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tags/tag2.xml" ContentType="application/vnd.openxmlformats-officedocument.presentationml.tags+xml"/>
  <Override PartName="/ppt/notesSlides/notesSlide16.xml" ContentType="application/vnd.openxmlformats-officedocument.presentationml.notesSlide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1953" r:id="rId3"/>
    <p:sldId id="1903" r:id="rId4"/>
    <p:sldId id="1923" r:id="rId5"/>
    <p:sldId id="1916" r:id="rId6"/>
    <p:sldId id="1951" r:id="rId7"/>
    <p:sldId id="1917" r:id="rId8"/>
    <p:sldId id="1909" r:id="rId9"/>
    <p:sldId id="1918" r:id="rId10"/>
    <p:sldId id="542" r:id="rId11"/>
    <p:sldId id="549" r:id="rId12"/>
    <p:sldId id="1954" r:id="rId13"/>
    <p:sldId id="1955" r:id="rId14"/>
    <p:sldId id="1931" r:id="rId15"/>
    <p:sldId id="1896" r:id="rId16"/>
    <p:sldId id="496" r:id="rId17"/>
    <p:sldId id="497" r:id="rId18"/>
    <p:sldId id="1245" r:id="rId19"/>
    <p:sldId id="1822" r:id="rId20"/>
  </p:sldIdLst>
  <p:sldSz cx="12192000" cy="6858000"/>
  <p:notesSz cx="9928225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CF3DAC0-82A0-4C9C-9CD2-19739D421044}">
          <p14:sldIdLst>
            <p14:sldId id="256"/>
            <p14:sldId id="1953"/>
            <p14:sldId id="1903"/>
            <p14:sldId id="1923"/>
            <p14:sldId id="1916"/>
            <p14:sldId id="1951"/>
            <p14:sldId id="1917"/>
            <p14:sldId id="1909"/>
            <p14:sldId id="1918"/>
            <p14:sldId id="542"/>
            <p14:sldId id="549"/>
            <p14:sldId id="1954"/>
            <p14:sldId id="1955"/>
            <p14:sldId id="1931"/>
            <p14:sldId id="1896"/>
            <p14:sldId id="496"/>
            <p14:sldId id="497"/>
            <p14:sldId id="1245"/>
            <p14:sldId id="1822"/>
          </p14:sldIdLst>
        </p14:section>
      </p14:sectionLst>
    </p:ext>
    <p:ext uri="{EFAFB233-063F-42B5-8137-9DF3F51BA10A}">
      <p15:sldGuideLst xmlns:p15="http://schemas.microsoft.com/office/powerpoint/2012/main">
        <p15:guide id="2" pos="438" userDrawn="1">
          <p15:clr>
            <a:srgbClr val="A4A3A4"/>
          </p15:clr>
        </p15:guide>
        <p15:guide id="6" orient="horz" pos="323" userDrawn="1">
          <p15:clr>
            <a:srgbClr val="A4A3A4"/>
          </p15:clr>
        </p15:guide>
        <p15:guide id="7" orient="horz" pos="4020" userDrawn="1">
          <p15:clr>
            <a:srgbClr val="A4A3A4"/>
          </p15:clr>
        </p15:guide>
        <p15:guide id="8" orient="horz" pos="2183" userDrawn="1">
          <p15:clr>
            <a:srgbClr val="A4A3A4"/>
          </p15:clr>
        </p15:guide>
        <p15:guide id="9" pos="7242" userDrawn="1">
          <p15:clr>
            <a:srgbClr val="A4A3A4"/>
          </p15:clr>
        </p15:guide>
        <p15:guide id="10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007DDA"/>
    <a:srgbClr val="005696"/>
    <a:srgbClr val="6295B7"/>
    <a:srgbClr val="005DA2"/>
    <a:srgbClr val="0078D2"/>
    <a:srgbClr val="003760"/>
    <a:srgbClr val="0070C0"/>
    <a:srgbClr val="0069B8"/>
    <a:srgbClr val="0043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4" autoAdjust="0"/>
    <p:restoredTop sz="92215" autoAdjust="0"/>
  </p:normalViewPr>
  <p:slideViewPr>
    <p:cSldViewPr snapToGrid="0">
      <p:cViewPr varScale="1">
        <p:scale>
          <a:sx n="62" d="100"/>
          <a:sy n="62" d="100"/>
        </p:scale>
        <p:origin x="288" y="40"/>
      </p:cViewPr>
      <p:guideLst>
        <p:guide pos="438"/>
        <p:guide orient="horz" pos="323"/>
        <p:guide orient="horz" pos="4020"/>
        <p:guide orient="horz" pos="2183"/>
        <p:guide pos="7242"/>
        <p:guide pos="3840"/>
      </p:guideLst>
    </p:cSldViewPr>
  </p:slideViewPr>
  <p:outlineViewPr>
    <p:cViewPr>
      <p:scale>
        <a:sx n="33" d="100"/>
        <a:sy n="33" d="100"/>
      </p:scale>
      <p:origin x="0" y="-15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F36FF-5E51-4466-962A-CF33B4E40875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24531-6141-4103-8E1B-AD1E7E93FE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166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255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241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215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884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2826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536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这部分内容是统领整个论文的，不仅仅是</a:t>
            </a:r>
            <a:r>
              <a:rPr lang="en-US" altLang="zh-CN" dirty="0"/>
              <a:t>NLP</a:t>
            </a:r>
            <a:r>
              <a:rPr lang="zh-CN" altLang="en-US" dirty="0"/>
              <a:t>方向的</a:t>
            </a:r>
            <a:r>
              <a:rPr lang="en-US" altLang="zh-CN" dirty="0"/>
              <a:t>paper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43ADB-C279-4221-97E6-A4FCC2C6CFC0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43ADB-C279-4221-97E6-A4FCC2C6CFC0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最后给大家推荐一下学习路径，很多同学可能是刚刚进入这个领域，不知道自己作什么。</a:t>
            </a:r>
            <a:r>
              <a:rPr lang="en-US" altLang="zh-CN" dirty="0"/>
              <a:t>CV,NLP,</a:t>
            </a:r>
            <a:r>
              <a:rPr lang="zh-CN" altLang="en-US" dirty="0"/>
              <a:t>推荐。方向特别多。网上资料也很多，但是需要自己整理，而且鱼龙混杂，最重要的是没人交流，自己学完了可能也半天劲不知道自己学的怎么样。对于有这类疑问的同学，我可以建议，常识报班和大家一起学习。就拿我自己举例，去年的时候我报班学了一个</a:t>
            </a:r>
            <a:r>
              <a:rPr lang="en-US" altLang="zh-CN" dirty="0"/>
              <a:t>X</a:t>
            </a:r>
            <a:r>
              <a:rPr lang="zh-CN" altLang="en-US" dirty="0"/>
              <a:t>课程，价格是</a:t>
            </a:r>
            <a:r>
              <a:rPr lang="en-US" altLang="zh-CN" dirty="0"/>
              <a:t>X</a:t>
            </a:r>
            <a:r>
              <a:rPr lang="zh-CN" altLang="en-US" dirty="0"/>
              <a:t>。群里氛围还可以，有的讨论激烈。有的可能稍微差点。但是对我而言，建立一个知识体系是很重要的，我学习到的是投资的思想，不是基金代码。在这里知识焦虑的时代，知识付费是投资自己。有的人可能买手机，耳机，很爽快，但是说到投资自己，就不愿意了。所以还是看个人，如果你觉得你自己没动力，又想学，将来希望进互联网公司在</a:t>
            </a:r>
            <a:r>
              <a:rPr lang="en-US" altLang="zh-CN" dirty="0"/>
              <a:t>AI</a:t>
            </a:r>
            <a:r>
              <a:rPr lang="zh-CN" altLang="en-US" dirty="0"/>
              <a:t>领域有所作为的话，这里就是一个比较不错的，基础的渠道。</a:t>
            </a:r>
            <a:endParaRPr lang="en-US" altLang="zh-CN" dirty="0"/>
          </a:p>
          <a:p>
            <a:r>
              <a:rPr lang="zh-CN" altLang="en-US" dirty="0"/>
              <a:t>起始作为一个小白的话，最重要的还是先修一些基础知识。数学知识 和</a:t>
            </a:r>
            <a:r>
              <a:rPr lang="en-US" altLang="zh-CN" dirty="0"/>
              <a:t>baseline  </a:t>
            </a:r>
            <a:r>
              <a:rPr lang="zh-CN" altLang="en-US" dirty="0"/>
              <a:t>机器学习主要算法等等。我们有这个</a:t>
            </a:r>
            <a:endParaRPr lang="en-US" altLang="zh-CN" dirty="0"/>
          </a:p>
          <a:p>
            <a:r>
              <a:rPr lang="zh-CN" altLang="en-US" dirty="0"/>
              <a:t>除此之外。对于跨入</a:t>
            </a:r>
            <a:r>
              <a:rPr lang="en-US" altLang="zh-CN" dirty="0"/>
              <a:t>AI</a:t>
            </a:r>
            <a:r>
              <a:rPr lang="zh-CN" altLang="en-US" dirty="0"/>
              <a:t>领域有一定基础的，可以参看我们的细分专题的部分，都有对应的学习路径。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43ADB-C279-4221-97E6-A4FCC2C6CFC0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243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065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012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072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37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601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02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390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200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65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98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678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su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9423" y="611490"/>
            <a:ext cx="6786465" cy="5909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lvl1pPr>
              <a:defRPr lang="zh-CN" altLang="en-US" sz="3600" kern="0" spc="400" dirty="0">
                <a:solidFill>
                  <a:schemeClr val="bg1">
                    <a:lumMod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5" name="Rectangle 5"/>
          <p:cNvSpPr/>
          <p:nvPr/>
        </p:nvSpPr>
        <p:spPr>
          <a:xfrm>
            <a:off x="595212" y="1661929"/>
            <a:ext cx="3096000" cy="1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44000">
                <a:schemeClr val="bg1">
                  <a:alpha val="27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70"/>
          </a:p>
        </p:txBody>
      </p:sp>
      <p:sp>
        <p:nvSpPr>
          <p:cNvPr id="18" name="内容占位符 17"/>
          <p:cNvSpPr>
            <a:spLocks noGrp="1"/>
          </p:cNvSpPr>
          <p:nvPr>
            <p:ph sz="quarter" idx="10" hasCustomPrompt="1"/>
          </p:nvPr>
        </p:nvSpPr>
        <p:spPr>
          <a:xfrm>
            <a:off x="479424" y="2133600"/>
            <a:ext cx="3211787" cy="4137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buFontTx/>
              <a:buNone/>
              <a:defRPr sz="2000" kern="0" spc="200" baseline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776" y="230039"/>
            <a:ext cx="1828799" cy="762902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79425" y="1259772"/>
            <a:ext cx="4471686" cy="452020"/>
          </a:xfr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1988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58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07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60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26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3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7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3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37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C0072-DF53-4E6F-995A-C346827FC413}" type="datetimeFigureOut">
              <a:rPr lang="zh-CN" altLang="en-US" smtClean="0"/>
              <a:t>2023/1/8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7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hyperlink" Target="https://zhuanlan.zhihu.com/p/581087596" TargetMode="External"/><Relationship Id="rId5" Type="http://schemas.openxmlformats.org/officeDocument/2006/relationships/hyperlink" Target="https://blog.csdn.net/ganxiwu9686" TargetMode="External"/><Relationship Id="rId4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5">
            <a:extLst>
              <a:ext uri="{FF2B5EF4-FFF2-40B4-BE49-F238E27FC236}">
                <a16:creationId xmlns:a16="http://schemas.microsoft.com/office/drawing/2014/main" id="{504D659A-6931-492D-A09A-C9DCCE9E7B3D}"/>
              </a:ext>
            </a:extLst>
          </p:cNvPr>
          <p:cNvSpPr>
            <a:spLocks/>
          </p:cNvSpPr>
          <p:nvPr/>
        </p:nvSpPr>
        <p:spPr bwMode="auto">
          <a:xfrm>
            <a:off x="3309938" y="4475351"/>
            <a:ext cx="8886825" cy="1881187"/>
          </a:xfrm>
          <a:custGeom>
            <a:avLst/>
            <a:gdLst>
              <a:gd name="T0" fmla="*/ 8886825 w 11567"/>
              <a:gd name="T1" fmla="*/ 1881187 h 2441"/>
              <a:gd name="T2" fmla="*/ 0 w 11567"/>
              <a:gd name="T3" fmla="*/ 1881187 h 2441"/>
              <a:gd name="T4" fmla="*/ 1184705 w 11567"/>
              <a:gd name="T5" fmla="*/ 0 h 2441"/>
              <a:gd name="T6" fmla="*/ 8886825 w 11567"/>
              <a:gd name="T7" fmla="*/ 0 h 2441"/>
              <a:gd name="T8" fmla="*/ 8886825 w 11567"/>
              <a:gd name="T9" fmla="*/ 1881187 h 24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567" h="2441">
                <a:moveTo>
                  <a:pt x="11567" y="2441"/>
                </a:moveTo>
                <a:lnTo>
                  <a:pt x="0" y="2441"/>
                </a:lnTo>
                <a:lnTo>
                  <a:pt x="1542" y="0"/>
                </a:lnTo>
                <a:lnTo>
                  <a:pt x="11567" y="0"/>
                </a:lnTo>
                <a:lnTo>
                  <a:pt x="11567" y="244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6794"/>
              </a:solidFill>
              <a:latin typeface="Arial" panose="020B0604020202020204" pitchFamily="34" charset="0"/>
            </a:endParaRPr>
          </a:p>
        </p:txBody>
      </p:sp>
      <p:sp>
        <p:nvSpPr>
          <p:cNvPr id="46" name="Freeform 6">
            <a:extLst>
              <a:ext uri="{FF2B5EF4-FFF2-40B4-BE49-F238E27FC236}">
                <a16:creationId xmlns:a16="http://schemas.microsoft.com/office/drawing/2014/main" id="{16D69A3C-F92C-41BD-9010-CC760CDE75DE}"/>
              </a:ext>
            </a:extLst>
          </p:cNvPr>
          <p:cNvSpPr>
            <a:spLocks/>
          </p:cNvSpPr>
          <p:nvPr/>
        </p:nvSpPr>
        <p:spPr bwMode="auto">
          <a:xfrm>
            <a:off x="0" y="5145088"/>
            <a:ext cx="5695950" cy="1712912"/>
          </a:xfrm>
          <a:custGeom>
            <a:avLst/>
            <a:gdLst>
              <a:gd name="T0" fmla="*/ 0 w 7413"/>
              <a:gd name="T1" fmla="*/ 0 h 2222"/>
              <a:gd name="T2" fmla="*/ 5695950 w 7413"/>
              <a:gd name="T3" fmla="*/ 0 h 2222"/>
              <a:gd name="T4" fmla="*/ 4617923 w 7413"/>
              <a:gd name="T5" fmla="*/ 1712912 h 2222"/>
              <a:gd name="T6" fmla="*/ 0 w 7413"/>
              <a:gd name="T7" fmla="*/ 1712912 h 2222"/>
              <a:gd name="T8" fmla="*/ 0 w 7413"/>
              <a:gd name="T9" fmla="*/ 0 h 22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13" h="2222">
                <a:moveTo>
                  <a:pt x="0" y="0"/>
                </a:moveTo>
                <a:lnTo>
                  <a:pt x="7413" y="0"/>
                </a:lnTo>
                <a:lnTo>
                  <a:pt x="6010" y="2222"/>
                </a:lnTo>
                <a:lnTo>
                  <a:pt x="0" y="2222"/>
                </a:lnTo>
                <a:lnTo>
                  <a:pt x="0" y="0"/>
                </a:lnTo>
                <a:close/>
              </a:path>
            </a:pathLst>
          </a:custGeom>
          <a:solidFill>
            <a:srgbClr val="C9C9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6794"/>
              </a:solidFill>
              <a:latin typeface="Arial" panose="020B0604020202020204" pitchFamily="34" charset="0"/>
            </a:endParaRPr>
          </a:p>
        </p:txBody>
      </p:sp>
      <p:sp>
        <p:nvSpPr>
          <p:cNvPr id="47" name="Freeform 7">
            <a:extLst>
              <a:ext uri="{FF2B5EF4-FFF2-40B4-BE49-F238E27FC236}">
                <a16:creationId xmlns:a16="http://schemas.microsoft.com/office/drawing/2014/main" id="{A43A00AC-2F39-4D74-B379-7FFBC546F0A2}"/>
              </a:ext>
            </a:extLst>
          </p:cNvPr>
          <p:cNvSpPr>
            <a:spLocks/>
          </p:cNvSpPr>
          <p:nvPr/>
        </p:nvSpPr>
        <p:spPr bwMode="auto">
          <a:xfrm>
            <a:off x="0" y="5059679"/>
            <a:ext cx="10733088" cy="1296859"/>
          </a:xfrm>
          <a:custGeom>
            <a:avLst/>
            <a:gdLst>
              <a:gd name="T0" fmla="*/ 0 w 13970"/>
              <a:gd name="T1" fmla="*/ 0 h 3869"/>
              <a:gd name="T2" fmla="*/ 10733088 w 13970"/>
              <a:gd name="T3" fmla="*/ 0 h 3869"/>
              <a:gd name="T4" fmla="*/ 8856142 w 13970"/>
              <a:gd name="T5" fmla="*/ 2981325 h 3869"/>
              <a:gd name="T6" fmla="*/ 0 w 13970"/>
              <a:gd name="T7" fmla="*/ 2981325 h 3869"/>
              <a:gd name="T8" fmla="*/ 0 w 13970"/>
              <a:gd name="T9" fmla="*/ 0 h 38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970" h="3869">
                <a:moveTo>
                  <a:pt x="0" y="0"/>
                </a:moveTo>
                <a:lnTo>
                  <a:pt x="13970" y="0"/>
                </a:lnTo>
                <a:lnTo>
                  <a:pt x="11527" y="3869"/>
                </a:lnTo>
                <a:lnTo>
                  <a:pt x="0" y="3869"/>
                </a:lnTo>
                <a:lnTo>
                  <a:pt x="0" y="0"/>
                </a:lnTo>
                <a:close/>
              </a:path>
            </a:pathLst>
          </a:custGeom>
          <a:solidFill>
            <a:srgbClr val="0098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8" name="Freeform 8">
            <a:extLst>
              <a:ext uri="{FF2B5EF4-FFF2-40B4-BE49-F238E27FC236}">
                <a16:creationId xmlns:a16="http://schemas.microsoft.com/office/drawing/2014/main" id="{9B5048B8-8DFA-4A43-A8BD-E9E1E54570CB}"/>
              </a:ext>
            </a:extLst>
          </p:cNvPr>
          <p:cNvSpPr>
            <a:spLocks/>
          </p:cNvSpPr>
          <p:nvPr/>
        </p:nvSpPr>
        <p:spPr bwMode="auto">
          <a:xfrm>
            <a:off x="11231563" y="4988113"/>
            <a:ext cx="557212" cy="900113"/>
          </a:xfrm>
          <a:custGeom>
            <a:avLst/>
            <a:gdLst>
              <a:gd name="T0" fmla="*/ 448844 w 725"/>
              <a:gd name="T1" fmla="*/ 341104 h 1169"/>
              <a:gd name="T2" fmla="*/ 557212 w 725"/>
              <a:gd name="T3" fmla="*/ 450441 h 1169"/>
              <a:gd name="T4" fmla="*/ 448844 w 725"/>
              <a:gd name="T5" fmla="*/ 559009 h 1169"/>
              <a:gd name="T6" fmla="*/ 108368 w 725"/>
              <a:gd name="T7" fmla="*/ 900113 h 1169"/>
              <a:gd name="T8" fmla="*/ 0 w 725"/>
              <a:gd name="T9" fmla="*/ 791545 h 1169"/>
              <a:gd name="T10" fmla="*/ 340476 w 725"/>
              <a:gd name="T11" fmla="*/ 450441 h 1169"/>
              <a:gd name="T12" fmla="*/ 0 w 725"/>
              <a:gd name="T13" fmla="*/ 108568 h 1169"/>
              <a:gd name="T14" fmla="*/ 108368 w 725"/>
              <a:gd name="T15" fmla="*/ 0 h 1169"/>
              <a:gd name="T16" fmla="*/ 448844 w 725"/>
              <a:gd name="T17" fmla="*/ 341104 h 11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5" h="1169">
                <a:moveTo>
                  <a:pt x="584" y="443"/>
                </a:moveTo>
                <a:lnTo>
                  <a:pt x="725" y="585"/>
                </a:lnTo>
                <a:lnTo>
                  <a:pt x="584" y="726"/>
                </a:lnTo>
                <a:lnTo>
                  <a:pt x="141" y="1169"/>
                </a:lnTo>
                <a:lnTo>
                  <a:pt x="0" y="1028"/>
                </a:lnTo>
                <a:lnTo>
                  <a:pt x="443" y="585"/>
                </a:lnTo>
                <a:lnTo>
                  <a:pt x="0" y="141"/>
                </a:lnTo>
                <a:lnTo>
                  <a:pt x="141" y="0"/>
                </a:lnTo>
                <a:lnTo>
                  <a:pt x="584" y="4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6794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15BD56E7-C68D-4B28-87E3-2296AFB5D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023376"/>
            <a:ext cx="915427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导    师：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</a:rPr>
              <a:t>   John 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老师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讲师简介：中国科学院大学博士研究生，曾在腾讯和微软亚洲研究院进行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</a:rPr>
              <a:t>NLP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相关的项目。在国际会议发表论文近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</a:rPr>
              <a:t>20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篇。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</a:rPr>
              <a:t>5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项专利，多次获得国家奖学金，科研学术竞赛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</a:rPr>
              <a:t>top-3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E81DAE-CB77-2E4C-7653-B0A575B4C42A}"/>
              </a:ext>
            </a:extLst>
          </p:cNvPr>
          <p:cNvSpPr txBox="1"/>
          <p:nvPr/>
        </p:nvSpPr>
        <p:spPr>
          <a:xfrm>
            <a:off x="1073888" y="1736318"/>
            <a:ext cx="9659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科研论文写作系列课程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导论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B562674-46C2-1C75-D1FE-A1B8560353C5}"/>
              </a:ext>
            </a:extLst>
          </p:cNvPr>
          <p:cNvCxnSpPr/>
          <p:nvPr/>
        </p:nvCxnSpPr>
        <p:spPr>
          <a:xfrm>
            <a:off x="2290762" y="2378853"/>
            <a:ext cx="7610475" cy="0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89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754485" y="276830"/>
            <a:ext cx="2139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Latex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277092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C16D2F0F-D20B-46CB-B165-CC6A7814EB91}"/>
              </a:ext>
            </a:extLst>
          </p:cNvPr>
          <p:cNvSpPr txBox="1"/>
          <p:nvPr/>
        </p:nvSpPr>
        <p:spPr>
          <a:xfrm>
            <a:off x="571944" y="1657550"/>
            <a:ext cx="10827575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zh-CN" altLang="en-US" sz="2000" dirty="0">
                <a:effectLst/>
              </a:rPr>
              <a:t>我们以</a:t>
            </a:r>
            <a:r>
              <a:rPr lang="en-US" altLang="zh-CN" sz="2000" dirty="0">
                <a:effectLst/>
              </a:rPr>
              <a:t>OVERLEF</a:t>
            </a:r>
            <a:r>
              <a:rPr lang="zh-CN" altLang="en-US" sz="2000" dirty="0">
                <a:effectLst/>
              </a:rPr>
              <a:t>为例</a:t>
            </a:r>
            <a:r>
              <a:rPr lang="en-US" altLang="zh-CN" sz="2000" dirty="0"/>
              <a:t>——</a:t>
            </a:r>
            <a:r>
              <a:rPr lang="zh-CN" altLang="en-US" sz="2000" dirty="0">
                <a:effectLst/>
              </a:rPr>
              <a:t>一个好用的在线</a:t>
            </a:r>
            <a:r>
              <a:rPr lang="en-US" altLang="zh-CN" sz="2000" dirty="0">
                <a:effectLst/>
              </a:rPr>
              <a:t>LATEX</a:t>
            </a:r>
            <a:r>
              <a:rPr lang="zh-CN" altLang="en-US" sz="2000" dirty="0">
                <a:effectLst/>
              </a:rPr>
              <a:t>编辑器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9E538B-6419-4907-BC27-D54F052A7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640" y="2272283"/>
            <a:ext cx="8554720" cy="409530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90DDEF0-0F6F-4C91-BD39-0DEB5359C231}"/>
              </a:ext>
            </a:extLst>
          </p:cNvPr>
          <p:cNvSpPr txBox="1"/>
          <p:nvPr/>
        </p:nvSpPr>
        <p:spPr>
          <a:xfrm>
            <a:off x="254000" y="6467392"/>
            <a:ext cx="506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表格生成：</a:t>
            </a:r>
            <a:r>
              <a:rPr lang="en-US" altLang="zh-CN" dirty="0"/>
              <a:t>https://www.tablesgenerator.com/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2536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754485" y="276830"/>
            <a:ext cx="2139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Latex</a:t>
            </a:r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277092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C16D2F0F-D20B-46CB-B165-CC6A7814EB91}"/>
              </a:ext>
            </a:extLst>
          </p:cNvPr>
          <p:cNvSpPr txBox="1"/>
          <p:nvPr/>
        </p:nvSpPr>
        <p:spPr>
          <a:xfrm>
            <a:off x="571944" y="1657550"/>
            <a:ext cx="10827575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p"/>
            </a:pPr>
            <a:r>
              <a:rPr lang="zh-CN" altLang="en-US" sz="2000" dirty="0">
                <a:effectLst/>
              </a:rPr>
              <a:t>我们以</a:t>
            </a:r>
            <a:r>
              <a:rPr lang="en-US" altLang="zh-CN" sz="2000" dirty="0">
                <a:effectLst/>
              </a:rPr>
              <a:t>OVERLEF</a:t>
            </a:r>
            <a:r>
              <a:rPr lang="zh-CN" altLang="en-US" sz="2000" dirty="0">
                <a:effectLst/>
              </a:rPr>
              <a:t>为例</a:t>
            </a:r>
            <a:r>
              <a:rPr lang="en-US" altLang="zh-CN" sz="2000" dirty="0"/>
              <a:t>——</a:t>
            </a:r>
            <a:r>
              <a:rPr lang="zh-CN" altLang="en-US" sz="2000" dirty="0">
                <a:effectLst/>
              </a:rPr>
              <a:t>一个好用的在线</a:t>
            </a:r>
            <a:r>
              <a:rPr lang="en-US" altLang="zh-CN" sz="2000" dirty="0">
                <a:effectLst/>
              </a:rPr>
              <a:t>LATEX</a:t>
            </a:r>
            <a:r>
              <a:rPr lang="zh-CN" altLang="en-US" sz="2000" dirty="0">
                <a:effectLst/>
              </a:rPr>
              <a:t>编辑器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9E538B-6419-4907-BC27-D54F052A7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640" y="2272283"/>
            <a:ext cx="8554720" cy="40953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0B97442-EC21-406E-A040-5ECA0129D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86012"/>
            <a:ext cx="12192000" cy="583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395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754485" y="276830"/>
            <a:ext cx="2139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Draw.io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277092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2E79571E-05A0-E188-16BD-48BBB4188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427" y="2405159"/>
            <a:ext cx="8640566" cy="417601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F10FF91-3D33-991C-F0EA-663E918376A3}"/>
              </a:ext>
            </a:extLst>
          </p:cNvPr>
          <p:cNvSpPr txBox="1"/>
          <p:nvPr/>
        </p:nvSpPr>
        <p:spPr>
          <a:xfrm>
            <a:off x="236306" y="1301117"/>
            <a:ext cx="6102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Mac: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omnigraffe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Win: Draw.io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含有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网页版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0964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754485" y="276830"/>
            <a:ext cx="2139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Draw.io</a:t>
            </a:r>
            <a:endParaRPr lang="zh-CN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5277092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1B3ADA74-5B78-CC78-124A-5CBC40BA7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878" y="1399142"/>
            <a:ext cx="4999272" cy="21567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7FEF228-05CF-3AA6-09BD-25A2A1D7A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2068" y="3833815"/>
            <a:ext cx="3062930" cy="274735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FFD4C1E-4735-3A5B-BB28-16F95108D1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4485" y="3647509"/>
            <a:ext cx="4633912" cy="26479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627C6B4-8839-8697-0FA0-59D6C2B46F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6317" y="1285705"/>
            <a:ext cx="2319912" cy="215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599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4572414" y="6457890"/>
            <a:ext cx="7619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chemeClr val="bg1">
                    <a:alpha val="42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NORTHWESTERN POLYTECHNICAL UNIVERSITY</a:t>
            </a:r>
            <a:endParaRPr lang="zh-CN" altLang="en-US" sz="2000" b="1" dirty="0">
              <a:solidFill>
                <a:schemeClr val="bg1">
                  <a:alpha val="42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D731863F-D38D-4630-9DAF-5128337D7007}"/>
              </a:ext>
            </a:extLst>
          </p:cNvPr>
          <p:cNvSpPr txBox="1">
            <a:spLocks/>
          </p:cNvSpPr>
          <p:nvPr/>
        </p:nvSpPr>
        <p:spPr>
          <a:xfrm>
            <a:off x="801394" y="295077"/>
            <a:ext cx="1891006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514337" rtl="0" eaLnBrk="1" latinLnBrk="0" hangingPunct="1">
              <a:spcBef>
                <a:spcPct val="0"/>
              </a:spcBef>
              <a:buNone/>
              <a:defRPr sz="195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51433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j-cs"/>
              </a:rPr>
              <a:t>内容提要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F5EEDE1-A617-428F-B5B5-9AED69F2D39B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C4904FF9-9AB7-49C4-BE1A-048858ECDBAD}"/>
              </a:ext>
            </a:extLst>
          </p:cNvPr>
          <p:cNvSpPr/>
          <p:nvPr/>
        </p:nvSpPr>
        <p:spPr>
          <a:xfrm>
            <a:off x="1" y="342675"/>
            <a:ext cx="731520" cy="350824"/>
          </a:xfrm>
          <a:prstGeom prst="rect">
            <a:avLst/>
          </a:prstGeom>
          <a:solidFill>
            <a:srgbClr val="40404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" name="组合 34">
            <a:extLst>
              <a:ext uri="{FF2B5EF4-FFF2-40B4-BE49-F238E27FC236}">
                <a16:creationId xmlns:a16="http://schemas.microsoft.com/office/drawing/2014/main" id="{C5BDDEE3-BD50-4A6B-A1F6-9989BD22F65E}"/>
              </a:ext>
            </a:extLst>
          </p:cNvPr>
          <p:cNvGrpSpPr>
            <a:grpSpLocks/>
          </p:cNvGrpSpPr>
          <p:nvPr/>
        </p:nvGrpSpPr>
        <p:grpSpPr bwMode="auto">
          <a:xfrm>
            <a:off x="801394" y="1468505"/>
            <a:ext cx="2701925" cy="898525"/>
            <a:chOff x="467913" y="1102550"/>
            <a:chExt cx="2702007" cy="899374"/>
          </a:xfrm>
        </p:grpSpPr>
        <p:grpSp>
          <p:nvGrpSpPr>
            <p:cNvPr id="9" name="组合 35">
              <a:extLst>
                <a:ext uri="{FF2B5EF4-FFF2-40B4-BE49-F238E27FC236}">
                  <a16:creationId xmlns:a16="http://schemas.microsoft.com/office/drawing/2014/main" id="{1BE916FA-FAC8-4C12-9E97-EC96D810E8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7913" y="1102550"/>
              <a:ext cx="2702007" cy="849531"/>
              <a:chOff x="10870474" y="497840"/>
              <a:chExt cx="2702007" cy="849531"/>
            </a:xfrm>
          </p:grpSpPr>
          <p:sp>
            <p:nvSpPr>
              <p:cNvPr id="11" name="文本框 37">
                <a:extLst>
                  <a:ext uri="{FF2B5EF4-FFF2-40B4-BE49-F238E27FC236}">
                    <a16:creationId xmlns:a16="http://schemas.microsoft.com/office/drawing/2014/main" id="{DA0D20F2-CA30-4B91-84DA-AE73BE8D6A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70474" y="497840"/>
                <a:ext cx="143256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36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</a:t>
                </a:r>
                <a:r>
                  <a:rPr lang="zh-CN" altLang="en-US" sz="3600" b="1">
                    <a:solidFill>
                      <a:srgbClr val="F7725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录</a:t>
                </a:r>
              </a:p>
            </p:txBody>
          </p: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E5106CBD-EDA0-4142-BB75-3C54DF44B0F0}"/>
                  </a:ext>
                </a:extLst>
              </p:cNvPr>
              <p:cNvCxnSpPr/>
              <p:nvPr/>
            </p:nvCxnSpPr>
            <p:spPr>
              <a:xfrm>
                <a:off x="11021291" y="1347956"/>
                <a:ext cx="255119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36">
              <a:extLst>
                <a:ext uri="{FF2B5EF4-FFF2-40B4-BE49-F238E27FC236}">
                  <a16:creationId xmlns:a16="http://schemas.microsoft.com/office/drawing/2014/main" id="{C343F3B7-3295-4B8F-801D-79EFC5E7B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5860" y="1601814"/>
              <a:ext cx="14325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772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000" b="1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A5C8B3EE-5720-4AFF-A708-92A22B2D06B2}"/>
              </a:ext>
            </a:extLst>
          </p:cNvPr>
          <p:cNvGrpSpPr/>
          <p:nvPr/>
        </p:nvGrpSpPr>
        <p:grpSpPr>
          <a:xfrm>
            <a:off x="7781150" y="4719907"/>
            <a:ext cx="4014190" cy="1861463"/>
            <a:chOff x="1346200" y="1989138"/>
            <a:chExt cx="9232900" cy="4281487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E07C1271-35A3-4B5E-8AF7-B425216DB3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77250" y="3019425"/>
              <a:ext cx="2101850" cy="2101850"/>
            </a:xfrm>
            <a:custGeom>
              <a:avLst/>
              <a:gdLst>
                <a:gd name="T0" fmla="*/ 1573834664 w 2801"/>
                <a:gd name="T1" fmla="*/ 863778557 h 2801"/>
                <a:gd name="T2" fmla="*/ 1577212932 w 2801"/>
                <a:gd name="T3" fmla="*/ 788887863 h 2801"/>
                <a:gd name="T4" fmla="*/ 1573834664 w 2801"/>
                <a:gd name="T5" fmla="*/ 713997169 h 2801"/>
                <a:gd name="T6" fmla="*/ 1412790632 w 2801"/>
                <a:gd name="T7" fmla="*/ 696541534 h 2801"/>
                <a:gd name="T8" fmla="*/ 1375626682 w 2801"/>
                <a:gd name="T9" fmla="*/ 556332156 h 2801"/>
                <a:gd name="T10" fmla="*/ 1506264051 w 2801"/>
                <a:gd name="T11" fmla="*/ 461170353 h 2801"/>
                <a:gd name="T12" fmla="*/ 1431372607 w 2801"/>
                <a:gd name="T13" fmla="*/ 331096529 h 2801"/>
                <a:gd name="T14" fmla="*/ 1283280353 w 2801"/>
                <a:gd name="T15" fmla="*/ 396978008 h 2801"/>
                <a:gd name="T16" fmla="*/ 1180798469 w 2801"/>
                <a:gd name="T17" fmla="*/ 294495374 h 2801"/>
                <a:gd name="T18" fmla="*/ 1246116403 w 2801"/>
                <a:gd name="T19" fmla="*/ 146403120 h 2801"/>
                <a:gd name="T20" fmla="*/ 1116606124 w 2801"/>
                <a:gd name="T21" fmla="*/ 71512426 h 2801"/>
                <a:gd name="T22" fmla="*/ 1021443571 w 2801"/>
                <a:gd name="T23" fmla="*/ 202149044 h 2801"/>
                <a:gd name="T24" fmla="*/ 880671398 w 2801"/>
                <a:gd name="T25" fmla="*/ 164422300 h 2801"/>
                <a:gd name="T26" fmla="*/ 863778557 w 2801"/>
                <a:gd name="T27" fmla="*/ 3941813 h 2801"/>
                <a:gd name="T28" fmla="*/ 788887863 w 2801"/>
                <a:gd name="T29" fmla="*/ 0 h 2801"/>
                <a:gd name="T30" fmla="*/ 713997169 w 2801"/>
                <a:gd name="T31" fmla="*/ 3941813 h 2801"/>
                <a:gd name="T32" fmla="*/ 697104328 w 2801"/>
                <a:gd name="T33" fmla="*/ 164422300 h 2801"/>
                <a:gd name="T34" fmla="*/ 556332156 w 2801"/>
                <a:gd name="T35" fmla="*/ 202149044 h 2801"/>
                <a:gd name="T36" fmla="*/ 461170353 w 2801"/>
                <a:gd name="T37" fmla="*/ 71512426 h 2801"/>
                <a:gd name="T38" fmla="*/ 331096529 w 2801"/>
                <a:gd name="T39" fmla="*/ 146403120 h 2801"/>
                <a:gd name="T40" fmla="*/ 396978008 w 2801"/>
                <a:gd name="T41" fmla="*/ 294495374 h 2801"/>
                <a:gd name="T42" fmla="*/ 294495374 w 2801"/>
                <a:gd name="T43" fmla="*/ 396978008 h 2801"/>
                <a:gd name="T44" fmla="*/ 146403120 w 2801"/>
                <a:gd name="T45" fmla="*/ 331096529 h 2801"/>
                <a:gd name="T46" fmla="*/ 71512426 w 2801"/>
                <a:gd name="T47" fmla="*/ 461170353 h 2801"/>
                <a:gd name="T48" fmla="*/ 202149044 w 2801"/>
                <a:gd name="T49" fmla="*/ 556332156 h 2801"/>
                <a:gd name="T50" fmla="*/ 164422300 w 2801"/>
                <a:gd name="T51" fmla="*/ 696541534 h 2801"/>
                <a:gd name="T52" fmla="*/ 3941813 w 2801"/>
                <a:gd name="T53" fmla="*/ 713997169 h 2801"/>
                <a:gd name="T54" fmla="*/ 0 w 2801"/>
                <a:gd name="T55" fmla="*/ 788887863 h 2801"/>
                <a:gd name="T56" fmla="*/ 3941813 w 2801"/>
                <a:gd name="T57" fmla="*/ 863778557 h 2801"/>
                <a:gd name="T58" fmla="*/ 164422300 w 2801"/>
                <a:gd name="T59" fmla="*/ 880671398 h 2801"/>
                <a:gd name="T60" fmla="*/ 202149044 w 2801"/>
                <a:gd name="T61" fmla="*/ 1021443571 h 2801"/>
                <a:gd name="T62" fmla="*/ 71512426 w 2801"/>
                <a:gd name="T63" fmla="*/ 1116606124 h 2801"/>
                <a:gd name="T64" fmla="*/ 146403120 w 2801"/>
                <a:gd name="T65" fmla="*/ 1246116403 h 2801"/>
                <a:gd name="T66" fmla="*/ 294495374 w 2801"/>
                <a:gd name="T67" fmla="*/ 1180798469 h 2801"/>
                <a:gd name="T68" fmla="*/ 396978008 w 2801"/>
                <a:gd name="T69" fmla="*/ 1283280353 h 2801"/>
                <a:gd name="T70" fmla="*/ 331096529 w 2801"/>
                <a:gd name="T71" fmla="*/ 1431372607 h 2801"/>
                <a:gd name="T72" fmla="*/ 461170353 w 2801"/>
                <a:gd name="T73" fmla="*/ 1506264051 h 2801"/>
                <a:gd name="T74" fmla="*/ 556332156 w 2801"/>
                <a:gd name="T75" fmla="*/ 1375626682 h 2801"/>
                <a:gd name="T76" fmla="*/ 697104328 w 2801"/>
                <a:gd name="T77" fmla="*/ 1412790632 h 2801"/>
                <a:gd name="T78" fmla="*/ 713997169 w 2801"/>
                <a:gd name="T79" fmla="*/ 1573834664 h 2801"/>
                <a:gd name="T80" fmla="*/ 788887863 w 2801"/>
                <a:gd name="T81" fmla="*/ 1577212932 h 2801"/>
                <a:gd name="T82" fmla="*/ 863778557 w 2801"/>
                <a:gd name="T83" fmla="*/ 1573834664 h 2801"/>
                <a:gd name="T84" fmla="*/ 880671398 w 2801"/>
                <a:gd name="T85" fmla="*/ 1412790632 h 2801"/>
                <a:gd name="T86" fmla="*/ 1021443571 w 2801"/>
                <a:gd name="T87" fmla="*/ 1375626682 h 2801"/>
                <a:gd name="T88" fmla="*/ 1116606124 w 2801"/>
                <a:gd name="T89" fmla="*/ 1506264051 h 2801"/>
                <a:gd name="T90" fmla="*/ 1246679198 w 2801"/>
                <a:gd name="T91" fmla="*/ 1431372607 h 2801"/>
                <a:gd name="T92" fmla="*/ 1180798469 w 2801"/>
                <a:gd name="T93" fmla="*/ 1283280353 h 2801"/>
                <a:gd name="T94" fmla="*/ 1283280353 w 2801"/>
                <a:gd name="T95" fmla="*/ 1180798469 h 2801"/>
                <a:gd name="T96" fmla="*/ 1431372607 w 2801"/>
                <a:gd name="T97" fmla="*/ 1246116403 h 2801"/>
                <a:gd name="T98" fmla="*/ 1506264051 w 2801"/>
                <a:gd name="T99" fmla="*/ 1116606124 h 2801"/>
                <a:gd name="T100" fmla="*/ 1375626682 w 2801"/>
                <a:gd name="T101" fmla="*/ 1021443571 h 2801"/>
                <a:gd name="T102" fmla="*/ 1412790632 w 2801"/>
                <a:gd name="T103" fmla="*/ 880671398 h 2801"/>
                <a:gd name="T104" fmla="*/ 1573834664 w 2801"/>
                <a:gd name="T105" fmla="*/ 863778557 h 2801"/>
                <a:gd name="T106" fmla="*/ 788887863 w 2801"/>
                <a:gd name="T107" fmla="*/ 274787810 h 2801"/>
                <a:gd name="T108" fmla="*/ 1302425122 w 2801"/>
                <a:gd name="T109" fmla="*/ 788887863 h 2801"/>
                <a:gd name="T110" fmla="*/ 788887863 w 2801"/>
                <a:gd name="T111" fmla="*/ 1302425122 h 2801"/>
                <a:gd name="T112" fmla="*/ 274787810 w 2801"/>
                <a:gd name="T113" fmla="*/ 788887863 h 2801"/>
                <a:gd name="T114" fmla="*/ 788887863 w 2801"/>
                <a:gd name="T115" fmla="*/ 274787810 h 280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801" h="2801">
                  <a:moveTo>
                    <a:pt x="2795" y="1534"/>
                  </a:moveTo>
                  <a:cubicBezTo>
                    <a:pt x="2799" y="1490"/>
                    <a:pt x="2801" y="1446"/>
                    <a:pt x="2801" y="1401"/>
                  </a:cubicBezTo>
                  <a:cubicBezTo>
                    <a:pt x="2801" y="1356"/>
                    <a:pt x="2799" y="1311"/>
                    <a:pt x="2795" y="1268"/>
                  </a:cubicBezTo>
                  <a:lnTo>
                    <a:pt x="2509" y="1237"/>
                  </a:lnTo>
                  <a:cubicBezTo>
                    <a:pt x="2497" y="1151"/>
                    <a:pt x="2474" y="1067"/>
                    <a:pt x="2443" y="988"/>
                  </a:cubicBezTo>
                  <a:lnTo>
                    <a:pt x="2675" y="819"/>
                  </a:lnTo>
                  <a:cubicBezTo>
                    <a:pt x="2638" y="738"/>
                    <a:pt x="2593" y="660"/>
                    <a:pt x="2542" y="588"/>
                  </a:cubicBezTo>
                  <a:lnTo>
                    <a:pt x="2279" y="705"/>
                  </a:lnTo>
                  <a:cubicBezTo>
                    <a:pt x="2225" y="638"/>
                    <a:pt x="2164" y="576"/>
                    <a:pt x="2097" y="523"/>
                  </a:cubicBezTo>
                  <a:lnTo>
                    <a:pt x="2213" y="260"/>
                  </a:lnTo>
                  <a:cubicBezTo>
                    <a:pt x="2141" y="209"/>
                    <a:pt x="2064" y="164"/>
                    <a:pt x="1983" y="127"/>
                  </a:cubicBezTo>
                  <a:lnTo>
                    <a:pt x="1814" y="359"/>
                  </a:lnTo>
                  <a:cubicBezTo>
                    <a:pt x="1735" y="328"/>
                    <a:pt x="1651" y="305"/>
                    <a:pt x="1564" y="292"/>
                  </a:cubicBezTo>
                  <a:lnTo>
                    <a:pt x="1534" y="7"/>
                  </a:lnTo>
                  <a:cubicBezTo>
                    <a:pt x="1490" y="3"/>
                    <a:pt x="1446" y="0"/>
                    <a:pt x="1401" y="0"/>
                  </a:cubicBezTo>
                  <a:cubicBezTo>
                    <a:pt x="1356" y="0"/>
                    <a:pt x="1311" y="3"/>
                    <a:pt x="1268" y="7"/>
                  </a:cubicBezTo>
                  <a:lnTo>
                    <a:pt x="1238" y="292"/>
                  </a:lnTo>
                  <a:cubicBezTo>
                    <a:pt x="1151" y="305"/>
                    <a:pt x="1067" y="328"/>
                    <a:pt x="988" y="359"/>
                  </a:cubicBezTo>
                  <a:lnTo>
                    <a:pt x="819" y="127"/>
                  </a:lnTo>
                  <a:cubicBezTo>
                    <a:pt x="738" y="164"/>
                    <a:pt x="660" y="209"/>
                    <a:pt x="588" y="260"/>
                  </a:cubicBezTo>
                  <a:lnTo>
                    <a:pt x="705" y="523"/>
                  </a:lnTo>
                  <a:cubicBezTo>
                    <a:pt x="638" y="576"/>
                    <a:pt x="576" y="638"/>
                    <a:pt x="523" y="705"/>
                  </a:cubicBezTo>
                  <a:lnTo>
                    <a:pt x="260" y="588"/>
                  </a:lnTo>
                  <a:cubicBezTo>
                    <a:pt x="209" y="660"/>
                    <a:pt x="164" y="738"/>
                    <a:pt x="127" y="819"/>
                  </a:cubicBezTo>
                  <a:lnTo>
                    <a:pt x="359" y="988"/>
                  </a:lnTo>
                  <a:cubicBezTo>
                    <a:pt x="328" y="1067"/>
                    <a:pt x="305" y="1151"/>
                    <a:pt x="292" y="1237"/>
                  </a:cubicBezTo>
                  <a:lnTo>
                    <a:pt x="7" y="1268"/>
                  </a:lnTo>
                  <a:cubicBezTo>
                    <a:pt x="3" y="1311"/>
                    <a:pt x="0" y="1356"/>
                    <a:pt x="0" y="1401"/>
                  </a:cubicBezTo>
                  <a:cubicBezTo>
                    <a:pt x="0" y="1446"/>
                    <a:pt x="3" y="1490"/>
                    <a:pt x="7" y="1534"/>
                  </a:cubicBezTo>
                  <a:lnTo>
                    <a:pt x="292" y="1564"/>
                  </a:lnTo>
                  <a:cubicBezTo>
                    <a:pt x="305" y="1651"/>
                    <a:pt x="328" y="1735"/>
                    <a:pt x="359" y="1814"/>
                  </a:cubicBezTo>
                  <a:lnTo>
                    <a:pt x="127" y="1983"/>
                  </a:lnTo>
                  <a:cubicBezTo>
                    <a:pt x="164" y="2064"/>
                    <a:pt x="209" y="2141"/>
                    <a:pt x="260" y="2213"/>
                  </a:cubicBezTo>
                  <a:lnTo>
                    <a:pt x="523" y="2097"/>
                  </a:lnTo>
                  <a:cubicBezTo>
                    <a:pt x="576" y="2164"/>
                    <a:pt x="638" y="2226"/>
                    <a:pt x="705" y="2279"/>
                  </a:cubicBezTo>
                  <a:lnTo>
                    <a:pt x="588" y="2542"/>
                  </a:lnTo>
                  <a:cubicBezTo>
                    <a:pt x="660" y="2593"/>
                    <a:pt x="738" y="2638"/>
                    <a:pt x="819" y="2675"/>
                  </a:cubicBezTo>
                  <a:lnTo>
                    <a:pt x="988" y="2443"/>
                  </a:lnTo>
                  <a:cubicBezTo>
                    <a:pt x="1067" y="2474"/>
                    <a:pt x="1151" y="2497"/>
                    <a:pt x="1238" y="2509"/>
                  </a:cubicBezTo>
                  <a:lnTo>
                    <a:pt x="1268" y="2795"/>
                  </a:lnTo>
                  <a:cubicBezTo>
                    <a:pt x="1311" y="2799"/>
                    <a:pt x="1356" y="2801"/>
                    <a:pt x="1401" y="2801"/>
                  </a:cubicBezTo>
                  <a:cubicBezTo>
                    <a:pt x="1446" y="2801"/>
                    <a:pt x="1490" y="2799"/>
                    <a:pt x="1534" y="2795"/>
                  </a:cubicBezTo>
                  <a:lnTo>
                    <a:pt x="1564" y="2509"/>
                  </a:lnTo>
                  <a:cubicBezTo>
                    <a:pt x="1651" y="2497"/>
                    <a:pt x="1735" y="2474"/>
                    <a:pt x="1814" y="2443"/>
                  </a:cubicBezTo>
                  <a:lnTo>
                    <a:pt x="1983" y="2675"/>
                  </a:lnTo>
                  <a:cubicBezTo>
                    <a:pt x="2064" y="2638"/>
                    <a:pt x="2141" y="2593"/>
                    <a:pt x="2214" y="2542"/>
                  </a:cubicBezTo>
                  <a:lnTo>
                    <a:pt x="2097" y="2279"/>
                  </a:lnTo>
                  <a:cubicBezTo>
                    <a:pt x="2164" y="2225"/>
                    <a:pt x="2226" y="2164"/>
                    <a:pt x="2279" y="2097"/>
                  </a:cubicBezTo>
                  <a:lnTo>
                    <a:pt x="2542" y="2213"/>
                  </a:lnTo>
                  <a:cubicBezTo>
                    <a:pt x="2593" y="2141"/>
                    <a:pt x="2638" y="2064"/>
                    <a:pt x="2675" y="1983"/>
                  </a:cubicBezTo>
                  <a:lnTo>
                    <a:pt x="2443" y="1814"/>
                  </a:lnTo>
                  <a:cubicBezTo>
                    <a:pt x="2474" y="1735"/>
                    <a:pt x="2497" y="1651"/>
                    <a:pt x="2509" y="1564"/>
                  </a:cubicBezTo>
                  <a:lnTo>
                    <a:pt x="2795" y="1534"/>
                  </a:lnTo>
                  <a:close/>
                  <a:moveTo>
                    <a:pt x="1401" y="488"/>
                  </a:moveTo>
                  <a:cubicBezTo>
                    <a:pt x="1905" y="488"/>
                    <a:pt x="2313" y="897"/>
                    <a:pt x="2313" y="1401"/>
                  </a:cubicBezTo>
                  <a:cubicBezTo>
                    <a:pt x="2313" y="1905"/>
                    <a:pt x="1905" y="2313"/>
                    <a:pt x="1401" y="2313"/>
                  </a:cubicBezTo>
                  <a:cubicBezTo>
                    <a:pt x="897" y="2313"/>
                    <a:pt x="488" y="1905"/>
                    <a:pt x="488" y="1401"/>
                  </a:cubicBezTo>
                  <a:cubicBezTo>
                    <a:pt x="488" y="897"/>
                    <a:pt x="897" y="488"/>
                    <a:pt x="1401" y="488"/>
                  </a:cubicBezTo>
                  <a:close/>
                </a:path>
              </a:pathLst>
            </a:custGeom>
            <a:solidFill>
              <a:srgbClr val="F0A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65E64B64-1968-452B-9E8A-2A8AE1B6FF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9675" y="1995488"/>
              <a:ext cx="2493963" cy="2492375"/>
            </a:xfrm>
            <a:custGeom>
              <a:avLst/>
              <a:gdLst>
                <a:gd name="T0" fmla="*/ 1868376180 w 3322"/>
                <a:gd name="T1" fmla="*/ 1024468911 h 3322"/>
                <a:gd name="T2" fmla="*/ 1872321326 w 3322"/>
                <a:gd name="T3" fmla="*/ 934969240 h 3322"/>
                <a:gd name="T4" fmla="*/ 1868376180 w 3322"/>
                <a:gd name="T5" fmla="*/ 846031517 h 3322"/>
                <a:gd name="T6" fmla="*/ 1677310987 w 3322"/>
                <a:gd name="T7" fmla="*/ 826330350 h 3322"/>
                <a:gd name="T8" fmla="*/ 1632786015 w 3322"/>
                <a:gd name="T9" fmla="*/ 659713356 h 3322"/>
                <a:gd name="T10" fmla="*/ 1787779584 w 3322"/>
                <a:gd name="T11" fmla="*/ 547134083 h 3322"/>
                <a:gd name="T12" fmla="*/ 1698728889 w 3322"/>
                <a:gd name="T13" fmla="*/ 392900936 h 3322"/>
                <a:gd name="T14" fmla="*/ 1523445031 w 3322"/>
                <a:gd name="T15" fmla="*/ 470580207 h 3322"/>
                <a:gd name="T16" fmla="*/ 1401140996 w 3322"/>
                <a:gd name="T17" fmla="*/ 348994772 h 3322"/>
                <a:gd name="T18" fmla="*/ 1479483115 w 3322"/>
                <a:gd name="T19" fmla="*/ 173371616 h 3322"/>
                <a:gd name="T20" fmla="*/ 1325053353 w 3322"/>
                <a:gd name="T21" fmla="*/ 84434643 h 3322"/>
                <a:gd name="T22" fmla="*/ 1212331030 w 3322"/>
                <a:gd name="T23" fmla="*/ 239793184 h 3322"/>
                <a:gd name="T24" fmla="*/ 1045501271 w 3322"/>
                <a:gd name="T25" fmla="*/ 195324323 h 3322"/>
                <a:gd name="T26" fmla="*/ 1025211734 w 3322"/>
                <a:gd name="T27" fmla="*/ 4503081 h 3322"/>
                <a:gd name="T28" fmla="*/ 936161038 w 3322"/>
                <a:gd name="T29" fmla="*/ 0 h 3322"/>
                <a:gd name="T30" fmla="*/ 847109593 w 3322"/>
                <a:gd name="T31" fmla="*/ 4503081 h 3322"/>
                <a:gd name="T32" fmla="*/ 826820055 w 3322"/>
                <a:gd name="T33" fmla="*/ 195324323 h 3322"/>
                <a:gd name="T34" fmla="*/ 659990296 w 3322"/>
                <a:gd name="T35" fmla="*/ 239793184 h 3322"/>
                <a:gd name="T36" fmla="*/ 547267974 w 3322"/>
                <a:gd name="T37" fmla="*/ 84434643 h 3322"/>
                <a:gd name="T38" fmla="*/ 392838211 w 3322"/>
                <a:gd name="T39" fmla="*/ 173371616 h 3322"/>
                <a:gd name="T40" fmla="*/ 471180331 w 3322"/>
                <a:gd name="T41" fmla="*/ 348994772 h 3322"/>
                <a:gd name="T42" fmla="*/ 348876295 w 3322"/>
                <a:gd name="T43" fmla="*/ 470580207 h 3322"/>
                <a:gd name="T44" fmla="*/ 173592437 w 3322"/>
                <a:gd name="T45" fmla="*/ 392900936 h 3322"/>
                <a:gd name="T46" fmla="*/ 84541742 w 3322"/>
                <a:gd name="T47" fmla="*/ 547134083 h 3322"/>
                <a:gd name="T48" fmla="*/ 239535311 w 3322"/>
                <a:gd name="T49" fmla="*/ 659713356 h 3322"/>
                <a:gd name="T50" fmla="*/ 195010339 w 3322"/>
                <a:gd name="T51" fmla="*/ 826330350 h 3322"/>
                <a:gd name="T52" fmla="*/ 4508953 w 3322"/>
                <a:gd name="T53" fmla="*/ 846031517 h 3322"/>
                <a:gd name="T54" fmla="*/ 0 w 3322"/>
                <a:gd name="T55" fmla="*/ 934969240 h 3322"/>
                <a:gd name="T56" fmla="*/ 4508953 w 3322"/>
                <a:gd name="T57" fmla="*/ 1024468911 h 3322"/>
                <a:gd name="T58" fmla="*/ 195010339 w 3322"/>
                <a:gd name="T59" fmla="*/ 1044170828 h 3322"/>
                <a:gd name="T60" fmla="*/ 239535311 w 3322"/>
                <a:gd name="T61" fmla="*/ 1210787822 h 3322"/>
                <a:gd name="T62" fmla="*/ 84541742 w 3322"/>
                <a:gd name="T63" fmla="*/ 1323366345 h 3322"/>
                <a:gd name="T64" fmla="*/ 173592437 w 3322"/>
                <a:gd name="T65" fmla="*/ 1477599492 h 3322"/>
                <a:gd name="T66" fmla="*/ 348876295 w 3322"/>
                <a:gd name="T67" fmla="*/ 1399357524 h 3322"/>
                <a:gd name="T68" fmla="*/ 471180331 w 3322"/>
                <a:gd name="T69" fmla="*/ 1521505656 h 3322"/>
                <a:gd name="T70" fmla="*/ 392838211 w 3322"/>
                <a:gd name="T71" fmla="*/ 1696566115 h 3322"/>
                <a:gd name="T72" fmla="*/ 547267974 w 3322"/>
                <a:gd name="T73" fmla="*/ 1786066536 h 3322"/>
                <a:gd name="T74" fmla="*/ 659990296 w 3322"/>
                <a:gd name="T75" fmla="*/ 1630707244 h 3322"/>
                <a:gd name="T76" fmla="*/ 826820055 w 3322"/>
                <a:gd name="T77" fmla="*/ 1675176105 h 3322"/>
                <a:gd name="T78" fmla="*/ 847109593 w 3322"/>
                <a:gd name="T79" fmla="*/ 1865997347 h 3322"/>
                <a:gd name="T80" fmla="*/ 936161038 w 3322"/>
                <a:gd name="T81" fmla="*/ 1869937730 h 3322"/>
                <a:gd name="T82" fmla="*/ 1025211734 w 3322"/>
                <a:gd name="T83" fmla="*/ 1865997347 h 3322"/>
                <a:gd name="T84" fmla="*/ 1045501271 w 3322"/>
                <a:gd name="T85" fmla="*/ 1675176105 h 3322"/>
                <a:gd name="T86" fmla="*/ 1212331030 w 3322"/>
                <a:gd name="T87" fmla="*/ 1630707244 h 3322"/>
                <a:gd name="T88" fmla="*/ 1325053353 w 3322"/>
                <a:gd name="T89" fmla="*/ 1786066536 h 3322"/>
                <a:gd name="T90" fmla="*/ 1479483115 w 3322"/>
                <a:gd name="T91" fmla="*/ 1696566115 h 3322"/>
                <a:gd name="T92" fmla="*/ 1401140996 w 3322"/>
                <a:gd name="T93" fmla="*/ 1521505656 h 3322"/>
                <a:gd name="T94" fmla="*/ 1523445031 w 3322"/>
                <a:gd name="T95" fmla="*/ 1399357524 h 3322"/>
                <a:gd name="T96" fmla="*/ 1698728889 w 3322"/>
                <a:gd name="T97" fmla="*/ 1477599492 h 3322"/>
                <a:gd name="T98" fmla="*/ 1787779584 w 3322"/>
                <a:gd name="T99" fmla="*/ 1323366345 h 3322"/>
                <a:gd name="T100" fmla="*/ 1632786015 w 3322"/>
                <a:gd name="T101" fmla="*/ 1210787822 h 3322"/>
                <a:gd name="T102" fmla="*/ 1677310987 w 3322"/>
                <a:gd name="T103" fmla="*/ 1044170828 h 3322"/>
                <a:gd name="T104" fmla="*/ 1868376180 w 3322"/>
                <a:gd name="T105" fmla="*/ 1024468911 h 3322"/>
                <a:gd name="T106" fmla="*/ 936161038 w 3322"/>
                <a:gd name="T107" fmla="*/ 329856303 h 3322"/>
                <a:gd name="T108" fmla="*/ 1542044650 w 3322"/>
                <a:gd name="T109" fmla="*/ 934969240 h 3322"/>
                <a:gd name="T110" fmla="*/ 936161038 w 3322"/>
                <a:gd name="T111" fmla="*/ 1540644125 h 3322"/>
                <a:gd name="T112" fmla="*/ 330276676 w 3322"/>
                <a:gd name="T113" fmla="*/ 934969240 h 3322"/>
                <a:gd name="T114" fmla="*/ 936161038 w 3322"/>
                <a:gd name="T115" fmla="*/ 329856303 h 332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322" h="3322">
                  <a:moveTo>
                    <a:pt x="3315" y="1820"/>
                  </a:moveTo>
                  <a:cubicBezTo>
                    <a:pt x="3319" y="1768"/>
                    <a:pt x="3322" y="1715"/>
                    <a:pt x="3322" y="1661"/>
                  </a:cubicBezTo>
                  <a:cubicBezTo>
                    <a:pt x="3322" y="1608"/>
                    <a:pt x="3319" y="1555"/>
                    <a:pt x="3315" y="1503"/>
                  </a:cubicBezTo>
                  <a:lnTo>
                    <a:pt x="2976" y="1468"/>
                  </a:lnTo>
                  <a:cubicBezTo>
                    <a:pt x="2961" y="1365"/>
                    <a:pt x="2934" y="1266"/>
                    <a:pt x="2897" y="1172"/>
                  </a:cubicBezTo>
                  <a:lnTo>
                    <a:pt x="3172" y="972"/>
                  </a:lnTo>
                  <a:cubicBezTo>
                    <a:pt x="3128" y="875"/>
                    <a:pt x="3075" y="783"/>
                    <a:pt x="3014" y="698"/>
                  </a:cubicBezTo>
                  <a:lnTo>
                    <a:pt x="2703" y="836"/>
                  </a:lnTo>
                  <a:cubicBezTo>
                    <a:pt x="2639" y="756"/>
                    <a:pt x="2566" y="683"/>
                    <a:pt x="2486" y="620"/>
                  </a:cubicBezTo>
                  <a:lnTo>
                    <a:pt x="2625" y="308"/>
                  </a:lnTo>
                  <a:cubicBezTo>
                    <a:pt x="2539" y="247"/>
                    <a:pt x="2448" y="194"/>
                    <a:pt x="2351" y="150"/>
                  </a:cubicBezTo>
                  <a:lnTo>
                    <a:pt x="2151" y="426"/>
                  </a:lnTo>
                  <a:cubicBezTo>
                    <a:pt x="2057" y="389"/>
                    <a:pt x="1958" y="362"/>
                    <a:pt x="1855" y="347"/>
                  </a:cubicBezTo>
                  <a:lnTo>
                    <a:pt x="1819" y="8"/>
                  </a:lnTo>
                  <a:cubicBezTo>
                    <a:pt x="1767" y="3"/>
                    <a:pt x="1714" y="0"/>
                    <a:pt x="1661" y="0"/>
                  </a:cubicBezTo>
                  <a:cubicBezTo>
                    <a:pt x="1608" y="0"/>
                    <a:pt x="1555" y="3"/>
                    <a:pt x="1503" y="8"/>
                  </a:cubicBezTo>
                  <a:lnTo>
                    <a:pt x="1467" y="347"/>
                  </a:lnTo>
                  <a:cubicBezTo>
                    <a:pt x="1364" y="362"/>
                    <a:pt x="1265" y="389"/>
                    <a:pt x="1171" y="426"/>
                  </a:cubicBezTo>
                  <a:lnTo>
                    <a:pt x="971" y="150"/>
                  </a:lnTo>
                  <a:cubicBezTo>
                    <a:pt x="875" y="194"/>
                    <a:pt x="783" y="247"/>
                    <a:pt x="697" y="308"/>
                  </a:cubicBezTo>
                  <a:lnTo>
                    <a:pt x="836" y="620"/>
                  </a:lnTo>
                  <a:cubicBezTo>
                    <a:pt x="756" y="683"/>
                    <a:pt x="683" y="756"/>
                    <a:pt x="619" y="836"/>
                  </a:cubicBezTo>
                  <a:lnTo>
                    <a:pt x="308" y="698"/>
                  </a:lnTo>
                  <a:cubicBezTo>
                    <a:pt x="247" y="783"/>
                    <a:pt x="194" y="875"/>
                    <a:pt x="150" y="972"/>
                  </a:cubicBezTo>
                  <a:lnTo>
                    <a:pt x="425" y="1172"/>
                  </a:lnTo>
                  <a:cubicBezTo>
                    <a:pt x="388" y="1266"/>
                    <a:pt x="361" y="1365"/>
                    <a:pt x="346" y="1468"/>
                  </a:cubicBezTo>
                  <a:lnTo>
                    <a:pt x="8" y="1503"/>
                  </a:lnTo>
                  <a:cubicBezTo>
                    <a:pt x="3" y="1555"/>
                    <a:pt x="0" y="1608"/>
                    <a:pt x="0" y="1661"/>
                  </a:cubicBezTo>
                  <a:cubicBezTo>
                    <a:pt x="0" y="1715"/>
                    <a:pt x="3" y="1768"/>
                    <a:pt x="8" y="1820"/>
                  </a:cubicBezTo>
                  <a:lnTo>
                    <a:pt x="346" y="1855"/>
                  </a:lnTo>
                  <a:cubicBezTo>
                    <a:pt x="361" y="1958"/>
                    <a:pt x="388" y="2057"/>
                    <a:pt x="425" y="2151"/>
                  </a:cubicBezTo>
                  <a:lnTo>
                    <a:pt x="150" y="2351"/>
                  </a:lnTo>
                  <a:cubicBezTo>
                    <a:pt x="194" y="2448"/>
                    <a:pt x="247" y="2540"/>
                    <a:pt x="308" y="2625"/>
                  </a:cubicBezTo>
                  <a:lnTo>
                    <a:pt x="619" y="2486"/>
                  </a:lnTo>
                  <a:cubicBezTo>
                    <a:pt x="683" y="2567"/>
                    <a:pt x="756" y="2639"/>
                    <a:pt x="836" y="2703"/>
                  </a:cubicBezTo>
                  <a:lnTo>
                    <a:pt x="697" y="3014"/>
                  </a:lnTo>
                  <a:cubicBezTo>
                    <a:pt x="783" y="3075"/>
                    <a:pt x="874" y="3129"/>
                    <a:pt x="971" y="3173"/>
                  </a:cubicBezTo>
                  <a:lnTo>
                    <a:pt x="1171" y="2897"/>
                  </a:lnTo>
                  <a:cubicBezTo>
                    <a:pt x="1265" y="2934"/>
                    <a:pt x="1364" y="2961"/>
                    <a:pt x="1467" y="2976"/>
                  </a:cubicBezTo>
                  <a:lnTo>
                    <a:pt x="1503" y="3315"/>
                  </a:lnTo>
                  <a:cubicBezTo>
                    <a:pt x="1555" y="3320"/>
                    <a:pt x="1608" y="3322"/>
                    <a:pt x="1661" y="3322"/>
                  </a:cubicBezTo>
                  <a:cubicBezTo>
                    <a:pt x="1714" y="3322"/>
                    <a:pt x="1767" y="3320"/>
                    <a:pt x="1819" y="3315"/>
                  </a:cubicBezTo>
                  <a:lnTo>
                    <a:pt x="1855" y="2976"/>
                  </a:lnTo>
                  <a:cubicBezTo>
                    <a:pt x="1958" y="2961"/>
                    <a:pt x="2057" y="2934"/>
                    <a:pt x="2151" y="2897"/>
                  </a:cubicBezTo>
                  <a:lnTo>
                    <a:pt x="2351" y="3173"/>
                  </a:lnTo>
                  <a:cubicBezTo>
                    <a:pt x="2448" y="3129"/>
                    <a:pt x="2539" y="3075"/>
                    <a:pt x="2625" y="3014"/>
                  </a:cubicBezTo>
                  <a:lnTo>
                    <a:pt x="2486" y="2703"/>
                  </a:lnTo>
                  <a:cubicBezTo>
                    <a:pt x="2566" y="2639"/>
                    <a:pt x="2639" y="2567"/>
                    <a:pt x="2703" y="2486"/>
                  </a:cubicBezTo>
                  <a:lnTo>
                    <a:pt x="3014" y="2625"/>
                  </a:lnTo>
                  <a:cubicBezTo>
                    <a:pt x="3075" y="2540"/>
                    <a:pt x="3128" y="2448"/>
                    <a:pt x="3172" y="2351"/>
                  </a:cubicBezTo>
                  <a:lnTo>
                    <a:pt x="2897" y="2151"/>
                  </a:lnTo>
                  <a:cubicBezTo>
                    <a:pt x="2934" y="2057"/>
                    <a:pt x="2961" y="1958"/>
                    <a:pt x="2976" y="1855"/>
                  </a:cubicBezTo>
                  <a:lnTo>
                    <a:pt x="3315" y="1820"/>
                  </a:lnTo>
                  <a:close/>
                  <a:moveTo>
                    <a:pt x="1661" y="586"/>
                  </a:moveTo>
                  <a:cubicBezTo>
                    <a:pt x="2255" y="586"/>
                    <a:pt x="2736" y="1068"/>
                    <a:pt x="2736" y="1661"/>
                  </a:cubicBezTo>
                  <a:cubicBezTo>
                    <a:pt x="2736" y="2255"/>
                    <a:pt x="2255" y="2737"/>
                    <a:pt x="1661" y="2737"/>
                  </a:cubicBezTo>
                  <a:cubicBezTo>
                    <a:pt x="1067" y="2737"/>
                    <a:pt x="586" y="2255"/>
                    <a:pt x="586" y="1661"/>
                  </a:cubicBezTo>
                  <a:cubicBezTo>
                    <a:pt x="586" y="1068"/>
                    <a:pt x="1067" y="586"/>
                    <a:pt x="1661" y="586"/>
                  </a:cubicBezTo>
                  <a:close/>
                </a:path>
              </a:pathLst>
            </a:custGeom>
            <a:solidFill>
              <a:srgbClr val="D443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2079A41E-A2C2-4FA6-AA5E-8B24BF8CCE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46200" y="1989138"/>
              <a:ext cx="2493963" cy="2493962"/>
            </a:xfrm>
            <a:custGeom>
              <a:avLst/>
              <a:gdLst>
                <a:gd name="T0" fmla="*/ 1867812373 w 3322"/>
                <a:gd name="T1" fmla="*/ 1025210572 h 3322"/>
                <a:gd name="T2" fmla="*/ 1872321326 w 3322"/>
                <a:gd name="T3" fmla="*/ 936159912 h 3322"/>
                <a:gd name="T4" fmla="*/ 1867812373 w 3322"/>
                <a:gd name="T5" fmla="*/ 847109253 h 3322"/>
                <a:gd name="T6" fmla="*/ 1677310987 w 3322"/>
                <a:gd name="T7" fmla="*/ 826818973 h 3322"/>
                <a:gd name="T8" fmla="*/ 1632786015 w 3322"/>
                <a:gd name="T9" fmla="*/ 659990032 h 3322"/>
                <a:gd name="T10" fmla="*/ 1787779584 w 3322"/>
                <a:gd name="T11" fmla="*/ 547267754 h 3322"/>
                <a:gd name="T12" fmla="*/ 1698728889 w 3322"/>
                <a:gd name="T13" fmla="*/ 392838054 h 3322"/>
                <a:gd name="T14" fmla="*/ 1523445031 w 3322"/>
                <a:gd name="T15" fmla="*/ 471180142 h 3322"/>
                <a:gd name="T16" fmla="*/ 1401140996 w 3322"/>
                <a:gd name="T17" fmla="*/ 348876155 h 3322"/>
                <a:gd name="T18" fmla="*/ 1479483115 w 3322"/>
                <a:gd name="T19" fmla="*/ 173592368 h 3322"/>
                <a:gd name="T20" fmla="*/ 1325053353 w 3322"/>
                <a:gd name="T21" fmla="*/ 84541708 h 3322"/>
                <a:gd name="T22" fmla="*/ 1212331030 w 3322"/>
                <a:gd name="T23" fmla="*/ 239535215 h 3322"/>
                <a:gd name="T24" fmla="*/ 1045501271 w 3322"/>
                <a:gd name="T25" fmla="*/ 195009510 h 3322"/>
                <a:gd name="T26" fmla="*/ 1025211734 w 3322"/>
                <a:gd name="T27" fmla="*/ 4508951 h 3322"/>
                <a:gd name="T28" fmla="*/ 936161038 w 3322"/>
                <a:gd name="T29" fmla="*/ 0 h 3322"/>
                <a:gd name="T30" fmla="*/ 847109593 w 3322"/>
                <a:gd name="T31" fmla="*/ 4508951 h 3322"/>
                <a:gd name="T32" fmla="*/ 826820055 w 3322"/>
                <a:gd name="T33" fmla="*/ 195009510 h 3322"/>
                <a:gd name="T34" fmla="*/ 659990296 w 3322"/>
                <a:gd name="T35" fmla="*/ 239535215 h 3322"/>
                <a:gd name="T36" fmla="*/ 547267974 w 3322"/>
                <a:gd name="T37" fmla="*/ 84541708 h 3322"/>
                <a:gd name="T38" fmla="*/ 392838211 w 3322"/>
                <a:gd name="T39" fmla="*/ 173592368 h 3322"/>
                <a:gd name="T40" fmla="*/ 471180331 w 3322"/>
                <a:gd name="T41" fmla="*/ 348876155 h 3322"/>
                <a:gd name="T42" fmla="*/ 348876295 w 3322"/>
                <a:gd name="T43" fmla="*/ 471180142 h 3322"/>
                <a:gd name="T44" fmla="*/ 173592437 w 3322"/>
                <a:gd name="T45" fmla="*/ 392838054 h 3322"/>
                <a:gd name="T46" fmla="*/ 84541742 w 3322"/>
                <a:gd name="T47" fmla="*/ 547267754 h 3322"/>
                <a:gd name="T48" fmla="*/ 239535311 w 3322"/>
                <a:gd name="T49" fmla="*/ 659990032 h 3322"/>
                <a:gd name="T50" fmla="*/ 195010339 w 3322"/>
                <a:gd name="T51" fmla="*/ 826818973 h 3322"/>
                <a:gd name="T52" fmla="*/ 4508953 w 3322"/>
                <a:gd name="T53" fmla="*/ 847109253 h 3322"/>
                <a:gd name="T54" fmla="*/ 0 w 3322"/>
                <a:gd name="T55" fmla="*/ 936159912 h 3322"/>
                <a:gd name="T56" fmla="*/ 4508953 w 3322"/>
                <a:gd name="T57" fmla="*/ 1025210572 h 3322"/>
                <a:gd name="T58" fmla="*/ 195010339 w 3322"/>
                <a:gd name="T59" fmla="*/ 1045500852 h 3322"/>
                <a:gd name="T60" fmla="*/ 239535311 w 3322"/>
                <a:gd name="T61" fmla="*/ 1212329793 h 3322"/>
                <a:gd name="T62" fmla="*/ 84541742 w 3322"/>
                <a:gd name="T63" fmla="*/ 1325052071 h 3322"/>
                <a:gd name="T64" fmla="*/ 173592437 w 3322"/>
                <a:gd name="T65" fmla="*/ 1479481771 h 3322"/>
                <a:gd name="T66" fmla="*/ 348876295 w 3322"/>
                <a:gd name="T67" fmla="*/ 1401139683 h 3322"/>
                <a:gd name="T68" fmla="*/ 471180331 w 3322"/>
                <a:gd name="T69" fmla="*/ 1523443670 h 3322"/>
                <a:gd name="T70" fmla="*/ 392838211 w 3322"/>
                <a:gd name="T71" fmla="*/ 1698727457 h 3322"/>
                <a:gd name="T72" fmla="*/ 547267974 w 3322"/>
                <a:gd name="T73" fmla="*/ 1787778116 h 3322"/>
                <a:gd name="T74" fmla="*/ 659990296 w 3322"/>
                <a:gd name="T75" fmla="*/ 1632784609 h 3322"/>
                <a:gd name="T76" fmla="*/ 826820055 w 3322"/>
                <a:gd name="T77" fmla="*/ 1677310314 h 3322"/>
                <a:gd name="T78" fmla="*/ 847109593 w 3322"/>
                <a:gd name="T79" fmla="*/ 1867810873 h 3322"/>
                <a:gd name="T80" fmla="*/ 936161038 w 3322"/>
                <a:gd name="T81" fmla="*/ 1872319825 h 3322"/>
                <a:gd name="T82" fmla="*/ 1025211734 w 3322"/>
                <a:gd name="T83" fmla="*/ 1867810873 h 3322"/>
                <a:gd name="T84" fmla="*/ 1045501271 w 3322"/>
                <a:gd name="T85" fmla="*/ 1677310314 h 3322"/>
                <a:gd name="T86" fmla="*/ 1212331030 w 3322"/>
                <a:gd name="T87" fmla="*/ 1632784609 h 3322"/>
                <a:gd name="T88" fmla="*/ 1325053353 w 3322"/>
                <a:gd name="T89" fmla="*/ 1787778116 h 3322"/>
                <a:gd name="T90" fmla="*/ 1479483115 w 3322"/>
                <a:gd name="T91" fmla="*/ 1698727457 h 3322"/>
                <a:gd name="T92" fmla="*/ 1401140996 w 3322"/>
                <a:gd name="T93" fmla="*/ 1522880614 h 3322"/>
                <a:gd name="T94" fmla="*/ 1523445031 w 3322"/>
                <a:gd name="T95" fmla="*/ 1401139683 h 3322"/>
                <a:gd name="T96" fmla="*/ 1698728889 w 3322"/>
                <a:gd name="T97" fmla="*/ 1479481771 h 3322"/>
                <a:gd name="T98" fmla="*/ 1787779584 w 3322"/>
                <a:gd name="T99" fmla="*/ 1325052071 h 3322"/>
                <a:gd name="T100" fmla="*/ 1632786015 w 3322"/>
                <a:gd name="T101" fmla="*/ 1212329793 h 3322"/>
                <a:gd name="T102" fmla="*/ 1677310987 w 3322"/>
                <a:gd name="T103" fmla="*/ 1045500852 h 3322"/>
                <a:gd name="T104" fmla="*/ 1867812373 w 3322"/>
                <a:gd name="T105" fmla="*/ 1025210572 h 3322"/>
                <a:gd name="T106" fmla="*/ 936161038 w 3322"/>
                <a:gd name="T107" fmla="*/ 322386255 h 3322"/>
                <a:gd name="T108" fmla="*/ 1549934942 w 3322"/>
                <a:gd name="T109" fmla="*/ 936159912 h 3322"/>
                <a:gd name="T110" fmla="*/ 936161038 w 3322"/>
                <a:gd name="T111" fmla="*/ 1549933570 h 3322"/>
                <a:gd name="T112" fmla="*/ 322386384 w 3322"/>
                <a:gd name="T113" fmla="*/ 936159912 h 3322"/>
                <a:gd name="T114" fmla="*/ 936161038 w 3322"/>
                <a:gd name="T115" fmla="*/ 322386255 h 332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322" h="3322">
                  <a:moveTo>
                    <a:pt x="3314" y="1819"/>
                  </a:moveTo>
                  <a:cubicBezTo>
                    <a:pt x="3319" y="1767"/>
                    <a:pt x="3322" y="1714"/>
                    <a:pt x="3322" y="1661"/>
                  </a:cubicBezTo>
                  <a:cubicBezTo>
                    <a:pt x="3322" y="1608"/>
                    <a:pt x="3319" y="1555"/>
                    <a:pt x="3314" y="1503"/>
                  </a:cubicBezTo>
                  <a:lnTo>
                    <a:pt x="2976" y="1467"/>
                  </a:lnTo>
                  <a:cubicBezTo>
                    <a:pt x="2961" y="1364"/>
                    <a:pt x="2934" y="1265"/>
                    <a:pt x="2897" y="1171"/>
                  </a:cubicBezTo>
                  <a:lnTo>
                    <a:pt x="3172" y="971"/>
                  </a:lnTo>
                  <a:cubicBezTo>
                    <a:pt x="3128" y="874"/>
                    <a:pt x="3075" y="783"/>
                    <a:pt x="3014" y="697"/>
                  </a:cubicBezTo>
                  <a:lnTo>
                    <a:pt x="2703" y="836"/>
                  </a:lnTo>
                  <a:cubicBezTo>
                    <a:pt x="2639" y="756"/>
                    <a:pt x="2566" y="683"/>
                    <a:pt x="2486" y="619"/>
                  </a:cubicBezTo>
                  <a:lnTo>
                    <a:pt x="2625" y="308"/>
                  </a:lnTo>
                  <a:cubicBezTo>
                    <a:pt x="2539" y="247"/>
                    <a:pt x="2448" y="194"/>
                    <a:pt x="2351" y="150"/>
                  </a:cubicBezTo>
                  <a:lnTo>
                    <a:pt x="2151" y="425"/>
                  </a:lnTo>
                  <a:cubicBezTo>
                    <a:pt x="2057" y="388"/>
                    <a:pt x="1958" y="361"/>
                    <a:pt x="1855" y="346"/>
                  </a:cubicBezTo>
                  <a:lnTo>
                    <a:pt x="1819" y="8"/>
                  </a:lnTo>
                  <a:cubicBezTo>
                    <a:pt x="1767" y="3"/>
                    <a:pt x="1714" y="0"/>
                    <a:pt x="1661" y="0"/>
                  </a:cubicBezTo>
                  <a:cubicBezTo>
                    <a:pt x="1608" y="0"/>
                    <a:pt x="1555" y="3"/>
                    <a:pt x="1503" y="8"/>
                  </a:cubicBezTo>
                  <a:lnTo>
                    <a:pt x="1467" y="346"/>
                  </a:lnTo>
                  <a:cubicBezTo>
                    <a:pt x="1364" y="361"/>
                    <a:pt x="1265" y="388"/>
                    <a:pt x="1171" y="425"/>
                  </a:cubicBezTo>
                  <a:lnTo>
                    <a:pt x="971" y="150"/>
                  </a:lnTo>
                  <a:cubicBezTo>
                    <a:pt x="874" y="194"/>
                    <a:pt x="783" y="247"/>
                    <a:pt x="697" y="308"/>
                  </a:cubicBezTo>
                  <a:lnTo>
                    <a:pt x="836" y="619"/>
                  </a:lnTo>
                  <a:cubicBezTo>
                    <a:pt x="756" y="683"/>
                    <a:pt x="683" y="756"/>
                    <a:pt x="619" y="836"/>
                  </a:cubicBezTo>
                  <a:lnTo>
                    <a:pt x="308" y="697"/>
                  </a:lnTo>
                  <a:cubicBezTo>
                    <a:pt x="247" y="783"/>
                    <a:pt x="194" y="874"/>
                    <a:pt x="150" y="971"/>
                  </a:cubicBezTo>
                  <a:lnTo>
                    <a:pt x="425" y="1171"/>
                  </a:lnTo>
                  <a:cubicBezTo>
                    <a:pt x="388" y="1265"/>
                    <a:pt x="361" y="1364"/>
                    <a:pt x="346" y="1467"/>
                  </a:cubicBezTo>
                  <a:lnTo>
                    <a:pt x="8" y="1503"/>
                  </a:lnTo>
                  <a:cubicBezTo>
                    <a:pt x="3" y="1555"/>
                    <a:pt x="0" y="1608"/>
                    <a:pt x="0" y="1661"/>
                  </a:cubicBezTo>
                  <a:cubicBezTo>
                    <a:pt x="0" y="1714"/>
                    <a:pt x="3" y="1767"/>
                    <a:pt x="8" y="1819"/>
                  </a:cubicBezTo>
                  <a:lnTo>
                    <a:pt x="346" y="1855"/>
                  </a:lnTo>
                  <a:cubicBezTo>
                    <a:pt x="361" y="1958"/>
                    <a:pt x="388" y="2057"/>
                    <a:pt x="425" y="2151"/>
                  </a:cubicBezTo>
                  <a:lnTo>
                    <a:pt x="150" y="2351"/>
                  </a:lnTo>
                  <a:cubicBezTo>
                    <a:pt x="194" y="2448"/>
                    <a:pt x="247" y="2539"/>
                    <a:pt x="308" y="2625"/>
                  </a:cubicBezTo>
                  <a:lnTo>
                    <a:pt x="619" y="2486"/>
                  </a:lnTo>
                  <a:cubicBezTo>
                    <a:pt x="683" y="2566"/>
                    <a:pt x="756" y="2639"/>
                    <a:pt x="836" y="2703"/>
                  </a:cubicBezTo>
                  <a:lnTo>
                    <a:pt x="697" y="3014"/>
                  </a:lnTo>
                  <a:cubicBezTo>
                    <a:pt x="783" y="3075"/>
                    <a:pt x="874" y="3128"/>
                    <a:pt x="971" y="3172"/>
                  </a:cubicBezTo>
                  <a:lnTo>
                    <a:pt x="1171" y="2897"/>
                  </a:lnTo>
                  <a:cubicBezTo>
                    <a:pt x="1265" y="2934"/>
                    <a:pt x="1364" y="2961"/>
                    <a:pt x="1467" y="2976"/>
                  </a:cubicBezTo>
                  <a:lnTo>
                    <a:pt x="1503" y="3314"/>
                  </a:lnTo>
                  <a:cubicBezTo>
                    <a:pt x="1555" y="3319"/>
                    <a:pt x="1608" y="3322"/>
                    <a:pt x="1661" y="3322"/>
                  </a:cubicBezTo>
                  <a:cubicBezTo>
                    <a:pt x="1714" y="3322"/>
                    <a:pt x="1767" y="3319"/>
                    <a:pt x="1819" y="3314"/>
                  </a:cubicBezTo>
                  <a:lnTo>
                    <a:pt x="1855" y="2976"/>
                  </a:lnTo>
                  <a:cubicBezTo>
                    <a:pt x="1958" y="2961"/>
                    <a:pt x="2057" y="2934"/>
                    <a:pt x="2151" y="2897"/>
                  </a:cubicBezTo>
                  <a:lnTo>
                    <a:pt x="2351" y="3172"/>
                  </a:lnTo>
                  <a:cubicBezTo>
                    <a:pt x="2448" y="3128"/>
                    <a:pt x="2539" y="3075"/>
                    <a:pt x="2625" y="3014"/>
                  </a:cubicBezTo>
                  <a:lnTo>
                    <a:pt x="2486" y="2702"/>
                  </a:lnTo>
                  <a:cubicBezTo>
                    <a:pt x="2566" y="2639"/>
                    <a:pt x="2639" y="2566"/>
                    <a:pt x="2703" y="2486"/>
                  </a:cubicBezTo>
                  <a:lnTo>
                    <a:pt x="3014" y="2625"/>
                  </a:lnTo>
                  <a:cubicBezTo>
                    <a:pt x="3075" y="2539"/>
                    <a:pt x="3128" y="2448"/>
                    <a:pt x="3172" y="2351"/>
                  </a:cubicBezTo>
                  <a:lnTo>
                    <a:pt x="2897" y="2151"/>
                  </a:lnTo>
                  <a:cubicBezTo>
                    <a:pt x="2934" y="2057"/>
                    <a:pt x="2961" y="1958"/>
                    <a:pt x="2976" y="1855"/>
                  </a:cubicBezTo>
                  <a:lnTo>
                    <a:pt x="3314" y="1819"/>
                  </a:lnTo>
                  <a:close/>
                  <a:moveTo>
                    <a:pt x="1661" y="572"/>
                  </a:moveTo>
                  <a:cubicBezTo>
                    <a:pt x="2262" y="572"/>
                    <a:pt x="2750" y="1060"/>
                    <a:pt x="2750" y="1661"/>
                  </a:cubicBezTo>
                  <a:cubicBezTo>
                    <a:pt x="2750" y="2262"/>
                    <a:pt x="2262" y="2750"/>
                    <a:pt x="1661" y="2750"/>
                  </a:cubicBezTo>
                  <a:cubicBezTo>
                    <a:pt x="1060" y="2750"/>
                    <a:pt x="572" y="2262"/>
                    <a:pt x="572" y="1661"/>
                  </a:cubicBezTo>
                  <a:cubicBezTo>
                    <a:pt x="572" y="1060"/>
                    <a:pt x="1060" y="572"/>
                    <a:pt x="1661" y="572"/>
                  </a:cubicBezTo>
                  <a:close/>
                </a:path>
              </a:pathLst>
            </a:custGeom>
            <a:solidFill>
              <a:srgbClr val="009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6A532488-7742-4306-96C2-1359C58BF1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8538" y="2716213"/>
              <a:ext cx="3117850" cy="3116262"/>
            </a:xfrm>
            <a:custGeom>
              <a:avLst/>
              <a:gdLst>
                <a:gd name="T0" fmla="*/ 2147483646 w 4152"/>
                <a:gd name="T1" fmla="*/ 1280984077 h 4152"/>
                <a:gd name="T2" fmla="*/ 2147483646 w 4152"/>
                <a:gd name="T3" fmla="*/ 1169447116 h 4152"/>
                <a:gd name="T4" fmla="*/ 2147483646 w 4152"/>
                <a:gd name="T5" fmla="*/ 1057910155 h 4152"/>
                <a:gd name="T6" fmla="*/ 2097677015 w 4152"/>
                <a:gd name="T7" fmla="*/ 1033124163 h 4152"/>
                <a:gd name="T8" fmla="*/ 2041852331 w 4152"/>
                <a:gd name="T9" fmla="*/ 824697123 h 4152"/>
                <a:gd name="T10" fmla="*/ 2147483646 w 4152"/>
                <a:gd name="T11" fmla="*/ 683867148 h 4152"/>
                <a:gd name="T12" fmla="*/ 2124180241 w 4152"/>
                <a:gd name="T13" fmla="*/ 490649898 h 4152"/>
                <a:gd name="T14" fmla="*/ 1904826127 w 4152"/>
                <a:gd name="T15" fmla="*/ 588666545 h 4152"/>
                <a:gd name="T16" fmla="*/ 1752575625 w 4152"/>
                <a:gd name="T17" fmla="*/ 436007985 h 4152"/>
                <a:gd name="T18" fmla="*/ 1850128586 w 4152"/>
                <a:gd name="T19" fmla="*/ 216877425 h 4152"/>
                <a:gd name="T20" fmla="*/ 1657277698 w 4152"/>
                <a:gd name="T21" fmla="*/ 105340463 h 4152"/>
                <a:gd name="T22" fmla="*/ 1515740675 w 4152"/>
                <a:gd name="T23" fmla="*/ 299685032 h 4152"/>
                <a:gd name="T24" fmla="*/ 1307100791 w 4152"/>
                <a:gd name="T25" fmla="*/ 243916552 h 4152"/>
                <a:gd name="T26" fmla="*/ 1282290154 w 4152"/>
                <a:gd name="T27" fmla="*/ 5069930 h 4152"/>
                <a:gd name="T28" fmla="*/ 1170639285 w 4152"/>
                <a:gd name="T29" fmla="*/ 0 h 4152"/>
                <a:gd name="T30" fmla="*/ 1059552362 w 4152"/>
                <a:gd name="T31" fmla="*/ 5069930 h 4152"/>
                <a:gd name="T32" fmla="*/ 1034177779 w 4152"/>
                <a:gd name="T33" fmla="*/ 243916552 h 4152"/>
                <a:gd name="T34" fmla="*/ 825537895 w 4152"/>
                <a:gd name="T35" fmla="*/ 299121373 h 4152"/>
                <a:gd name="T36" fmla="*/ 684564818 w 4152"/>
                <a:gd name="T37" fmla="*/ 105340463 h 4152"/>
                <a:gd name="T38" fmla="*/ 491713931 w 4152"/>
                <a:gd name="T39" fmla="*/ 216877425 h 4152"/>
                <a:gd name="T40" fmla="*/ 589266892 w 4152"/>
                <a:gd name="T41" fmla="*/ 436007985 h 4152"/>
                <a:gd name="T42" fmla="*/ 436452443 w 4152"/>
                <a:gd name="T43" fmla="*/ 588666545 h 4152"/>
                <a:gd name="T44" fmla="*/ 217098329 w 4152"/>
                <a:gd name="T45" fmla="*/ 490649898 h 4152"/>
                <a:gd name="T46" fmla="*/ 105447459 w 4152"/>
                <a:gd name="T47" fmla="*/ 683867148 h 4152"/>
                <a:gd name="T48" fmla="*/ 299990185 w 4152"/>
                <a:gd name="T49" fmla="*/ 824697123 h 4152"/>
                <a:gd name="T50" fmla="*/ 244165502 w 4152"/>
                <a:gd name="T51" fmla="*/ 1033124163 h 4152"/>
                <a:gd name="T52" fmla="*/ 5074766 w 4152"/>
                <a:gd name="T53" fmla="*/ 1057910155 h 4152"/>
                <a:gd name="T54" fmla="*/ 0 w 4152"/>
                <a:gd name="T55" fmla="*/ 1169447116 h 4152"/>
                <a:gd name="T56" fmla="*/ 5074766 w 4152"/>
                <a:gd name="T57" fmla="*/ 1280984077 h 4152"/>
                <a:gd name="T58" fmla="*/ 244165502 w 4152"/>
                <a:gd name="T59" fmla="*/ 1305770069 h 4152"/>
                <a:gd name="T60" fmla="*/ 299990185 w 4152"/>
                <a:gd name="T61" fmla="*/ 1514197110 h 4152"/>
                <a:gd name="T62" fmla="*/ 105447459 w 4152"/>
                <a:gd name="T63" fmla="*/ 1655589993 h 4152"/>
                <a:gd name="T64" fmla="*/ 217098329 w 4152"/>
                <a:gd name="T65" fmla="*/ 1848244334 h 4152"/>
                <a:gd name="T66" fmla="*/ 436452443 w 4152"/>
                <a:gd name="T67" fmla="*/ 1750227687 h 4152"/>
                <a:gd name="T68" fmla="*/ 589266892 w 4152"/>
                <a:gd name="T69" fmla="*/ 1902886247 h 4152"/>
                <a:gd name="T70" fmla="*/ 491149984 w 4152"/>
                <a:gd name="T71" fmla="*/ 2122016808 h 4152"/>
                <a:gd name="T72" fmla="*/ 684564818 w 4152"/>
                <a:gd name="T73" fmla="*/ 2147483646 h 4152"/>
                <a:gd name="T74" fmla="*/ 825537895 w 4152"/>
                <a:gd name="T75" fmla="*/ 2039772859 h 4152"/>
                <a:gd name="T76" fmla="*/ 1034177779 w 4152"/>
                <a:gd name="T77" fmla="*/ 2095541340 h 4152"/>
                <a:gd name="T78" fmla="*/ 1059552362 w 4152"/>
                <a:gd name="T79" fmla="*/ 2147483646 h 4152"/>
                <a:gd name="T80" fmla="*/ 1170639285 w 4152"/>
                <a:gd name="T81" fmla="*/ 2147483646 h 4152"/>
                <a:gd name="T82" fmla="*/ 1282290154 w 4152"/>
                <a:gd name="T83" fmla="*/ 2147483646 h 4152"/>
                <a:gd name="T84" fmla="*/ 1307100791 w 4152"/>
                <a:gd name="T85" fmla="*/ 2095541340 h 4152"/>
                <a:gd name="T86" fmla="*/ 1515740675 w 4152"/>
                <a:gd name="T87" fmla="*/ 2039772859 h 4152"/>
                <a:gd name="T88" fmla="*/ 1657277698 w 4152"/>
                <a:gd name="T89" fmla="*/ 2147483646 h 4152"/>
                <a:gd name="T90" fmla="*/ 1850128586 w 4152"/>
                <a:gd name="T91" fmla="*/ 2122016808 h 4152"/>
                <a:gd name="T92" fmla="*/ 1752575625 w 4152"/>
                <a:gd name="T93" fmla="*/ 1902886247 h 4152"/>
                <a:gd name="T94" fmla="*/ 1904826127 w 4152"/>
                <a:gd name="T95" fmla="*/ 1750227687 h 4152"/>
                <a:gd name="T96" fmla="*/ 2124180241 w 4152"/>
                <a:gd name="T97" fmla="*/ 1848244334 h 4152"/>
                <a:gd name="T98" fmla="*/ 2147483646 w 4152"/>
                <a:gd name="T99" fmla="*/ 1655589993 h 4152"/>
                <a:gd name="T100" fmla="*/ 2041852331 w 4152"/>
                <a:gd name="T101" fmla="*/ 1514197110 h 4152"/>
                <a:gd name="T102" fmla="*/ 2097677015 w 4152"/>
                <a:gd name="T103" fmla="*/ 1305770069 h 4152"/>
                <a:gd name="T104" fmla="*/ 2147483646 w 4152"/>
                <a:gd name="T105" fmla="*/ 1280984077 h 4152"/>
                <a:gd name="T106" fmla="*/ 1170639285 w 4152"/>
                <a:gd name="T107" fmla="*/ 398828998 h 4152"/>
                <a:gd name="T108" fmla="*/ 1942042834 w 4152"/>
                <a:gd name="T109" fmla="*/ 1169447116 h 4152"/>
                <a:gd name="T110" fmla="*/ 1170639285 w 4152"/>
                <a:gd name="T111" fmla="*/ 1940065234 h 4152"/>
                <a:gd name="T112" fmla="*/ 399235736 w 4152"/>
                <a:gd name="T113" fmla="*/ 1169447116 h 4152"/>
                <a:gd name="T114" fmla="*/ 1170639285 w 4152"/>
                <a:gd name="T115" fmla="*/ 398828998 h 415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152" h="4152">
                  <a:moveTo>
                    <a:pt x="4143" y="2274"/>
                  </a:moveTo>
                  <a:cubicBezTo>
                    <a:pt x="4149" y="2209"/>
                    <a:pt x="4152" y="2143"/>
                    <a:pt x="4152" y="2076"/>
                  </a:cubicBezTo>
                  <a:cubicBezTo>
                    <a:pt x="4152" y="2009"/>
                    <a:pt x="4149" y="1943"/>
                    <a:pt x="4143" y="1878"/>
                  </a:cubicBezTo>
                  <a:lnTo>
                    <a:pt x="3720" y="1834"/>
                  </a:lnTo>
                  <a:cubicBezTo>
                    <a:pt x="3701" y="1705"/>
                    <a:pt x="3667" y="1581"/>
                    <a:pt x="3621" y="1464"/>
                  </a:cubicBezTo>
                  <a:lnTo>
                    <a:pt x="3965" y="1214"/>
                  </a:lnTo>
                  <a:cubicBezTo>
                    <a:pt x="3910" y="1093"/>
                    <a:pt x="3844" y="978"/>
                    <a:pt x="3767" y="871"/>
                  </a:cubicBezTo>
                  <a:lnTo>
                    <a:pt x="3378" y="1045"/>
                  </a:lnTo>
                  <a:cubicBezTo>
                    <a:pt x="3299" y="944"/>
                    <a:pt x="3208" y="854"/>
                    <a:pt x="3108" y="774"/>
                  </a:cubicBezTo>
                  <a:lnTo>
                    <a:pt x="3281" y="385"/>
                  </a:lnTo>
                  <a:cubicBezTo>
                    <a:pt x="3174" y="309"/>
                    <a:pt x="3059" y="242"/>
                    <a:pt x="2939" y="187"/>
                  </a:cubicBezTo>
                  <a:lnTo>
                    <a:pt x="2688" y="532"/>
                  </a:lnTo>
                  <a:cubicBezTo>
                    <a:pt x="2571" y="485"/>
                    <a:pt x="2447" y="452"/>
                    <a:pt x="2318" y="433"/>
                  </a:cubicBezTo>
                  <a:lnTo>
                    <a:pt x="2274" y="9"/>
                  </a:lnTo>
                  <a:cubicBezTo>
                    <a:pt x="2209" y="3"/>
                    <a:pt x="2143" y="0"/>
                    <a:pt x="2076" y="0"/>
                  </a:cubicBezTo>
                  <a:cubicBezTo>
                    <a:pt x="2010" y="0"/>
                    <a:pt x="1944" y="3"/>
                    <a:pt x="1879" y="9"/>
                  </a:cubicBezTo>
                  <a:lnTo>
                    <a:pt x="1834" y="433"/>
                  </a:lnTo>
                  <a:cubicBezTo>
                    <a:pt x="1705" y="452"/>
                    <a:pt x="1581" y="485"/>
                    <a:pt x="1464" y="531"/>
                  </a:cubicBezTo>
                  <a:lnTo>
                    <a:pt x="1214" y="187"/>
                  </a:lnTo>
                  <a:cubicBezTo>
                    <a:pt x="1093" y="242"/>
                    <a:pt x="979" y="309"/>
                    <a:pt x="872" y="385"/>
                  </a:cubicBezTo>
                  <a:lnTo>
                    <a:pt x="1045" y="774"/>
                  </a:lnTo>
                  <a:cubicBezTo>
                    <a:pt x="945" y="854"/>
                    <a:pt x="854" y="944"/>
                    <a:pt x="774" y="1045"/>
                  </a:cubicBezTo>
                  <a:lnTo>
                    <a:pt x="385" y="871"/>
                  </a:lnTo>
                  <a:cubicBezTo>
                    <a:pt x="309" y="978"/>
                    <a:pt x="242" y="1093"/>
                    <a:pt x="187" y="1214"/>
                  </a:cubicBezTo>
                  <a:lnTo>
                    <a:pt x="532" y="1464"/>
                  </a:lnTo>
                  <a:cubicBezTo>
                    <a:pt x="485" y="1581"/>
                    <a:pt x="452" y="1705"/>
                    <a:pt x="433" y="1834"/>
                  </a:cubicBezTo>
                  <a:lnTo>
                    <a:pt x="9" y="1878"/>
                  </a:lnTo>
                  <a:cubicBezTo>
                    <a:pt x="3" y="1943"/>
                    <a:pt x="0" y="2009"/>
                    <a:pt x="0" y="2076"/>
                  </a:cubicBezTo>
                  <a:cubicBezTo>
                    <a:pt x="0" y="2143"/>
                    <a:pt x="3" y="2209"/>
                    <a:pt x="9" y="2274"/>
                  </a:cubicBezTo>
                  <a:lnTo>
                    <a:pt x="433" y="2318"/>
                  </a:lnTo>
                  <a:cubicBezTo>
                    <a:pt x="452" y="2447"/>
                    <a:pt x="485" y="2571"/>
                    <a:pt x="532" y="2688"/>
                  </a:cubicBezTo>
                  <a:lnTo>
                    <a:pt x="187" y="2939"/>
                  </a:lnTo>
                  <a:cubicBezTo>
                    <a:pt x="242" y="3059"/>
                    <a:pt x="309" y="3174"/>
                    <a:pt x="385" y="3281"/>
                  </a:cubicBezTo>
                  <a:lnTo>
                    <a:pt x="774" y="3107"/>
                  </a:lnTo>
                  <a:cubicBezTo>
                    <a:pt x="854" y="3208"/>
                    <a:pt x="945" y="3299"/>
                    <a:pt x="1045" y="3378"/>
                  </a:cubicBezTo>
                  <a:lnTo>
                    <a:pt x="871" y="3767"/>
                  </a:lnTo>
                  <a:cubicBezTo>
                    <a:pt x="978" y="3844"/>
                    <a:pt x="1093" y="3910"/>
                    <a:pt x="1214" y="3965"/>
                  </a:cubicBezTo>
                  <a:lnTo>
                    <a:pt x="1464" y="3621"/>
                  </a:lnTo>
                  <a:cubicBezTo>
                    <a:pt x="1581" y="3667"/>
                    <a:pt x="1705" y="3701"/>
                    <a:pt x="1834" y="3720"/>
                  </a:cubicBezTo>
                  <a:lnTo>
                    <a:pt x="1879" y="4143"/>
                  </a:lnTo>
                  <a:cubicBezTo>
                    <a:pt x="1944" y="4149"/>
                    <a:pt x="2010" y="4152"/>
                    <a:pt x="2076" y="4152"/>
                  </a:cubicBezTo>
                  <a:cubicBezTo>
                    <a:pt x="2143" y="4152"/>
                    <a:pt x="2209" y="4149"/>
                    <a:pt x="2274" y="4143"/>
                  </a:cubicBezTo>
                  <a:lnTo>
                    <a:pt x="2318" y="3720"/>
                  </a:lnTo>
                  <a:cubicBezTo>
                    <a:pt x="2447" y="3701"/>
                    <a:pt x="2571" y="3667"/>
                    <a:pt x="2688" y="3621"/>
                  </a:cubicBezTo>
                  <a:lnTo>
                    <a:pt x="2939" y="3965"/>
                  </a:lnTo>
                  <a:cubicBezTo>
                    <a:pt x="3059" y="3910"/>
                    <a:pt x="3174" y="3844"/>
                    <a:pt x="3281" y="3767"/>
                  </a:cubicBezTo>
                  <a:lnTo>
                    <a:pt x="3108" y="3378"/>
                  </a:lnTo>
                  <a:cubicBezTo>
                    <a:pt x="3208" y="3299"/>
                    <a:pt x="3299" y="3208"/>
                    <a:pt x="3378" y="3107"/>
                  </a:cubicBezTo>
                  <a:lnTo>
                    <a:pt x="3767" y="3281"/>
                  </a:lnTo>
                  <a:cubicBezTo>
                    <a:pt x="3844" y="3174"/>
                    <a:pt x="3910" y="3059"/>
                    <a:pt x="3965" y="2939"/>
                  </a:cubicBezTo>
                  <a:lnTo>
                    <a:pt x="3621" y="2688"/>
                  </a:lnTo>
                  <a:cubicBezTo>
                    <a:pt x="3667" y="2571"/>
                    <a:pt x="3701" y="2447"/>
                    <a:pt x="3720" y="2318"/>
                  </a:cubicBezTo>
                  <a:lnTo>
                    <a:pt x="4143" y="2274"/>
                  </a:lnTo>
                  <a:close/>
                  <a:moveTo>
                    <a:pt x="2076" y="708"/>
                  </a:moveTo>
                  <a:cubicBezTo>
                    <a:pt x="2832" y="708"/>
                    <a:pt x="3444" y="1321"/>
                    <a:pt x="3444" y="2076"/>
                  </a:cubicBezTo>
                  <a:cubicBezTo>
                    <a:pt x="3444" y="2832"/>
                    <a:pt x="2832" y="3444"/>
                    <a:pt x="2076" y="3444"/>
                  </a:cubicBezTo>
                  <a:cubicBezTo>
                    <a:pt x="1321" y="3444"/>
                    <a:pt x="708" y="2832"/>
                    <a:pt x="708" y="2076"/>
                  </a:cubicBezTo>
                  <a:cubicBezTo>
                    <a:pt x="708" y="1321"/>
                    <a:pt x="1321" y="708"/>
                    <a:pt x="2076" y="708"/>
                  </a:cubicBezTo>
                  <a:close/>
                </a:path>
              </a:pathLst>
            </a:custGeom>
            <a:solidFill>
              <a:srgbClr val="0067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2" name="TextBox 30">
              <a:extLst>
                <a:ext uri="{FF2B5EF4-FFF2-40B4-BE49-F238E27FC236}">
                  <a16:creationId xmlns:a16="http://schemas.microsoft.com/office/drawing/2014/main" id="{D1548C69-2E1C-424E-B137-052922C64E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2437" y="3951287"/>
              <a:ext cx="1670050" cy="84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1800" dirty="0">
                <a:solidFill>
                  <a:srgbClr val="292929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3" name="TextBox 31">
              <a:extLst>
                <a:ext uri="{FF2B5EF4-FFF2-40B4-BE49-F238E27FC236}">
                  <a16:creationId xmlns:a16="http://schemas.microsoft.com/office/drawing/2014/main" id="{4C3273BD-BBEC-496A-A7CA-8836A48340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501" y="2917824"/>
              <a:ext cx="1503362" cy="84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1800" dirty="0">
                <a:solidFill>
                  <a:srgbClr val="292929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4" name="TextBox 32">
              <a:extLst>
                <a:ext uri="{FF2B5EF4-FFF2-40B4-BE49-F238E27FC236}">
                  <a16:creationId xmlns:a16="http://schemas.microsoft.com/office/drawing/2014/main" id="{11CC1739-878A-4FE8-897E-C3172EB05F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8789" y="2946400"/>
              <a:ext cx="1503362" cy="84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1800" dirty="0">
                <a:solidFill>
                  <a:srgbClr val="292929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5" name="TextBox 33">
              <a:extLst>
                <a:ext uri="{FF2B5EF4-FFF2-40B4-BE49-F238E27FC236}">
                  <a16:creationId xmlns:a16="http://schemas.microsoft.com/office/drawing/2014/main" id="{93E456F0-1860-4944-98E2-AF6B1FB9F4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4112" y="3751262"/>
              <a:ext cx="1503362" cy="84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1800" dirty="0">
                <a:solidFill>
                  <a:srgbClr val="292929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8B25CD62-ED9F-48C8-9112-46BE81730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3900" y="5662613"/>
              <a:ext cx="4297363" cy="608012"/>
            </a:xfrm>
            <a:custGeom>
              <a:avLst/>
              <a:gdLst>
                <a:gd name="T0" fmla="*/ 190032 w 4297504"/>
                <a:gd name="T1" fmla="*/ 0 h 607261"/>
                <a:gd name="T2" fmla="*/ 327893 w 4297504"/>
                <a:gd name="T3" fmla="*/ 6364 h 607261"/>
                <a:gd name="T4" fmla="*/ 356082 w 4297504"/>
                <a:gd name="T5" fmla="*/ 258071 h 607261"/>
                <a:gd name="T6" fmla="*/ 388500 w 4297504"/>
                <a:gd name="T7" fmla="*/ 313927 h 607261"/>
                <a:gd name="T8" fmla="*/ 647134 w 4297504"/>
                <a:gd name="T9" fmla="*/ 313927 h 607261"/>
                <a:gd name="T10" fmla="*/ 676028 w 4297504"/>
                <a:gd name="T11" fmla="*/ 258071 h 607261"/>
                <a:gd name="T12" fmla="*/ 705626 w 4297504"/>
                <a:gd name="T13" fmla="*/ 6364 h 607261"/>
                <a:gd name="T14" fmla="*/ 981878 w 4297504"/>
                <a:gd name="T15" fmla="*/ 6364 h 607261"/>
                <a:gd name="T16" fmla="*/ 1010067 w 4297504"/>
                <a:gd name="T17" fmla="*/ 258071 h 607261"/>
                <a:gd name="T18" fmla="*/ 1042484 w 4297504"/>
                <a:gd name="T19" fmla="*/ 313927 h 607261"/>
                <a:gd name="T20" fmla="*/ 1301117 w 4297504"/>
                <a:gd name="T21" fmla="*/ 313927 h 607261"/>
                <a:gd name="T22" fmla="*/ 1330010 w 4297504"/>
                <a:gd name="T23" fmla="*/ 258071 h 607261"/>
                <a:gd name="T24" fmla="*/ 1359609 w 4297504"/>
                <a:gd name="T25" fmla="*/ 6364 h 607261"/>
                <a:gd name="T26" fmla="*/ 1635860 w 4297504"/>
                <a:gd name="T27" fmla="*/ 6364 h 607261"/>
                <a:gd name="T28" fmla="*/ 1664049 w 4297504"/>
                <a:gd name="T29" fmla="*/ 258071 h 607261"/>
                <a:gd name="T30" fmla="*/ 1696467 w 4297504"/>
                <a:gd name="T31" fmla="*/ 313927 h 607261"/>
                <a:gd name="T32" fmla="*/ 1955101 w 4297504"/>
                <a:gd name="T33" fmla="*/ 313927 h 607261"/>
                <a:gd name="T34" fmla="*/ 1983995 w 4297504"/>
                <a:gd name="T35" fmla="*/ 258071 h 607261"/>
                <a:gd name="T36" fmla="*/ 2013593 w 4297504"/>
                <a:gd name="T37" fmla="*/ 6364 h 607261"/>
                <a:gd name="T38" fmla="*/ 2289845 w 4297504"/>
                <a:gd name="T39" fmla="*/ 6364 h 607261"/>
                <a:gd name="T40" fmla="*/ 2318034 w 4297504"/>
                <a:gd name="T41" fmla="*/ 258071 h 607261"/>
                <a:gd name="T42" fmla="*/ 2350451 w 4297504"/>
                <a:gd name="T43" fmla="*/ 313927 h 607261"/>
                <a:gd name="T44" fmla="*/ 2609084 w 4297504"/>
                <a:gd name="T45" fmla="*/ 313927 h 607261"/>
                <a:gd name="T46" fmla="*/ 2637977 w 4297504"/>
                <a:gd name="T47" fmla="*/ 258071 h 607261"/>
                <a:gd name="T48" fmla="*/ 2667576 w 4297504"/>
                <a:gd name="T49" fmla="*/ 6364 h 607261"/>
                <a:gd name="T50" fmla="*/ 2943828 w 4297504"/>
                <a:gd name="T51" fmla="*/ 6364 h 607261"/>
                <a:gd name="T52" fmla="*/ 2972017 w 4297504"/>
                <a:gd name="T53" fmla="*/ 258071 h 607261"/>
                <a:gd name="T54" fmla="*/ 3004434 w 4297504"/>
                <a:gd name="T55" fmla="*/ 313927 h 607261"/>
                <a:gd name="T56" fmla="*/ 3263069 w 4297504"/>
                <a:gd name="T57" fmla="*/ 313927 h 607261"/>
                <a:gd name="T58" fmla="*/ 3291962 w 4297504"/>
                <a:gd name="T59" fmla="*/ 258071 h 607261"/>
                <a:gd name="T60" fmla="*/ 3320856 w 4297504"/>
                <a:gd name="T61" fmla="*/ 6364 h 607261"/>
                <a:gd name="T62" fmla="*/ 3597812 w 4297504"/>
                <a:gd name="T63" fmla="*/ 6364 h 607261"/>
                <a:gd name="T64" fmla="*/ 3626001 w 4297504"/>
                <a:gd name="T65" fmla="*/ 258071 h 607261"/>
                <a:gd name="T66" fmla="*/ 3658419 w 4297504"/>
                <a:gd name="T67" fmla="*/ 313927 h 607261"/>
                <a:gd name="T68" fmla="*/ 3917051 w 4297504"/>
                <a:gd name="T69" fmla="*/ 313927 h 607261"/>
                <a:gd name="T70" fmla="*/ 3945947 w 4297504"/>
                <a:gd name="T71" fmla="*/ 258071 h 607261"/>
                <a:gd name="T72" fmla="*/ 3974840 w 4297504"/>
                <a:gd name="T73" fmla="*/ 6364 h 607261"/>
                <a:gd name="T74" fmla="*/ 4251795 w 4297504"/>
                <a:gd name="T75" fmla="*/ 6364 h 607261"/>
                <a:gd name="T76" fmla="*/ 4279986 w 4297504"/>
                <a:gd name="T77" fmla="*/ 258071 h 607261"/>
                <a:gd name="T78" fmla="*/ 4297222 w 4297504"/>
                <a:gd name="T79" fmla="*/ 298114 h 607261"/>
                <a:gd name="T80" fmla="*/ 4297222 w 4297504"/>
                <a:gd name="T81" fmla="*/ 608764 h 607261"/>
                <a:gd name="T82" fmla="*/ 0 w 4297504"/>
                <a:gd name="T83" fmla="*/ 608764 h 607261"/>
                <a:gd name="T84" fmla="*/ 0 w 4297504"/>
                <a:gd name="T85" fmla="*/ 304695 h 607261"/>
                <a:gd name="T86" fmla="*/ 22043 w 4297504"/>
                <a:gd name="T87" fmla="*/ 258071 h 607261"/>
                <a:gd name="T88" fmla="*/ 51641 w 4297504"/>
                <a:gd name="T89" fmla="*/ 6364 h 607261"/>
                <a:gd name="T90" fmla="*/ 190032 w 4297504"/>
                <a:gd name="T91" fmla="*/ 0 h 60726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4297504" h="607261">
                  <a:moveTo>
                    <a:pt x="190044" y="0"/>
                  </a:moveTo>
                  <a:cubicBezTo>
                    <a:pt x="236119" y="0"/>
                    <a:pt x="282105" y="2116"/>
                    <a:pt x="327915" y="6348"/>
                  </a:cubicBezTo>
                  <a:cubicBezTo>
                    <a:pt x="337782" y="90278"/>
                    <a:pt x="346944" y="173503"/>
                    <a:pt x="356106" y="257434"/>
                  </a:cubicBezTo>
                  <a:cubicBezTo>
                    <a:pt x="361744" y="286351"/>
                    <a:pt x="371611" y="301162"/>
                    <a:pt x="388526" y="313152"/>
                  </a:cubicBezTo>
                  <a:lnTo>
                    <a:pt x="647176" y="313152"/>
                  </a:lnTo>
                  <a:cubicBezTo>
                    <a:pt x="665500" y="295520"/>
                    <a:pt x="673957" y="275771"/>
                    <a:pt x="676072" y="257434"/>
                  </a:cubicBezTo>
                  <a:cubicBezTo>
                    <a:pt x="685939" y="173503"/>
                    <a:pt x="695805" y="89573"/>
                    <a:pt x="705672" y="6348"/>
                  </a:cubicBezTo>
                  <a:cubicBezTo>
                    <a:pt x="797997" y="-2116"/>
                    <a:pt x="890322" y="-2116"/>
                    <a:pt x="981942" y="6348"/>
                  </a:cubicBezTo>
                  <a:cubicBezTo>
                    <a:pt x="991809" y="90278"/>
                    <a:pt x="1000971" y="173503"/>
                    <a:pt x="1010133" y="257434"/>
                  </a:cubicBezTo>
                  <a:cubicBezTo>
                    <a:pt x="1015771" y="286351"/>
                    <a:pt x="1025638" y="301162"/>
                    <a:pt x="1042552" y="313152"/>
                  </a:cubicBezTo>
                  <a:lnTo>
                    <a:pt x="1301203" y="313152"/>
                  </a:lnTo>
                  <a:cubicBezTo>
                    <a:pt x="1319527" y="295520"/>
                    <a:pt x="1327984" y="275771"/>
                    <a:pt x="1330098" y="257434"/>
                  </a:cubicBezTo>
                  <a:cubicBezTo>
                    <a:pt x="1339965" y="173503"/>
                    <a:pt x="1349832" y="89573"/>
                    <a:pt x="1359699" y="6348"/>
                  </a:cubicBezTo>
                  <a:cubicBezTo>
                    <a:pt x="1452023" y="-2116"/>
                    <a:pt x="1543644" y="-2116"/>
                    <a:pt x="1635968" y="6348"/>
                  </a:cubicBezTo>
                  <a:cubicBezTo>
                    <a:pt x="1645835" y="90278"/>
                    <a:pt x="1654997" y="173503"/>
                    <a:pt x="1664159" y="257434"/>
                  </a:cubicBezTo>
                  <a:cubicBezTo>
                    <a:pt x="1669797" y="286351"/>
                    <a:pt x="1679664" y="301162"/>
                    <a:pt x="1696579" y="313152"/>
                  </a:cubicBezTo>
                  <a:lnTo>
                    <a:pt x="1955229" y="313152"/>
                  </a:lnTo>
                  <a:cubicBezTo>
                    <a:pt x="1972848" y="295520"/>
                    <a:pt x="1982011" y="275771"/>
                    <a:pt x="1984125" y="257434"/>
                  </a:cubicBezTo>
                  <a:cubicBezTo>
                    <a:pt x="1993992" y="173503"/>
                    <a:pt x="2003858" y="89573"/>
                    <a:pt x="2013725" y="6348"/>
                  </a:cubicBezTo>
                  <a:cubicBezTo>
                    <a:pt x="2105345" y="-2116"/>
                    <a:pt x="2197670" y="-2116"/>
                    <a:pt x="2289995" y="6348"/>
                  </a:cubicBezTo>
                  <a:cubicBezTo>
                    <a:pt x="2299157" y="90278"/>
                    <a:pt x="2309024" y="173503"/>
                    <a:pt x="2318186" y="257434"/>
                  </a:cubicBezTo>
                  <a:cubicBezTo>
                    <a:pt x="2323824" y="286351"/>
                    <a:pt x="2333691" y="301162"/>
                    <a:pt x="2350605" y="313152"/>
                  </a:cubicBezTo>
                  <a:lnTo>
                    <a:pt x="2609256" y="313152"/>
                  </a:lnTo>
                  <a:cubicBezTo>
                    <a:pt x="2626875" y="295520"/>
                    <a:pt x="2636037" y="275771"/>
                    <a:pt x="2638151" y="257434"/>
                  </a:cubicBezTo>
                  <a:cubicBezTo>
                    <a:pt x="2648018" y="173503"/>
                    <a:pt x="2657885" y="89573"/>
                    <a:pt x="2667752" y="6348"/>
                  </a:cubicBezTo>
                  <a:cubicBezTo>
                    <a:pt x="2759372" y="-2116"/>
                    <a:pt x="2851697" y="-2116"/>
                    <a:pt x="2944022" y="6348"/>
                  </a:cubicBezTo>
                  <a:cubicBezTo>
                    <a:pt x="2953184" y="90278"/>
                    <a:pt x="2963051" y="173503"/>
                    <a:pt x="2972213" y="257434"/>
                  </a:cubicBezTo>
                  <a:cubicBezTo>
                    <a:pt x="2977851" y="286351"/>
                    <a:pt x="2987013" y="301162"/>
                    <a:pt x="3004632" y="313152"/>
                  </a:cubicBezTo>
                  <a:lnTo>
                    <a:pt x="3263283" y="313152"/>
                  </a:lnTo>
                  <a:cubicBezTo>
                    <a:pt x="3280902" y="295520"/>
                    <a:pt x="3290064" y="275771"/>
                    <a:pt x="3292178" y="257434"/>
                  </a:cubicBezTo>
                  <a:cubicBezTo>
                    <a:pt x="3302045" y="173503"/>
                    <a:pt x="3311912" y="89573"/>
                    <a:pt x="3321074" y="6348"/>
                  </a:cubicBezTo>
                  <a:cubicBezTo>
                    <a:pt x="3413399" y="-2116"/>
                    <a:pt x="3505723" y="-2116"/>
                    <a:pt x="3598048" y="6348"/>
                  </a:cubicBezTo>
                  <a:cubicBezTo>
                    <a:pt x="3607210" y="90278"/>
                    <a:pt x="3616372" y="173503"/>
                    <a:pt x="3626239" y="257434"/>
                  </a:cubicBezTo>
                  <a:cubicBezTo>
                    <a:pt x="3631877" y="286351"/>
                    <a:pt x="3641039" y="301162"/>
                    <a:pt x="3658659" y="313152"/>
                  </a:cubicBezTo>
                  <a:lnTo>
                    <a:pt x="3917309" y="313152"/>
                  </a:lnTo>
                  <a:cubicBezTo>
                    <a:pt x="3934928" y="295520"/>
                    <a:pt x="3944090" y="275771"/>
                    <a:pt x="3946205" y="257434"/>
                  </a:cubicBezTo>
                  <a:cubicBezTo>
                    <a:pt x="3956071" y="173503"/>
                    <a:pt x="3965938" y="89573"/>
                    <a:pt x="3975100" y="6348"/>
                  </a:cubicBezTo>
                  <a:cubicBezTo>
                    <a:pt x="4067425" y="-2116"/>
                    <a:pt x="4159750" y="-2116"/>
                    <a:pt x="4252075" y="6348"/>
                  </a:cubicBezTo>
                  <a:cubicBezTo>
                    <a:pt x="4261237" y="90278"/>
                    <a:pt x="4270399" y="173503"/>
                    <a:pt x="4280266" y="257434"/>
                  </a:cubicBezTo>
                  <a:cubicBezTo>
                    <a:pt x="4283830" y="275712"/>
                    <a:pt x="4288801" y="288355"/>
                    <a:pt x="4297504" y="297378"/>
                  </a:cubicBezTo>
                  <a:lnTo>
                    <a:pt x="4297504" y="607261"/>
                  </a:lnTo>
                  <a:lnTo>
                    <a:pt x="0" y="607261"/>
                  </a:lnTo>
                  <a:lnTo>
                    <a:pt x="0" y="303943"/>
                  </a:lnTo>
                  <a:cubicBezTo>
                    <a:pt x="13952" y="289411"/>
                    <a:pt x="20260" y="272919"/>
                    <a:pt x="22045" y="257434"/>
                  </a:cubicBezTo>
                  <a:cubicBezTo>
                    <a:pt x="31912" y="173503"/>
                    <a:pt x="41779" y="89573"/>
                    <a:pt x="51645" y="6348"/>
                  </a:cubicBezTo>
                  <a:cubicBezTo>
                    <a:pt x="97808" y="2116"/>
                    <a:pt x="143970" y="0"/>
                    <a:pt x="190044" y="0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D07E35C-3900-8115-1D4C-6FA245B8A7A8}"/>
              </a:ext>
            </a:extLst>
          </p:cNvPr>
          <p:cNvSpPr txBox="1">
            <a:spLocks/>
          </p:cNvSpPr>
          <p:nvPr/>
        </p:nvSpPr>
        <p:spPr>
          <a:xfrm>
            <a:off x="2045583" y="2613018"/>
            <a:ext cx="6958926" cy="3349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2876" indent="-192876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7899" indent="-160731" algn="l" defTabSz="51433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22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91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59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28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596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765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34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科研流程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文献管理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论文想法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写作绘图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回顾总结</a:t>
            </a:r>
          </a:p>
        </p:txBody>
      </p:sp>
    </p:spTree>
    <p:extLst>
      <p:ext uri="{BB962C8B-B14F-4D97-AF65-F5344CB8AC3E}">
        <p14:creationId xmlns:p14="http://schemas.microsoft.com/office/powerpoint/2010/main" val="3901586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B7C2C2D-0C47-2CB2-DF1A-8C8D50920778}"/>
              </a:ext>
            </a:extLst>
          </p:cNvPr>
          <p:cNvSpPr txBox="1"/>
          <p:nvPr/>
        </p:nvSpPr>
        <p:spPr>
          <a:xfrm>
            <a:off x="5326081" y="276830"/>
            <a:ext cx="2761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总结回顾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E76BACB-2342-3D34-CF94-CF576D030577}"/>
              </a:ext>
            </a:extLst>
          </p:cNvPr>
          <p:cNvGrpSpPr/>
          <p:nvPr/>
        </p:nvGrpSpPr>
        <p:grpSpPr>
          <a:xfrm>
            <a:off x="4848688" y="359255"/>
            <a:ext cx="445894" cy="351309"/>
            <a:chOff x="123780" y="534395"/>
            <a:chExt cx="445894" cy="351309"/>
          </a:xfrm>
        </p:grpSpPr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DF63315F-180E-0C48-C27E-0AB442F0B68D}"/>
                </a:ext>
              </a:extLst>
            </p:cNvPr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9BB9FFAC-32CB-4371-A5F6-8D972CE3CCEC}"/>
                </a:ext>
              </a:extLst>
            </p:cNvPr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DCA5F037-750D-FA77-9431-964752D3A0D3}"/>
                </a:ext>
              </a:extLst>
            </p:cNvPr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5A9B19D4-7F31-14BA-5609-F8568D92CA20}"/>
              </a:ext>
            </a:extLst>
          </p:cNvPr>
          <p:cNvSpPr txBox="1">
            <a:spLocks/>
          </p:cNvSpPr>
          <p:nvPr/>
        </p:nvSpPr>
        <p:spPr>
          <a:xfrm>
            <a:off x="162057" y="1196218"/>
            <a:ext cx="11156183" cy="46559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34" indent="-361934" algn="just" fontAlgn="base">
              <a:lnSpc>
                <a:spcPts val="2800"/>
              </a:lnSpc>
              <a:spcBef>
                <a:spcPts val="0"/>
              </a:spcBef>
              <a:spcAft>
                <a:spcPct val="0"/>
              </a:spcAft>
              <a:buClr>
                <a:srgbClr val="005BAC"/>
              </a:buClr>
              <a:buFont typeface="Wingdings" panose="05000000000000000000" pitchFamily="2" charset="2"/>
              <a:buChar char="u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61934" indent="-361934" algn="just" fontAlgn="base">
              <a:lnSpc>
                <a:spcPts val="2800"/>
              </a:lnSpc>
              <a:spcBef>
                <a:spcPts val="0"/>
              </a:spcBef>
              <a:spcAft>
                <a:spcPct val="0"/>
              </a:spcAft>
              <a:buClr>
                <a:srgbClr val="005BAC"/>
              </a:buClr>
              <a:buFont typeface="Wingdings" panose="05000000000000000000" pitchFamily="2" charset="2"/>
              <a:buChar char="u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0712" lvl="2" indent="-342882"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1.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科学研究的基本流程</a:t>
            </a:r>
          </a:p>
          <a:p>
            <a:pPr marL="1020712" lvl="2" indent="-342882"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2.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文献管理工具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049412" lvl="5" indent="-342882"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Zotero + Google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插件</a:t>
            </a:r>
          </a:p>
          <a:p>
            <a:pPr marL="1020712" lvl="2" indent="-342882"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3.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如何从论文中寻找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idea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（实践）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049412" lvl="5" indent="-342882"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从三个方面进行阐述</a:t>
            </a:r>
          </a:p>
          <a:p>
            <a:pPr marL="1020712" lvl="2" indent="-342882"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4.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论文的写作和绘图工具（实践）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049412" lvl="5" indent="-342882"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Latex</a:t>
            </a:r>
          </a:p>
          <a:p>
            <a:pPr marL="2049412" lvl="5" indent="-342882"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p"/>
              <a:defRPr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Draw.io /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omnigraffe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7856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/>
          <p:cNvSpPr/>
          <p:nvPr/>
        </p:nvSpPr>
        <p:spPr>
          <a:xfrm>
            <a:off x="483083" y="1814145"/>
            <a:ext cx="2356376" cy="1176813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90884" y="3640132"/>
            <a:ext cx="18856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1.</a:t>
            </a:r>
            <a:r>
              <a:rPr lang="zh-CN" altLang="en-US" sz="1600" dirty="0">
                <a:latin typeface="+mn-ea"/>
              </a:rPr>
              <a:t>矩阵计算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latin typeface="+mn-ea"/>
              </a:rPr>
              <a:t>2.</a:t>
            </a:r>
            <a:r>
              <a:rPr lang="zh-CN" altLang="en-US" sz="1600" dirty="0">
                <a:latin typeface="+mn-ea"/>
              </a:rPr>
              <a:t>概率论、信息论</a:t>
            </a:r>
            <a:endParaRPr lang="zh-CN" altLang="en-US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98056" y="1945542"/>
            <a:ext cx="306139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神经网络基础知识</a:t>
            </a:r>
            <a:endParaRPr lang="en-US" altLang="zh-CN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/>
              <a:t>一、 神经网络与多层感知器 </a:t>
            </a:r>
          </a:p>
          <a:p>
            <a:r>
              <a:rPr lang="en-US" altLang="zh-CN" sz="1200" dirty="0"/>
              <a:t>1.1 </a:t>
            </a:r>
            <a:r>
              <a:rPr lang="zh-CN" altLang="en-US" sz="1200" dirty="0"/>
              <a:t>人工神经元：</a:t>
            </a:r>
            <a:r>
              <a:rPr lang="en-US" altLang="zh-CN" sz="1200" dirty="0"/>
              <a:t>MP</a:t>
            </a:r>
            <a:r>
              <a:rPr lang="zh-CN" altLang="en-US" sz="1200" dirty="0"/>
              <a:t>模型</a:t>
            </a:r>
          </a:p>
          <a:p>
            <a:r>
              <a:rPr lang="en-US" altLang="zh-CN" sz="1200" dirty="0"/>
              <a:t>1.2 </a:t>
            </a:r>
            <a:r>
              <a:rPr lang="zh-CN" altLang="en-US" sz="1200" dirty="0"/>
              <a:t>多层感知机</a:t>
            </a:r>
          </a:p>
          <a:p>
            <a:r>
              <a:rPr lang="en-US" altLang="zh-CN" sz="1200" dirty="0"/>
              <a:t>1.3 </a:t>
            </a:r>
            <a:r>
              <a:rPr lang="zh-CN" altLang="en-US" sz="1200" dirty="0"/>
              <a:t>激活函数（</a:t>
            </a:r>
            <a:r>
              <a:rPr lang="en-US" altLang="zh-CN" sz="1200" dirty="0"/>
              <a:t>sigmoid/tanh/</a:t>
            </a:r>
            <a:r>
              <a:rPr lang="en-US" altLang="zh-CN" sz="1200" dirty="0" err="1"/>
              <a:t>relu</a:t>
            </a:r>
            <a:r>
              <a:rPr lang="zh-CN" altLang="en-US" sz="1200" dirty="0"/>
              <a:t>）</a:t>
            </a:r>
          </a:p>
          <a:p>
            <a:r>
              <a:rPr lang="en-US" altLang="zh-CN" sz="1200" dirty="0"/>
              <a:t>1.4 </a:t>
            </a:r>
            <a:r>
              <a:rPr lang="zh-CN" altLang="en-US" sz="1200" dirty="0"/>
              <a:t>反向传播（</a:t>
            </a:r>
            <a:r>
              <a:rPr lang="en-US" altLang="zh-CN" sz="1200" dirty="0"/>
              <a:t>BP</a:t>
            </a:r>
            <a:r>
              <a:rPr lang="zh-CN" altLang="en-US" sz="1200" dirty="0"/>
              <a:t>）： 梯度下降，学习率</a:t>
            </a:r>
          </a:p>
          <a:p>
            <a:r>
              <a:rPr lang="en-US" altLang="zh-CN" sz="1200" dirty="0"/>
              <a:t>1.5 </a:t>
            </a:r>
            <a:r>
              <a:rPr lang="zh-CN" altLang="en-US" sz="1200" dirty="0"/>
              <a:t>损失函数：</a:t>
            </a:r>
            <a:r>
              <a:rPr lang="en-US" altLang="zh-CN" sz="1200" dirty="0"/>
              <a:t>MSE/CE</a:t>
            </a:r>
            <a:r>
              <a:rPr lang="zh-CN" altLang="en-US" sz="1200" dirty="0"/>
              <a:t>； </a:t>
            </a:r>
            <a:r>
              <a:rPr lang="en-US" altLang="zh-CN" sz="1200" dirty="0" err="1"/>
              <a:t>Softmax</a:t>
            </a:r>
            <a:r>
              <a:rPr lang="zh-CN" altLang="en-US" sz="1200" dirty="0"/>
              <a:t>函数</a:t>
            </a:r>
          </a:p>
          <a:p>
            <a:r>
              <a:rPr lang="en-US" altLang="zh-CN" sz="1200" dirty="0"/>
              <a:t>1.6 </a:t>
            </a:r>
            <a:r>
              <a:rPr lang="zh-CN" altLang="en-US" sz="1200" dirty="0"/>
              <a:t>权值初始化</a:t>
            </a:r>
          </a:p>
          <a:p>
            <a:r>
              <a:rPr lang="en-US" altLang="zh-CN" sz="1200" dirty="0"/>
              <a:t>1.7 </a:t>
            </a:r>
            <a:r>
              <a:rPr lang="zh-CN" altLang="en-US" sz="1200" dirty="0"/>
              <a:t>正则化：</a:t>
            </a:r>
            <a:r>
              <a:rPr lang="en-US" altLang="zh-CN" sz="1200" dirty="0"/>
              <a:t>L1</a:t>
            </a:r>
            <a:r>
              <a:rPr lang="zh-CN" altLang="en-US" sz="1200" dirty="0"/>
              <a:t>、</a:t>
            </a:r>
            <a:r>
              <a:rPr lang="en-US" altLang="zh-CN" sz="1200" dirty="0"/>
              <a:t>L2</a:t>
            </a:r>
            <a:r>
              <a:rPr lang="zh-CN" altLang="en-US" sz="1200" dirty="0"/>
              <a:t>和</a:t>
            </a:r>
            <a:r>
              <a:rPr lang="en-US" altLang="zh-CN" sz="1200" dirty="0"/>
              <a:t>Dropout</a:t>
            </a:r>
            <a:r>
              <a:rPr lang="zh-CN" altLang="en-US" sz="1200" dirty="0"/>
              <a:t>；提及</a:t>
            </a:r>
            <a:r>
              <a:rPr lang="en-US" altLang="zh-CN" sz="1200" dirty="0"/>
              <a:t>BN/GN/IN/LN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二、卷积神经网络基础</a:t>
            </a:r>
            <a:endParaRPr lang="en-US" altLang="zh-CN" sz="1600" dirty="0"/>
          </a:p>
          <a:p>
            <a:r>
              <a:rPr lang="en-US" altLang="zh-CN" sz="1200" dirty="0"/>
              <a:t>2.1 </a:t>
            </a:r>
            <a:r>
              <a:rPr lang="zh-CN" altLang="en-US" sz="1200" dirty="0"/>
              <a:t>卷积神经网络简介</a:t>
            </a:r>
          </a:p>
          <a:p>
            <a:r>
              <a:rPr lang="en-US" altLang="zh-CN" sz="1200" dirty="0"/>
              <a:t>2.2 </a:t>
            </a:r>
            <a:r>
              <a:rPr lang="zh-CN" altLang="en-US" sz="1200" dirty="0"/>
              <a:t>卷积层</a:t>
            </a:r>
          </a:p>
          <a:p>
            <a:r>
              <a:rPr lang="en-US" altLang="zh-CN" sz="1200" dirty="0"/>
              <a:t>2.3 </a:t>
            </a:r>
            <a:r>
              <a:rPr lang="zh-CN" altLang="en-US" sz="1200" dirty="0"/>
              <a:t>池化层</a:t>
            </a:r>
          </a:p>
          <a:p>
            <a:r>
              <a:rPr lang="en-US" altLang="zh-CN" sz="1200" dirty="0"/>
              <a:t>2.4 Lenet5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三、循环神经网络</a:t>
            </a:r>
          </a:p>
          <a:p>
            <a:r>
              <a:rPr lang="en-US" altLang="zh-CN" sz="1200" dirty="0"/>
              <a:t>3.1 </a:t>
            </a:r>
            <a:r>
              <a:rPr lang="en-US" altLang="zh-CN" sz="1200" dirty="0" err="1"/>
              <a:t>rnn</a:t>
            </a:r>
            <a:r>
              <a:rPr lang="zh-CN" altLang="en-US" sz="1200" dirty="0"/>
              <a:t>循环神经网络</a:t>
            </a:r>
          </a:p>
          <a:p>
            <a:r>
              <a:rPr lang="en-US" altLang="zh-CN" sz="1200" dirty="0"/>
              <a:t>3.2 </a:t>
            </a:r>
            <a:r>
              <a:rPr lang="en-US" altLang="zh-CN" sz="1200" dirty="0" err="1"/>
              <a:t>lstm</a:t>
            </a:r>
            <a:r>
              <a:rPr lang="en-US" altLang="zh-CN" sz="1200" dirty="0"/>
              <a:t> </a:t>
            </a:r>
            <a:r>
              <a:rPr lang="zh-CN" altLang="en-US" sz="1200" dirty="0"/>
              <a:t>长短记忆循环神经网络</a:t>
            </a:r>
          </a:p>
          <a:p>
            <a:r>
              <a:rPr lang="en-US" altLang="zh-CN" sz="1200" dirty="0"/>
              <a:t>3.3 </a:t>
            </a:r>
            <a:r>
              <a:rPr lang="en-US" altLang="zh-CN" sz="1200" dirty="0" err="1"/>
              <a:t>gru</a:t>
            </a:r>
            <a:r>
              <a:rPr lang="en-US" altLang="zh-CN" sz="1200" dirty="0"/>
              <a:t> </a:t>
            </a:r>
            <a:r>
              <a:rPr lang="zh-CN" altLang="en-US" sz="1200" dirty="0"/>
              <a:t>门控循环单元</a:t>
            </a:r>
          </a:p>
        </p:txBody>
      </p:sp>
      <p:sp>
        <p:nvSpPr>
          <p:cNvPr id="9" name="矩形 8"/>
          <p:cNvSpPr/>
          <p:nvPr/>
        </p:nvSpPr>
        <p:spPr>
          <a:xfrm>
            <a:off x="9326654" y="1973049"/>
            <a:ext cx="2459152" cy="3286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NLP </a:t>
            </a:r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endParaRPr lang="en-US" altLang="zh-CN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基本概念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预备知识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形式语言与自动机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语料库与语言知识库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语言模型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概率图模型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自动分词、命名实体识别与词性标注</a:t>
            </a:r>
            <a:endParaRPr lang="en-US" altLang="zh-CN" sz="1600" dirty="0">
              <a:latin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67473" y="1762638"/>
            <a:ext cx="2182497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en-US" altLang="zh-CN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1.</a:t>
            </a:r>
            <a:r>
              <a:rPr lang="zh-CN" altLang="en-US" dirty="0">
                <a:latin typeface="+mn-ea"/>
              </a:rPr>
              <a:t>编程基础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+mn-ea"/>
              </a:rPr>
              <a:t>2.</a:t>
            </a:r>
            <a:r>
              <a:rPr lang="zh-CN" altLang="en-US" dirty="0">
                <a:latin typeface="+mn-ea"/>
              </a:rPr>
              <a:t>机器学习库</a:t>
            </a:r>
          </a:p>
        </p:txBody>
      </p:sp>
      <p:sp>
        <p:nvSpPr>
          <p:cNvPr id="12" name="矩形: 圆角 11"/>
          <p:cNvSpPr/>
          <p:nvPr/>
        </p:nvSpPr>
        <p:spPr>
          <a:xfrm>
            <a:off x="479425" y="3214581"/>
            <a:ext cx="2360033" cy="1237537"/>
          </a:xfrm>
          <a:prstGeom prst="roundRect">
            <a:avLst>
              <a:gd name="adj" fmla="val 6226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50481" y="3251318"/>
            <a:ext cx="1257688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数学基础</a:t>
            </a:r>
          </a:p>
        </p:txBody>
      </p:sp>
      <p:sp>
        <p:nvSpPr>
          <p:cNvPr id="14" name="矩形: 圆角 13"/>
          <p:cNvSpPr/>
          <p:nvPr/>
        </p:nvSpPr>
        <p:spPr>
          <a:xfrm>
            <a:off x="6350313" y="1814145"/>
            <a:ext cx="2589983" cy="4352203"/>
          </a:xfrm>
          <a:prstGeom prst="roundRect">
            <a:avLst>
              <a:gd name="adj" fmla="val 6226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>
            <a:off x="3107004" y="1814145"/>
            <a:ext cx="3061392" cy="4392699"/>
          </a:xfrm>
          <a:prstGeom prst="roundRect">
            <a:avLst>
              <a:gd name="adj" fmla="val 4733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/>
          <p:cNvSpPr/>
          <p:nvPr/>
        </p:nvSpPr>
        <p:spPr>
          <a:xfrm>
            <a:off x="9144737" y="1814145"/>
            <a:ext cx="2530705" cy="4352204"/>
          </a:xfrm>
          <a:prstGeom prst="roundRect">
            <a:avLst>
              <a:gd name="adj" fmla="val 3393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512872" y="1973049"/>
            <a:ext cx="2427424" cy="4214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 </a:t>
            </a:r>
            <a:r>
              <a:rPr lang="zh-CN" altLang="en-US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dirty="0" err="1">
                <a:latin typeface="+mn-ea"/>
              </a:rPr>
              <a:t>PyTorch</a:t>
            </a:r>
            <a:r>
              <a:rPr lang="zh-CN" altLang="en-US" sz="1400" dirty="0">
                <a:latin typeface="+mn-ea"/>
              </a:rPr>
              <a:t>简介及安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dirty="0" err="1">
                <a:latin typeface="+mn-ea"/>
              </a:rPr>
              <a:t>PyTorch</a:t>
            </a:r>
            <a:r>
              <a:rPr lang="zh-CN" altLang="en-US" sz="1400" dirty="0">
                <a:latin typeface="+mn-ea"/>
              </a:rPr>
              <a:t>人名币分类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dirty="0" err="1">
                <a:latin typeface="+mn-ea"/>
              </a:rPr>
              <a:t>PyTorch</a:t>
            </a:r>
            <a:r>
              <a:rPr lang="zh-CN" altLang="en-US" sz="1400" dirty="0">
                <a:latin typeface="+mn-ea"/>
              </a:rPr>
              <a:t>数据读取模块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dirty="0" err="1">
                <a:latin typeface="+mn-ea"/>
              </a:rPr>
              <a:t>PyTorch</a:t>
            </a:r>
            <a:r>
              <a:rPr lang="zh-CN" altLang="en-US" sz="1400" dirty="0">
                <a:latin typeface="+mn-ea"/>
              </a:rPr>
              <a:t>数据增强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dirty="0" err="1">
                <a:latin typeface="+mn-ea"/>
              </a:rPr>
              <a:t>PyTorch</a:t>
            </a:r>
            <a:r>
              <a:rPr lang="en-US" altLang="zh-CN" sz="1400" dirty="0">
                <a:latin typeface="+mn-ea"/>
              </a:rPr>
              <a:t> Module</a:t>
            </a:r>
            <a:r>
              <a:rPr lang="zh-CN" altLang="en-US" sz="1400" dirty="0">
                <a:latin typeface="+mn-ea"/>
              </a:rPr>
              <a:t>模块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dirty="0" err="1">
                <a:latin typeface="+mn-ea"/>
              </a:rPr>
              <a:t>PyTorch</a:t>
            </a:r>
            <a:r>
              <a:rPr lang="en-US" altLang="zh-CN" sz="1400" dirty="0">
                <a:latin typeface="+mn-ea"/>
              </a:rPr>
              <a:t> </a:t>
            </a:r>
            <a:r>
              <a:rPr lang="zh-CN" altLang="en-US" sz="1400" dirty="0">
                <a:latin typeface="+mn-ea"/>
              </a:rPr>
              <a:t>常用网络层 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dirty="0" err="1">
                <a:latin typeface="+mn-ea"/>
              </a:rPr>
              <a:t>PyTorch</a:t>
            </a:r>
            <a:r>
              <a:rPr lang="en-US" altLang="zh-CN" sz="1400" dirty="0">
                <a:latin typeface="+mn-ea"/>
              </a:rPr>
              <a:t> </a:t>
            </a:r>
            <a:r>
              <a:rPr lang="zh-CN" altLang="en-US" sz="1400" dirty="0">
                <a:latin typeface="+mn-ea"/>
              </a:rPr>
              <a:t>损失函数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dirty="0" err="1">
                <a:latin typeface="+mn-ea"/>
              </a:rPr>
              <a:t>PyTorch</a:t>
            </a:r>
            <a:r>
              <a:rPr lang="en-US" altLang="zh-CN" sz="1400" dirty="0">
                <a:latin typeface="+mn-ea"/>
              </a:rPr>
              <a:t> </a:t>
            </a:r>
            <a:r>
              <a:rPr lang="zh-CN" altLang="en-US" sz="1400" dirty="0">
                <a:latin typeface="+mn-ea"/>
              </a:rPr>
              <a:t>优化器</a:t>
            </a:r>
            <a:r>
              <a:rPr lang="en-US" altLang="zh-CN" sz="1400" dirty="0">
                <a:latin typeface="+mn-ea"/>
              </a:rPr>
              <a:t>Optimizer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dirty="0" err="1">
                <a:latin typeface="+mn-ea"/>
              </a:rPr>
              <a:t>PyTorch</a:t>
            </a:r>
            <a:r>
              <a:rPr lang="zh-CN" altLang="en-US" sz="1400" dirty="0">
                <a:latin typeface="+mn-ea"/>
              </a:rPr>
              <a:t>可视化</a:t>
            </a:r>
            <a:r>
              <a:rPr lang="en-US" altLang="zh-CN" sz="1400" dirty="0" err="1">
                <a:latin typeface="+mn-ea"/>
              </a:rPr>
              <a:t>TensorBoard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dirty="0" err="1">
                <a:latin typeface="+mn-ea"/>
              </a:rPr>
              <a:t>PyTorch</a:t>
            </a:r>
            <a:r>
              <a:rPr lang="zh-CN" altLang="en-US" sz="1400" dirty="0">
                <a:latin typeface="+mn-ea"/>
              </a:rPr>
              <a:t>实用技巧</a:t>
            </a:r>
            <a:r>
              <a:rPr lang="en-US" altLang="zh-CN" sz="1400" dirty="0">
                <a:latin typeface="+mn-ea"/>
              </a:rPr>
              <a:t>GPU/Finetune/</a:t>
            </a:r>
            <a:r>
              <a:rPr lang="zh-CN" altLang="en-US" sz="1400" dirty="0">
                <a:latin typeface="+mn-ea"/>
              </a:rPr>
              <a:t>保存加载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EBCF584-587E-90C4-A9B8-C3A8A4A67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3098" y="110853"/>
            <a:ext cx="2143125" cy="1038225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29F3E78-B848-6B05-3F53-6ABD519FC987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F6854BB-3CB0-A566-B15B-382FF4798BB1}"/>
              </a:ext>
            </a:extLst>
          </p:cNvPr>
          <p:cNvSpPr txBox="1"/>
          <p:nvPr/>
        </p:nvSpPr>
        <p:spPr>
          <a:xfrm>
            <a:off x="5326081" y="276830"/>
            <a:ext cx="2761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学习路径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2609AE5-92F6-E4CB-C58C-9FB455F232FB}"/>
              </a:ext>
            </a:extLst>
          </p:cNvPr>
          <p:cNvGrpSpPr/>
          <p:nvPr/>
        </p:nvGrpSpPr>
        <p:grpSpPr>
          <a:xfrm>
            <a:off x="4848688" y="359255"/>
            <a:ext cx="445894" cy="351309"/>
            <a:chOff x="123780" y="534395"/>
            <a:chExt cx="445894" cy="351309"/>
          </a:xfrm>
        </p:grpSpPr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F2B8C92E-6E8E-DD2A-54DA-1F64561EAF35}"/>
                </a:ext>
              </a:extLst>
            </p:cNvPr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2DE641F7-CA23-26EF-CD07-F1337FE11380}"/>
                </a:ext>
              </a:extLst>
            </p:cNvPr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002BE0ED-A6E1-F277-CA5E-F6B8CF087562}"/>
                </a:ext>
              </a:extLst>
            </p:cNvPr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12"/>
          <p:cNvSpPr txBox="1"/>
          <p:nvPr/>
        </p:nvSpPr>
        <p:spPr>
          <a:xfrm>
            <a:off x="479425" y="1605551"/>
            <a:ext cx="1853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NLP Baseline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479423" y="2067370"/>
            <a:ext cx="11021245" cy="37468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/>
              <a:t>ICLR2013</a:t>
            </a:r>
            <a:r>
              <a:rPr lang="zh-CN" altLang="en-US" sz="1600" b="1" dirty="0"/>
              <a:t>，</a:t>
            </a:r>
            <a:r>
              <a:rPr lang="en-US" altLang="zh-CN" sz="1600" dirty="0"/>
              <a:t>Efficient Estimation of Word Representation in Vector Space</a:t>
            </a:r>
            <a:r>
              <a:rPr lang="zh-CN" altLang="en-US" sz="1600" dirty="0"/>
              <a:t>，词向量扛鼎之作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/>
              <a:t>EMNLP2014</a:t>
            </a:r>
            <a:r>
              <a:rPr lang="zh-CN" altLang="en-US" sz="1600" b="1" dirty="0"/>
              <a:t>，</a:t>
            </a:r>
            <a:r>
              <a:rPr lang="en-US" altLang="zh-CN" sz="1600" dirty="0" err="1"/>
              <a:t>GloVe</a:t>
            </a:r>
            <a:r>
              <a:rPr lang="en-US" altLang="zh-CN" sz="1600" dirty="0"/>
              <a:t>: Global Vectors for Word Representation</a:t>
            </a:r>
            <a:r>
              <a:rPr lang="zh-CN" altLang="en-US" sz="1600" dirty="0"/>
              <a:t>，最著名的词向量训练模型之一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/>
              <a:t>EMNLP2015</a:t>
            </a:r>
            <a:r>
              <a:rPr lang="zh-CN" altLang="en-US" sz="1600" b="1" dirty="0"/>
              <a:t>，</a:t>
            </a:r>
            <a:r>
              <a:rPr lang="en-US" altLang="zh-CN" sz="1600" dirty="0"/>
              <a:t>Compositional character models for open vocabulary word representation</a:t>
            </a:r>
            <a:r>
              <a:rPr lang="zh-CN" altLang="en-US" sz="1600" dirty="0"/>
              <a:t>，第一篇介绍字符嵌入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/>
              <a:t>EMNLP2014</a:t>
            </a:r>
            <a:r>
              <a:rPr lang="zh-CN" altLang="en-US" sz="1600" b="1" dirty="0"/>
              <a:t>，</a:t>
            </a:r>
            <a:r>
              <a:rPr lang="en-US" altLang="zh-CN" sz="1600" dirty="0"/>
              <a:t>Convolutional Neural Network for Sentence Classification</a:t>
            </a:r>
            <a:r>
              <a:rPr lang="zh-CN" altLang="en-US" sz="1600" dirty="0"/>
              <a:t>，</a:t>
            </a:r>
            <a:r>
              <a:rPr lang="en-US" altLang="zh-CN" sz="1600" dirty="0"/>
              <a:t>CNN</a:t>
            </a:r>
            <a:r>
              <a:rPr lang="zh-CN" altLang="en-US" sz="1600" dirty="0"/>
              <a:t>文本分类扛鼎之作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/>
              <a:t>NIPS2015</a:t>
            </a:r>
            <a:r>
              <a:rPr lang="zh-CN" altLang="en-US" sz="1600" b="1" dirty="0"/>
              <a:t>，</a:t>
            </a:r>
            <a:r>
              <a:rPr lang="en-US" altLang="zh-CN" sz="1600" dirty="0"/>
              <a:t>Character-level Convolutional Networks for Text Classification</a:t>
            </a:r>
            <a:r>
              <a:rPr lang="zh-CN" altLang="en-US" sz="1600" dirty="0"/>
              <a:t>，第一篇字符级别的文本分类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/>
              <a:t>EACL2017</a:t>
            </a:r>
            <a:r>
              <a:rPr lang="zh-CN" altLang="en-US" sz="1600" b="1" dirty="0"/>
              <a:t>，</a:t>
            </a:r>
            <a:r>
              <a:rPr lang="en-US" altLang="zh-CN" sz="1600" dirty="0"/>
              <a:t>Bag of Tricks for Efficient Text Classification</a:t>
            </a:r>
            <a:r>
              <a:rPr lang="zh-CN" altLang="en-US" sz="1600" dirty="0"/>
              <a:t>，细粒度文本分类模型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/>
              <a:t>NIPS2014</a:t>
            </a:r>
            <a:r>
              <a:rPr lang="zh-CN" altLang="en-US" sz="1600" b="1" dirty="0"/>
              <a:t>，</a:t>
            </a:r>
            <a:r>
              <a:rPr lang="en-US" altLang="zh-CN" sz="1600" dirty="0"/>
              <a:t>Sequence to Sequence Learning with Neural Networks</a:t>
            </a:r>
            <a:r>
              <a:rPr lang="zh-CN" altLang="en-US" sz="1600" dirty="0"/>
              <a:t>，深度</a:t>
            </a:r>
            <a:r>
              <a:rPr lang="en-US" altLang="zh-CN" sz="1600" dirty="0"/>
              <a:t>LSTM</a:t>
            </a:r>
            <a:r>
              <a:rPr lang="zh-CN" altLang="en-US" sz="1600" dirty="0"/>
              <a:t>做神经机器翻译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/>
              <a:t>ICLR2015</a:t>
            </a:r>
            <a:r>
              <a:rPr lang="zh-CN" altLang="en-US" sz="1600" b="1" dirty="0"/>
              <a:t>，</a:t>
            </a:r>
            <a:r>
              <a:rPr lang="en-US" altLang="zh-CN" sz="1600" dirty="0"/>
              <a:t>Neural Machine Translation by Jointly Learning to Align and Translate</a:t>
            </a:r>
            <a:r>
              <a:rPr lang="zh-CN" altLang="en-US" sz="1600" dirty="0"/>
              <a:t>，第一篇提出注意力机制的论文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/>
              <a:t>NAACL2016</a:t>
            </a:r>
            <a:r>
              <a:rPr lang="zh-CN" altLang="en-US" sz="1600" b="1" dirty="0"/>
              <a:t>，</a:t>
            </a:r>
            <a:r>
              <a:rPr lang="en-US" altLang="zh-CN" sz="1600" dirty="0"/>
              <a:t>Hierarchical Attention Networks for Document Classification</a:t>
            </a:r>
            <a:r>
              <a:rPr lang="zh-CN" altLang="en-US" sz="1600" dirty="0"/>
              <a:t>，</a:t>
            </a:r>
            <a:r>
              <a:rPr lang="en-US" altLang="zh-CN" sz="1600" dirty="0"/>
              <a:t>Han Attention</a:t>
            </a:r>
            <a:r>
              <a:rPr lang="zh-CN" altLang="en-US" sz="1600" dirty="0"/>
              <a:t>用于文本分类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/>
              <a:t>Coling2018</a:t>
            </a:r>
            <a:r>
              <a:rPr lang="zh-CN" altLang="en-US" sz="1600" b="1" dirty="0"/>
              <a:t>，</a:t>
            </a:r>
            <a:r>
              <a:rPr lang="en-US" altLang="zh-CN" sz="1600" dirty="0"/>
              <a:t>SGM: Sequence Generation Model for Multi-label Classification</a:t>
            </a:r>
            <a:r>
              <a:rPr lang="zh-CN" altLang="en-US" sz="1600" dirty="0"/>
              <a:t>，第一篇使用序列生成做多标签文本分类</a:t>
            </a:r>
            <a:endParaRPr lang="en-US" altLang="zh-CN" sz="16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B89CB6D-99A2-2FCE-B241-34E16C85C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3098" y="110853"/>
            <a:ext cx="2143125" cy="1038225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2ECD7A3-A401-4B14-3DEC-ECBBB4114B86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77C20A08-8AF6-A229-A05E-E4514D69A796}"/>
              </a:ext>
            </a:extLst>
          </p:cNvPr>
          <p:cNvSpPr txBox="1"/>
          <p:nvPr/>
        </p:nvSpPr>
        <p:spPr>
          <a:xfrm>
            <a:off x="5326081" y="276830"/>
            <a:ext cx="2761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学习路径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713115E-DC32-663D-A278-991548786410}"/>
              </a:ext>
            </a:extLst>
          </p:cNvPr>
          <p:cNvGrpSpPr/>
          <p:nvPr/>
        </p:nvGrpSpPr>
        <p:grpSpPr>
          <a:xfrm>
            <a:off x="4848688" y="359255"/>
            <a:ext cx="445894" cy="351309"/>
            <a:chOff x="123780" y="534395"/>
            <a:chExt cx="445894" cy="351309"/>
          </a:xfrm>
        </p:grpSpPr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A6860FDE-C659-06A8-64C3-41D3D3F3BE7D}"/>
                </a:ext>
              </a:extLst>
            </p:cNvPr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47C6910E-AAA5-21BD-8619-4B03F430F2A8}"/>
                </a:ext>
              </a:extLst>
            </p:cNvPr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A86BCFE5-329A-0CE8-0606-C6D3060A85A8}"/>
                </a:ext>
              </a:extLst>
            </p:cNvPr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03"/>
          <p:cNvSpPr/>
          <p:nvPr/>
        </p:nvSpPr>
        <p:spPr>
          <a:xfrm>
            <a:off x="4354554" y="2228887"/>
            <a:ext cx="3402542" cy="2571096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9949" y="2228888"/>
            <a:ext cx="3402542" cy="2571096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8269" y="2710742"/>
            <a:ext cx="1295400" cy="391559"/>
          </a:xfrm>
          <a:prstGeom prst="rect">
            <a:avLst/>
          </a:prstGeom>
          <a:solidFill>
            <a:srgbClr val="EAB200"/>
          </a:solidFill>
          <a:ln>
            <a:noFill/>
          </a:ln>
          <a:effectLst>
            <a:outerShdw blurRad="889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数学基础</a:t>
            </a:r>
          </a:p>
        </p:txBody>
      </p:sp>
      <p:sp>
        <p:nvSpPr>
          <p:cNvPr id="12" name="矩形 11"/>
          <p:cNvSpPr/>
          <p:nvPr/>
        </p:nvSpPr>
        <p:spPr>
          <a:xfrm>
            <a:off x="1894426" y="2705072"/>
            <a:ext cx="1367543" cy="39722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889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Python</a:t>
            </a:r>
            <a:r>
              <a:rPr lang="zh-CN" altLang="en-US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基础</a:t>
            </a:r>
          </a:p>
        </p:txBody>
      </p:sp>
      <p:sp>
        <p:nvSpPr>
          <p:cNvPr id="13" name="矩形 12"/>
          <p:cNvSpPr/>
          <p:nvPr/>
        </p:nvSpPr>
        <p:spPr>
          <a:xfrm>
            <a:off x="328269" y="3382898"/>
            <a:ext cx="1295397" cy="589280"/>
          </a:xfrm>
          <a:prstGeom prst="rect">
            <a:avLst/>
          </a:prstGeom>
          <a:solidFill>
            <a:srgbClr val="EAB200"/>
          </a:solidFill>
          <a:ln>
            <a:noFill/>
          </a:ln>
          <a:effectLst>
            <a:outerShdw blurRad="889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神经网络基础知识</a:t>
            </a:r>
          </a:p>
        </p:txBody>
      </p:sp>
      <p:sp>
        <p:nvSpPr>
          <p:cNvPr id="14" name="矩形 13"/>
          <p:cNvSpPr/>
          <p:nvPr/>
        </p:nvSpPr>
        <p:spPr>
          <a:xfrm>
            <a:off x="1894426" y="3370145"/>
            <a:ext cx="1367543" cy="5892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889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pc="13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Pytorch</a:t>
            </a:r>
            <a:endParaRPr lang="en-US" altLang="zh-CN" sz="1400" b="1" spc="130" dirty="0">
              <a:solidFill>
                <a:schemeClr val="tx1"/>
              </a:solidFill>
              <a:latin typeface="微软雅黑" panose="020B0503020204020204" pitchFamily="34" charset="-122"/>
              <a:ea typeface="思源黑体 CN Bold" panose="020B0800000000000000" pitchFamily="34" charset="-122"/>
            </a:endParaRPr>
          </a:p>
          <a:p>
            <a:pPr algn="ctr"/>
            <a:r>
              <a:rPr lang="zh-CN" altLang="en-US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快速入门</a:t>
            </a:r>
          </a:p>
        </p:txBody>
      </p:sp>
      <p:sp>
        <p:nvSpPr>
          <p:cNvPr id="17" name="矩形 16"/>
          <p:cNvSpPr/>
          <p:nvPr/>
        </p:nvSpPr>
        <p:spPr>
          <a:xfrm>
            <a:off x="328269" y="4365333"/>
            <a:ext cx="1295394" cy="343115"/>
          </a:xfrm>
          <a:prstGeom prst="rect">
            <a:avLst/>
          </a:prstGeom>
          <a:solidFill>
            <a:srgbClr val="EAB200"/>
          </a:solidFill>
          <a:ln>
            <a:noFill/>
          </a:ln>
          <a:effectLst>
            <a:outerShdw blurRad="889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图像基础</a:t>
            </a:r>
          </a:p>
        </p:txBody>
      </p:sp>
      <p:sp>
        <p:nvSpPr>
          <p:cNvPr id="18" name="矩形 17"/>
          <p:cNvSpPr/>
          <p:nvPr/>
        </p:nvSpPr>
        <p:spPr>
          <a:xfrm>
            <a:off x="1894426" y="4348161"/>
            <a:ext cx="1367543" cy="343115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889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NLP</a:t>
            </a:r>
            <a:r>
              <a:rPr lang="zh-CN" altLang="en-US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基础</a:t>
            </a:r>
          </a:p>
        </p:txBody>
      </p:sp>
      <p:cxnSp>
        <p:nvCxnSpPr>
          <p:cNvPr id="19" name="直接连接符 18"/>
          <p:cNvCxnSpPr>
            <a:stCxn id="9" idx="2"/>
            <a:endCxn id="13" idx="0"/>
          </p:cNvCxnSpPr>
          <p:nvPr/>
        </p:nvCxnSpPr>
        <p:spPr>
          <a:xfrm flipH="1">
            <a:off x="975968" y="3102301"/>
            <a:ext cx="1" cy="2805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3"/>
            <a:endCxn id="12" idx="1"/>
          </p:cNvCxnSpPr>
          <p:nvPr/>
        </p:nvCxnSpPr>
        <p:spPr>
          <a:xfrm flipV="1">
            <a:off x="1623669" y="2903687"/>
            <a:ext cx="270757" cy="2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2" idx="2"/>
            <a:endCxn id="14" idx="0"/>
          </p:cNvCxnSpPr>
          <p:nvPr/>
        </p:nvCxnSpPr>
        <p:spPr>
          <a:xfrm>
            <a:off x="2578198" y="3102301"/>
            <a:ext cx="0" cy="2678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/>
          <p:cNvCxnSpPr>
            <a:stCxn id="13" idx="2"/>
            <a:endCxn id="14" idx="2"/>
          </p:cNvCxnSpPr>
          <p:nvPr/>
        </p:nvCxnSpPr>
        <p:spPr>
          <a:xfrm rot="5400000" flipH="1" flipV="1">
            <a:off x="1770706" y="3164687"/>
            <a:ext cx="12753" cy="1602230"/>
          </a:xfrm>
          <a:prstGeom prst="bentConnector3">
            <a:avLst>
              <a:gd name="adj1" fmla="val -1792519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1217269" y="4204556"/>
            <a:ext cx="0" cy="160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2341219" y="4204556"/>
            <a:ext cx="0" cy="143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872789" y="2295769"/>
            <a:ext cx="19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dirty="0">
                <a:solidFill>
                  <a:schemeClr val="tx1"/>
                </a:solidFill>
                <a:ea typeface="思源黑体 CN Bold" panose="020B0800000000000000" pitchFamily="34" charset="-122"/>
              </a:rPr>
              <a:t>Step0</a:t>
            </a:r>
            <a:r>
              <a: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rPr>
              <a:t>：选修知识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275226" y="4049855"/>
            <a:ext cx="744114" cy="276999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1200" dirty="0">
                <a:latin typeface="微软雅黑" panose="020B0503020204020204" pitchFamily="34" charset="-122"/>
                <a:ea typeface="思源黑体 CN Bold" panose="020B0800000000000000" pitchFamily="34" charset="-122"/>
              </a:rPr>
              <a:t>CV </a:t>
            </a:r>
            <a:r>
              <a:rPr lang="zh-CN" altLang="en-US" sz="1200" dirty="0">
                <a:latin typeface="微软雅黑" panose="020B0503020204020204" pitchFamily="34" charset="-122"/>
                <a:ea typeface="思源黑体 CN Bold" panose="020B0800000000000000" pitchFamily="34" charset="-122"/>
              </a:rPr>
              <a:t>方向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2569822" y="4015293"/>
            <a:ext cx="835485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altLang="zh-CN" sz="1200" dirty="0">
                <a:latin typeface="微软雅黑" panose="020B0503020204020204" pitchFamily="34" charset="-122"/>
                <a:ea typeface="思源黑体 CN Bold" panose="020B0800000000000000" pitchFamily="34" charset="-122"/>
              </a:rPr>
              <a:t>NLP </a:t>
            </a:r>
            <a:r>
              <a:rPr lang="zh-CN" altLang="en-US" sz="1200" dirty="0">
                <a:latin typeface="微软雅黑" panose="020B0503020204020204" pitchFamily="34" charset="-122"/>
                <a:ea typeface="思源黑体 CN Bold" panose="020B0800000000000000" pitchFamily="34" charset="-122"/>
              </a:rPr>
              <a:t>方向</a:t>
            </a:r>
          </a:p>
        </p:txBody>
      </p:sp>
      <p:sp>
        <p:nvSpPr>
          <p:cNvPr id="70" name="矩形 69"/>
          <p:cNvSpPr/>
          <p:nvPr/>
        </p:nvSpPr>
        <p:spPr>
          <a:xfrm>
            <a:off x="5399180" y="3382898"/>
            <a:ext cx="1295394" cy="391559"/>
          </a:xfrm>
          <a:prstGeom prst="rect">
            <a:avLst/>
          </a:prstGeom>
          <a:solidFill>
            <a:srgbClr val="EAB200"/>
          </a:solidFill>
          <a:ln>
            <a:noFill/>
          </a:ln>
          <a:effectLst>
            <a:outerShdw blurRad="889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10</a:t>
            </a:r>
            <a:r>
              <a:rPr lang="zh-CN" altLang="en-US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篇论文</a:t>
            </a:r>
          </a:p>
        </p:txBody>
      </p:sp>
      <p:sp>
        <p:nvSpPr>
          <p:cNvPr id="71" name="矩形 70"/>
          <p:cNvSpPr/>
          <p:nvPr/>
        </p:nvSpPr>
        <p:spPr>
          <a:xfrm>
            <a:off x="5399181" y="4150091"/>
            <a:ext cx="1295394" cy="391558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889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10</a:t>
            </a:r>
            <a:r>
              <a:rPr lang="zh-CN" altLang="en-US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篇论文</a:t>
            </a:r>
          </a:p>
        </p:txBody>
      </p:sp>
      <p:sp>
        <p:nvSpPr>
          <p:cNvPr id="121" name="矩形 120"/>
          <p:cNvSpPr/>
          <p:nvPr/>
        </p:nvSpPr>
        <p:spPr>
          <a:xfrm>
            <a:off x="8522557" y="2228887"/>
            <a:ext cx="3402542" cy="2571096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4671183" y="2674230"/>
            <a:ext cx="276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思源黑体 CN Bold" panose="020B0800000000000000" pitchFamily="34" charset="-122"/>
              </a:rPr>
              <a:t>Step1</a:t>
            </a:r>
            <a:r>
              <a:rPr lang="zh-CN" altLang="en-US" b="1" dirty="0">
                <a:latin typeface="微软雅黑" panose="020B0503020204020204" pitchFamily="34" charset="-122"/>
                <a:ea typeface="思源黑体 CN Bold" panose="020B0800000000000000" pitchFamily="34" charset="-122"/>
              </a:rPr>
              <a:t>：</a:t>
            </a:r>
            <a:r>
              <a:rPr lang="en-US" altLang="zh-CN" b="1" dirty="0">
                <a:latin typeface="微软雅黑" panose="020B0503020204020204" pitchFamily="34" charset="-122"/>
                <a:ea typeface="思源黑体 CN Bold" panose="020B0800000000000000" pitchFamily="34" charset="-122"/>
              </a:rPr>
              <a:t>Baseline Paper</a:t>
            </a:r>
            <a:endParaRPr lang="zh-CN" altLang="en-US" b="1" dirty="0">
              <a:latin typeface="微软雅黑" panose="020B0503020204020204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8859938" y="2256775"/>
            <a:ext cx="273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dirty="0">
                <a:solidFill>
                  <a:schemeClr val="tx1"/>
                </a:solidFill>
                <a:ea typeface="思源黑体 CN Bold" panose="020B0800000000000000" pitchFamily="34" charset="-122"/>
              </a:rPr>
              <a:t>Step2</a:t>
            </a:r>
            <a:r>
              <a: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rPr>
              <a:t>：细分专题 </a:t>
            </a:r>
            <a:r>
              <a:rPr lang="en-US" altLang="zh-CN" dirty="0">
                <a:solidFill>
                  <a:schemeClr val="tx1"/>
                </a:solidFill>
                <a:ea typeface="思源黑体 CN Bold" panose="020B0800000000000000" pitchFamily="34" charset="-122"/>
              </a:rPr>
              <a:t>Paper</a:t>
            </a:r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8760877" y="2767473"/>
            <a:ext cx="1295394" cy="1923803"/>
          </a:xfrm>
          <a:prstGeom prst="rect">
            <a:avLst/>
          </a:prstGeom>
          <a:solidFill>
            <a:srgbClr val="EAB200"/>
          </a:solidFill>
          <a:ln>
            <a:noFill/>
          </a:ln>
          <a:effectLst>
            <a:outerShdw blurRad="889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语义分割；</a:t>
            </a:r>
            <a:endParaRPr lang="en-US" altLang="zh-CN" sz="1400" b="1" spc="130" dirty="0">
              <a:solidFill>
                <a:schemeClr val="tx1"/>
              </a:solidFill>
              <a:latin typeface="微软雅黑" panose="020B0503020204020204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目标检测；</a:t>
            </a:r>
            <a:endParaRPr lang="en-US" altLang="zh-CN" sz="1400" b="1" spc="130" dirty="0">
              <a:solidFill>
                <a:schemeClr val="tx1"/>
              </a:solidFill>
              <a:latin typeface="微软雅黑" panose="020B0503020204020204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GAN</a:t>
            </a:r>
            <a:r>
              <a:rPr lang="zh-CN" altLang="en-US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OCR</a:t>
            </a:r>
            <a:r>
              <a:rPr lang="zh-CN" altLang="en-US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；</a:t>
            </a:r>
            <a:endParaRPr lang="en-US" altLang="zh-CN" sz="1400" b="1" spc="130" dirty="0">
              <a:solidFill>
                <a:schemeClr val="tx1"/>
              </a:solidFill>
              <a:latin typeface="微软雅黑" panose="020B0503020204020204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轻量化网络</a:t>
            </a:r>
          </a:p>
        </p:txBody>
      </p:sp>
      <p:sp>
        <p:nvSpPr>
          <p:cNvPr id="138" name="矩形 137"/>
          <p:cNvSpPr/>
          <p:nvPr/>
        </p:nvSpPr>
        <p:spPr>
          <a:xfrm>
            <a:off x="10327034" y="2767473"/>
            <a:ext cx="1295394" cy="1923803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889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b="1" spc="130" dirty="0">
                <a:solidFill>
                  <a:schemeClr val="bg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信息抽取；</a:t>
            </a:r>
            <a:endParaRPr lang="en-US" altLang="zh-CN" sz="1400" b="1" spc="130" dirty="0">
              <a:solidFill>
                <a:schemeClr val="bg1"/>
              </a:solidFill>
              <a:latin typeface="微软雅黑" panose="020B0503020204020204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spc="130" dirty="0">
                <a:solidFill>
                  <a:schemeClr val="bg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预训练模型；</a:t>
            </a:r>
          </a:p>
          <a:p>
            <a:pPr>
              <a:lnSpc>
                <a:spcPct val="150000"/>
              </a:lnSpc>
            </a:pPr>
            <a:r>
              <a:rPr lang="zh-CN" altLang="en-US" sz="1400" b="1" spc="130" dirty="0">
                <a:solidFill>
                  <a:schemeClr val="bg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图神经网络；</a:t>
            </a:r>
            <a:endParaRPr lang="en-US" altLang="zh-CN" sz="1400" b="1" spc="130" dirty="0">
              <a:solidFill>
                <a:schemeClr val="bg1"/>
              </a:solidFill>
              <a:latin typeface="微软雅黑" panose="020B0503020204020204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spc="130" dirty="0">
                <a:solidFill>
                  <a:schemeClr val="bg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句子匹配；</a:t>
            </a:r>
            <a:endParaRPr lang="en-US" altLang="zh-CN" sz="1400" b="1" spc="130" dirty="0">
              <a:solidFill>
                <a:schemeClr val="bg1"/>
              </a:solidFill>
              <a:latin typeface="微软雅黑" panose="020B0503020204020204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spc="130" dirty="0">
                <a:solidFill>
                  <a:schemeClr val="bg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机器翻译；</a:t>
            </a:r>
          </a:p>
        </p:txBody>
      </p:sp>
      <p:sp>
        <p:nvSpPr>
          <p:cNvPr id="153" name="文本框 152"/>
          <p:cNvSpPr txBox="1"/>
          <p:nvPr/>
        </p:nvSpPr>
        <p:spPr>
          <a:xfrm>
            <a:off x="209005" y="5019932"/>
            <a:ext cx="1842171" cy="73866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注：</a:t>
            </a:r>
            <a:endParaRPr lang="en-US" altLang="zh-CN" sz="14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r>
              <a:rPr lang="zh-CN" altLang="en-US" sz="14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根据个人学习基础，</a:t>
            </a:r>
            <a:endParaRPr lang="en-US" altLang="zh-CN" sz="14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r>
              <a:rPr lang="zh-CN" altLang="en-US" sz="14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进入不同学习阶段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CB0B183-A4D4-9AD4-21CE-8D9BC6176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3098" y="110853"/>
            <a:ext cx="2143125" cy="1038225"/>
          </a:xfrm>
          <a:prstGeom prst="rect">
            <a:avLst/>
          </a:prstGeom>
        </p:spPr>
      </p:pic>
      <p:sp>
        <p:nvSpPr>
          <p:cNvPr id="66" name="箭头: 右 65">
            <a:extLst>
              <a:ext uri="{FF2B5EF4-FFF2-40B4-BE49-F238E27FC236}">
                <a16:creationId xmlns:a16="http://schemas.microsoft.com/office/drawing/2014/main" id="{26F43B8E-2AB6-0DE9-5DB8-9E6B5766BC34}"/>
              </a:ext>
            </a:extLst>
          </p:cNvPr>
          <p:cNvSpPr/>
          <p:nvPr/>
        </p:nvSpPr>
        <p:spPr>
          <a:xfrm>
            <a:off x="3688422" y="3437716"/>
            <a:ext cx="569530" cy="2979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7" name="箭头: 右 66">
            <a:extLst>
              <a:ext uri="{FF2B5EF4-FFF2-40B4-BE49-F238E27FC236}">
                <a16:creationId xmlns:a16="http://schemas.microsoft.com/office/drawing/2014/main" id="{31E0AC31-FDB8-43FC-47FF-A9251702092F}"/>
              </a:ext>
            </a:extLst>
          </p:cNvPr>
          <p:cNvSpPr/>
          <p:nvPr/>
        </p:nvSpPr>
        <p:spPr>
          <a:xfrm>
            <a:off x="7883036" y="3430010"/>
            <a:ext cx="569530" cy="2979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C697A655-E196-6A0C-BBCB-F4C16C3023C6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BFD81738-4403-8AFC-70DF-96E142005339}"/>
              </a:ext>
            </a:extLst>
          </p:cNvPr>
          <p:cNvSpPr txBox="1"/>
          <p:nvPr/>
        </p:nvSpPr>
        <p:spPr>
          <a:xfrm>
            <a:off x="5326081" y="276830"/>
            <a:ext cx="2761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学习路径</a:t>
            </a: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7165BEF1-1140-7B72-ABF7-0CF0F555D6EF}"/>
              </a:ext>
            </a:extLst>
          </p:cNvPr>
          <p:cNvGrpSpPr/>
          <p:nvPr/>
        </p:nvGrpSpPr>
        <p:grpSpPr>
          <a:xfrm>
            <a:off x="4848688" y="359255"/>
            <a:ext cx="445894" cy="351309"/>
            <a:chOff x="123780" y="534395"/>
            <a:chExt cx="445894" cy="351309"/>
          </a:xfrm>
        </p:grpSpPr>
        <p:sp>
          <p:nvSpPr>
            <p:cNvPr id="73" name="等腰三角形 72">
              <a:extLst>
                <a:ext uri="{FF2B5EF4-FFF2-40B4-BE49-F238E27FC236}">
                  <a16:creationId xmlns:a16="http://schemas.microsoft.com/office/drawing/2014/main" id="{0F7F6F59-2F12-0937-0FC9-6CADF4D38E09}"/>
                </a:ext>
              </a:extLst>
            </p:cNvPr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A835C38C-3B01-0EC4-9C03-5DC00BD93E06}"/>
                </a:ext>
              </a:extLst>
            </p:cNvPr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:a16="http://schemas.microsoft.com/office/drawing/2014/main" id="{09811F04-B22D-C3BF-B99D-46DF6768505B}"/>
                </a:ext>
              </a:extLst>
            </p:cNvPr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>
            <a:extLst>
              <a:ext uri="{FF2B5EF4-FFF2-40B4-BE49-F238E27FC236}">
                <a16:creationId xmlns:a16="http://schemas.microsoft.com/office/drawing/2014/main" id="{E0839CAC-7D2C-4727-BB41-2FED99CEDC6A}"/>
              </a:ext>
            </a:extLst>
          </p:cNvPr>
          <p:cNvSpPr>
            <a:spLocks/>
          </p:cNvSpPr>
          <p:nvPr/>
        </p:nvSpPr>
        <p:spPr bwMode="auto">
          <a:xfrm>
            <a:off x="3309938" y="4475351"/>
            <a:ext cx="8886825" cy="1881187"/>
          </a:xfrm>
          <a:custGeom>
            <a:avLst/>
            <a:gdLst>
              <a:gd name="T0" fmla="*/ 8886825 w 11567"/>
              <a:gd name="T1" fmla="*/ 1881187 h 2441"/>
              <a:gd name="T2" fmla="*/ 0 w 11567"/>
              <a:gd name="T3" fmla="*/ 1881187 h 2441"/>
              <a:gd name="T4" fmla="*/ 1184705 w 11567"/>
              <a:gd name="T5" fmla="*/ 0 h 2441"/>
              <a:gd name="T6" fmla="*/ 8886825 w 11567"/>
              <a:gd name="T7" fmla="*/ 0 h 2441"/>
              <a:gd name="T8" fmla="*/ 8886825 w 11567"/>
              <a:gd name="T9" fmla="*/ 1881187 h 24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567" h="2441">
                <a:moveTo>
                  <a:pt x="11567" y="2441"/>
                </a:moveTo>
                <a:lnTo>
                  <a:pt x="0" y="2441"/>
                </a:lnTo>
                <a:lnTo>
                  <a:pt x="1542" y="0"/>
                </a:lnTo>
                <a:lnTo>
                  <a:pt x="11567" y="0"/>
                </a:lnTo>
                <a:lnTo>
                  <a:pt x="11567" y="244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6794"/>
              </a:solidFill>
              <a:latin typeface="Arial" panose="020B0604020202020204" pitchFamily="34" charset="0"/>
            </a:endParaRP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E3471230-A0AD-47CD-ABCD-44C152A77ACC}"/>
              </a:ext>
            </a:extLst>
          </p:cNvPr>
          <p:cNvSpPr>
            <a:spLocks/>
          </p:cNvSpPr>
          <p:nvPr/>
        </p:nvSpPr>
        <p:spPr bwMode="auto">
          <a:xfrm>
            <a:off x="0" y="5145088"/>
            <a:ext cx="5695950" cy="1712912"/>
          </a:xfrm>
          <a:custGeom>
            <a:avLst/>
            <a:gdLst>
              <a:gd name="T0" fmla="*/ 0 w 7413"/>
              <a:gd name="T1" fmla="*/ 0 h 2222"/>
              <a:gd name="T2" fmla="*/ 5695950 w 7413"/>
              <a:gd name="T3" fmla="*/ 0 h 2222"/>
              <a:gd name="T4" fmla="*/ 4617923 w 7413"/>
              <a:gd name="T5" fmla="*/ 1712912 h 2222"/>
              <a:gd name="T6" fmla="*/ 0 w 7413"/>
              <a:gd name="T7" fmla="*/ 1712912 h 2222"/>
              <a:gd name="T8" fmla="*/ 0 w 7413"/>
              <a:gd name="T9" fmla="*/ 0 h 22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13" h="2222">
                <a:moveTo>
                  <a:pt x="0" y="0"/>
                </a:moveTo>
                <a:lnTo>
                  <a:pt x="7413" y="0"/>
                </a:lnTo>
                <a:lnTo>
                  <a:pt x="6010" y="2222"/>
                </a:lnTo>
                <a:lnTo>
                  <a:pt x="0" y="2222"/>
                </a:lnTo>
                <a:lnTo>
                  <a:pt x="0" y="0"/>
                </a:lnTo>
                <a:close/>
              </a:path>
            </a:pathLst>
          </a:custGeom>
          <a:solidFill>
            <a:srgbClr val="C9C9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6794"/>
              </a:solidFill>
              <a:latin typeface="Arial" panose="020B0604020202020204" pitchFamily="34" charset="0"/>
            </a:endParaRP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F5BAA0DF-2927-4209-95E2-A39BB2B16B64}"/>
              </a:ext>
            </a:extLst>
          </p:cNvPr>
          <p:cNvSpPr>
            <a:spLocks/>
          </p:cNvSpPr>
          <p:nvPr/>
        </p:nvSpPr>
        <p:spPr bwMode="auto">
          <a:xfrm>
            <a:off x="0" y="5059679"/>
            <a:ext cx="10733088" cy="1296859"/>
          </a:xfrm>
          <a:custGeom>
            <a:avLst/>
            <a:gdLst>
              <a:gd name="T0" fmla="*/ 0 w 13970"/>
              <a:gd name="T1" fmla="*/ 0 h 3869"/>
              <a:gd name="T2" fmla="*/ 10733088 w 13970"/>
              <a:gd name="T3" fmla="*/ 0 h 3869"/>
              <a:gd name="T4" fmla="*/ 8856142 w 13970"/>
              <a:gd name="T5" fmla="*/ 2981325 h 3869"/>
              <a:gd name="T6" fmla="*/ 0 w 13970"/>
              <a:gd name="T7" fmla="*/ 2981325 h 3869"/>
              <a:gd name="T8" fmla="*/ 0 w 13970"/>
              <a:gd name="T9" fmla="*/ 0 h 38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970" h="3869">
                <a:moveTo>
                  <a:pt x="0" y="0"/>
                </a:moveTo>
                <a:lnTo>
                  <a:pt x="13970" y="0"/>
                </a:lnTo>
                <a:lnTo>
                  <a:pt x="11527" y="3869"/>
                </a:lnTo>
                <a:lnTo>
                  <a:pt x="0" y="3869"/>
                </a:lnTo>
                <a:lnTo>
                  <a:pt x="0" y="0"/>
                </a:lnTo>
                <a:close/>
              </a:path>
            </a:pathLst>
          </a:custGeom>
          <a:solidFill>
            <a:srgbClr val="0098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643E2F06-1BD1-414C-8E70-2D1E4FCE7630}"/>
              </a:ext>
            </a:extLst>
          </p:cNvPr>
          <p:cNvSpPr>
            <a:spLocks/>
          </p:cNvSpPr>
          <p:nvPr/>
        </p:nvSpPr>
        <p:spPr bwMode="auto">
          <a:xfrm>
            <a:off x="11231563" y="4988113"/>
            <a:ext cx="557212" cy="900113"/>
          </a:xfrm>
          <a:custGeom>
            <a:avLst/>
            <a:gdLst>
              <a:gd name="T0" fmla="*/ 448844 w 725"/>
              <a:gd name="T1" fmla="*/ 341104 h 1169"/>
              <a:gd name="T2" fmla="*/ 557212 w 725"/>
              <a:gd name="T3" fmla="*/ 450441 h 1169"/>
              <a:gd name="T4" fmla="*/ 448844 w 725"/>
              <a:gd name="T5" fmla="*/ 559009 h 1169"/>
              <a:gd name="T6" fmla="*/ 108368 w 725"/>
              <a:gd name="T7" fmla="*/ 900113 h 1169"/>
              <a:gd name="T8" fmla="*/ 0 w 725"/>
              <a:gd name="T9" fmla="*/ 791545 h 1169"/>
              <a:gd name="T10" fmla="*/ 340476 w 725"/>
              <a:gd name="T11" fmla="*/ 450441 h 1169"/>
              <a:gd name="T12" fmla="*/ 0 w 725"/>
              <a:gd name="T13" fmla="*/ 108568 h 1169"/>
              <a:gd name="T14" fmla="*/ 108368 w 725"/>
              <a:gd name="T15" fmla="*/ 0 h 1169"/>
              <a:gd name="T16" fmla="*/ 448844 w 725"/>
              <a:gd name="T17" fmla="*/ 341104 h 11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5" h="1169">
                <a:moveTo>
                  <a:pt x="584" y="443"/>
                </a:moveTo>
                <a:lnTo>
                  <a:pt x="725" y="585"/>
                </a:lnTo>
                <a:lnTo>
                  <a:pt x="584" y="726"/>
                </a:lnTo>
                <a:lnTo>
                  <a:pt x="141" y="1169"/>
                </a:lnTo>
                <a:lnTo>
                  <a:pt x="0" y="1028"/>
                </a:lnTo>
                <a:lnTo>
                  <a:pt x="443" y="585"/>
                </a:lnTo>
                <a:lnTo>
                  <a:pt x="0" y="141"/>
                </a:lnTo>
                <a:lnTo>
                  <a:pt x="141" y="0"/>
                </a:lnTo>
                <a:lnTo>
                  <a:pt x="584" y="4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6794"/>
              </a:solidFill>
              <a:latin typeface="Arial" panose="020B0604020202020204" pitchFamily="34" charset="0"/>
            </a:endParaRPr>
          </a:p>
        </p:txBody>
      </p:sp>
      <p:sp>
        <p:nvSpPr>
          <p:cNvPr id="19" name="副标题 2">
            <a:extLst>
              <a:ext uri="{FF2B5EF4-FFF2-40B4-BE49-F238E27FC236}">
                <a16:creationId xmlns:a16="http://schemas.microsoft.com/office/drawing/2014/main" id="{4981C8E6-5B32-4FE2-B640-223CD35ACE36}"/>
              </a:ext>
            </a:extLst>
          </p:cNvPr>
          <p:cNvSpPr txBox="1">
            <a:spLocks/>
          </p:cNvSpPr>
          <p:nvPr/>
        </p:nvSpPr>
        <p:spPr>
          <a:xfrm>
            <a:off x="2639615" y="1108825"/>
            <a:ext cx="6912768" cy="720080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800"/>
              </a:spcBef>
              <a:buNone/>
            </a:pPr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Thanks</a:t>
            </a:r>
            <a:r>
              <a:rPr lang="zh-CN" alt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！</a:t>
            </a:r>
          </a:p>
        </p:txBody>
      </p:sp>
      <p:sp>
        <p:nvSpPr>
          <p:cNvPr id="2" name="PA_文本框 6">
            <a:extLst>
              <a:ext uri="{FF2B5EF4-FFF2-40B4-BE49-F238E27FC236}">
                <a16:creationId xmlns:a16="http://schemas.microsoft.com/office/drawing/2014/main" id="{338CDB70-D07D-9F9C-D1CE-3ADF7F228CD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955540" y="1848704"/>
            <a:ext cx="828091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800" i="1" dirty="0">
                <a:latin typeface="Avenir Next" charset="0"/>
                <a:ea typeface="Avenir Next" charset="0"/>
                <a:cs typeface="Avenir Next" charset="0"/>
              </a:rPr>
              <a:t>More related works can be viewed as follows</a:t>
            </a:r>
            <a:endParaRPr lang="zh-CN" altLang="en-US" sz="2800" i="1" dirty="0"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5F47E5A-0C26-40EE-DCBF-BF0997F847D4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1">
            <a:extLst>
              <a:ext uri="{FF2B5EF4-FFF2-40B4-BE49-F238E27FC236}">
                <a16:creationId xmlns:a16="http://schemas.microsoft.com/office/drawing/2014/main" id="{5795D762-3BCD-2068-F28D-CF9386059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023376"/>
            <a:ext cx="915427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导    师：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</a:rPr>
              <a:t>   John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讲师简介：中国科学院大学博士研究生，曾在腾讯和微软亚洲研究院进行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</a:rPr>
              <a:t>NLP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相关的项目。在国际会议发表论文近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</a:rPr>
              <a:t>20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篇。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</a:rPr>
              <a:t>5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项专利，多次获得国家奖学金，科研学术竞赛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</a:rPr>
              <a:t>top-3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3" name="PA_文本框 6">
            <a:extLst>
              <a:ext uri="{FF2B5EF4-FFF2-40B4-BE49-F238E27FC236}">
                <a16:creationId xmlns:a16="http://schemas.microsoft.com/office/drawing/2014/main" id="{0834536A-853D-A73A-9797-9D5E8076499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23524" y="3136612"/>
            <a:ext cx="52793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dirty="0">
                <a:latin typeface="Avenir Next" charset="0"/>
                <a:ea typeface="Avenir Next" charset="0"/>
                <a:cs typeface="Avenir Next" charset="0"/>
              </a:rPr>
              <a:t>CSDN Blogs</a:t>
            </a:r>
            <a:r>
              <a:rPr lang="zh-CN" altLang="en-US" sz="1600" dirty="0">
                <a:latin typeface="Avenir Next" charset="0"/>
                <a:ea typeface="Avenir Next" charset="0"/>
                <a:cs typeface="Avenir Next" charset="0"/>
              </a:rPr>
              <a:t>：</a:t>
            </a:r>
            <a:r>
              <a:rPr lang="en-US" altLang="zh-CN" sz="1600" dirty="0">
                <a:latin typeface="Avenir Next" charset="0"/>
                <a:ea typeface="Avenir Next" charset="0"/>
                <a:cs typeface="Avenir Next" charset="0"/>
                <a:hlinkClick r:id="rId5"/>
              </a:rPr>
              <a:t>https://blog.csdn.net/ganxiwu9686</a:t>
            </a:r>
            <a:endParaRPr lang="en-US" altLang="zh-CN" sz="1600" dirty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en-US" altLang="zh-CN" sz="1600" dirty="0" err="1">
                <a:latin typeface="Avenir Next" charset="0"/>
                <a:ea typeface="Avenir Next" charset="0"/>
                <a:cs typeface="Avenir Next" charset="0"/>
              </a:rPr>
              <a:t>Zhihu</a:t>
            </a:r>
            <a:r>
              <a:rPr lang="en-US" altLang="zh-CN" sz="1600" dirty="0">
                <a:latin typeface="Avenir Next" charset="0"/>
                <a:ea typeface="Avenir Next" charset="0"/>
                <a:cs typeface="Avenir Next" charset="0"/>
              </a:rPr>
              <a:t> Column:  </a:t>
            </a:r>
            <a:r>
              <a:rPr lang="en-US" altLang="zh-CN" sz="1600" dirty="0">
                <a:latin typeface="Avenir Next" charset="0"/>
                <a:ea typeface="Avenir Next" charset="0"/>
                <a:cs typeface="Avenir Next" charset="0"/>
                <a:hlinkClick r:id="rId6"/>
              </a:rPr>
              <a:t>https://zhuanlan.zhihu.com/p/581087596</a:t>
            </a:r>
            <a:endParaRPr lang="en-US" altLang="zh-CN" sz="1600" dirty="0">
              <a:latin typeface="Avenir Next" charset="0"/>
              <a:ea typeface="Avenir Next" charset="0"/>
              <a:cs typeface="Avenir Nex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3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FCDCFB0-FE2E-A3D9-FB8A-BE0C93B69D1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AFF"/>
              </a:clrFrom>
              <a:clrTo>
                <a:srgbClr val="F5FA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77073" y="0"/>
            <a:ext cx="71953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0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4572414" y="6457890"/>
            <a:ext cx="7619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chemeClr val="bg1">
                    <a:alpha val="42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NORTHWESTERN POLYTECHNICAL UNIVERSITY</a:t>
            </a:r>
            <a:endParaRPr lang="zh-CN" altLang="en-US" sz="2000" b="1" dirty="0">
              <a:solidFill>
                <a:schemeClr val="bg1">
                  <a:alpha val="42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D731863F-D38D-4630-9DAF-5128337D7007}"/>
              </a:ext>
            </a:extLst>
          </p:cNvPr>
          <p:cNvSpPr txBox="1">
            <a:spLocks/>
          </p:cNvSpPr>
          <p:nvPr/>
        </p:nvSpPr>
        <p:spPr>
          <a:xfrm>
            <a:off x="801394" y="295077"/>
            <a:ext cx="1891006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514337" rtl="0" eaLnBrk="1" latinLnBrk="0" hangingPunct="1">
              <a:spcBef>
                <a:spcPct val="0"/>
              </a:spcBef>
              <a:buNone/>
              <a:defRPr sz="195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51433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j-cs"/>
              </a:rPr>
              <a:t>内容提要</a:t>
            </a: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260EF75-29E7-44AD-8878-98A7D5FE4503}"/>
              </a:ext>
            </a:extLst>
          </p:cNvPr>
          <p:cNvSpPr txBox="1">
            <a:spLocks/>
          </p:cNvSpPr>
          <p:nvPr/>
        </p:nvSpPr>
        <p:spPr>
          <a:xfrm>
            <a:off x="2045583" y="2613018"/>
            <a:ext cx="6958926" cy="3349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2876" indent="-192876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7899" indent="-160731" algn="l" defTabSz="51433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22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91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59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28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596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765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34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科研流程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文献管理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论文想法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写作绘图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回顾总结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F5EEDE1-A617-428F-B5B5-9AED69F2D39B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C4904FF9-9AB7-49C4-BE1A-048858ECDBAD}"/>
              </a:ext>
            </a:extLst>
          </p:cNvPr>
          <p:cNvSpPr/>
          <p:nvPr/>
        </p:nvSpPr>
        <p:spPr>
          <a:xfrm>
            <a:off x="1" y="342675"/>
            <a:ext cx="731520" cy="350824"/>
          </a:xfrm>
          <a:prstGeom prst="rect">
            <a:avLst/>
          </a:prstGeom>
          <a:solidFill>
            <a:srgbClr val="40404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" name="组合 34">
            <a:extLst>
              <a:ext uri="{FF2B5EF4-FFF2-40B4-BE49-F238E27FC236}">
                <a16:creationId xmlns:a16="http://schemas.microsoft.com/office/drawing/2014/main" id="{C5BDDEE3-BD50-4A6B-A1F6-9989BD22F65E}"/>
              </a:ext>
            </a:extLst>
          </p:cNvPr>
          <p:cNvGrpSpPr>
            <a:grpSpLocks/>
          </p:cNvGrpSpPr>
          <p:nvPr/>
        </p:nvGrpSpPr>
        <p:grpSpPr bwMode="auto">
          <a:xfrm>
            <a:off x="801394" y="1468505"/>
            <a:ext cx="2701925" cy="898525"/>
            <a:chOff x="467913" y="1102550"/>
            <a:chExt cx="2702007" cy="899374"/>
          </a:xfrm>
        </p:grpSpPr>
        <p:grpSp>
          <p:nvGrpSpPr>
            <p:cNvPr id="9" name="组合 35">
              <a:extLst>
                <a:ext uri="{FF2B5EF4-FFF2-40B4-BE49-F238E27FC236}">
                  <a16:creationId xmlns:a16="http://schemas.microsoft.com/office/drawing/2014/main" id="{1BE916FA-FAC8-4C12-9E97-EC96D810E8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7913" y="1102550"/>
              <a:ext cx="2702007" cy="849531"/>
              <a:chOff x="10870474" y="497840"/>
              <a:chExt cx="2702007" cy="849531"/>
            </a:xfrm>
          </p:grpSpPr>
          <p:sp>
            <p:nvSpPr>
              <p:cNvPr id="11" name="文本框 37">
                <a:extLst>
                  <a:ext uri="{FF2B5EF4-FFF2-40B4-BE49-F238E27FC236}">
                    <a16:creationId xmlns:a16="http://schemas.microsoft.com/office/drawing/2014/main" id="{DA0D20F2-CA30-4B91-84DA-AE73BE8D6A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70474" y="497840"/>
                <a:ext cx="143256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36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</a:t>
                </a:r>
                <a:r>
                  <a:rPr lang="zh-CN" altLang="en-US" sz="3600" b="1">
                    <a:solidFill>
                      <a:srgbClr val="F7725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录</a:t>
                </a:r>
              </a:p>
            </p:txBody>
          </p: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E5106CBD-EDA0-4142-BB75-3C54DF44B0F0}"/>
                  </a:ext>
                </a:extLst>
              </p:cNvPr>
              <p:cNvCxnSpPr/>
              <p:nvPr/>
            </p:nvCxnSpPr>
            <p:spPr>
              <a:xfrm>
                <a:off x="11021291" y="1347956"/>
                <a:ext cx="255119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36">
              <a:extLst>
                <a:ext uri="{FF2B5EF4-FFF2-40B4-BE49-F238E27FC236}">
                  <a16:creationId xmlns:a16="http://schemas.microsoft.com/office/drawing/2014/main" id="{C343F3B7-3295-4B8F-801D-79EFC5E7B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5860" y="1601814"/>
              <a:ext cx="14325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772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000" b="1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A5C8B3EE-5720-4AFF-A708-92A22B2D06B2}"/>
              </a:ext>
            </a:extLst>
          </p:cNvPr>
          <p:cNvGrpSpPr/>
          <p:nvPr/>
        </p:nvGrpSpPr>
        <p:grpSpPr>
          <a:xfrm>
            <a:off x="7781150" y="4719907"/>
            <a:ext cx="4014190" cy="1861463"/>
            <a:chOff x="1346200" y="1989138"/>
            <a:chExt cx="9232900" cy="4281487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E07C1271-35A3-4B5E-8AF7-B425216DB3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77250" y="3019425"/>
              <a:ext cx="2101850" cy="2101850"/>
            </a:xfrm>
            <a:custGeom>
              <a:avLst/>
              <a:gdLst>
                <a:gd name="T0" fmla="*/ 1573834664 w 2801"/>
                <a:gd name="T1" fmla="*/ 863778557 h 2801"/>
                <a:gd name="T2" fmla="*/ 1577212932 w 2801"/>
                <a:gd name="T3" fmla="*/ 788887863 h 2801"/>
                <a:gd name="T4" fmla="*/ 1573834664 w 2801"/>
                <a:gd name="T5" fmla="*/ 713997169 h 2801"/>
                <a:gd name="T6" fmla="*/ 1412790632 w 2801"/>
                <a:gd name="T7" fmla="*/ 696541534 h 2801"/>
                <a:gd name="T8" fmla="*/ 1375626682 w 2801"/>
                <a:gd name="T9" fmla="*/ 556332156 h 2801"/>
                <a:gd name="T10" fmla="*/ 1506264051 w 2801"/>
                <a:gd name="T11" fmla="*/ 461170353 h 2801"/>
                <a:gd name="T12" fmla="*/ 1431372607 w 2801"/>
                <a:gd name="T13" fmla="*/ 331096529 h 2801"/>
                <a:gd name="T14" fmla="*/ 1283280353 w 2801"/>
                <a:gd name="T15" fmla="*/ 396978008 h 2801"/>
                <a:gd name="T16" fmla="*/ 1180798469 w 2801"/>
                <a:gd name="T17" fmla="*/ 294495374 h 2801"/>
                <a:gd name="T18" fmla="*/ 1246116403 w 2801"/>
                <a:gd name="T19" fmla="*/ 146403120 h 2801"/>
                <a:gd name="T20" fmla="*/ 1116606124 w 2801"/>
                <a:gd name="T21" fmla="*/ 71512426 h 2801"/>
                <a:gd name="T22" fmla="*/ 1021443571 w 2801"/>
                <a:gd name="T23" fmla="*/ 202149044 h 2801"/>
                <a:gd name="T24" fmla="*/ 880671398 w 2801"/>
                <a:gd name="T25" fmla="*/ 164422300 h 2801"/>
                <a:gd name="T26" fmla="*/ 863778557 w 2801"/>
                <a:gd name="T27" fmla="*/ 3941813 h 2801"/>
                <a:gd name="T28" fmla="*/ 788887863 w 2801"/>
                <a:gd name="T29" fmla="*/ 0 h 2801"/>
                <a:gd name="T30" fmla="*/ 713997169 w 2801"/>
                <a:gd name="T31" fmla="*/ 3941813 h 2801"/>
                <a:gd name="T32" fmla="*/ 697104328 w 2801"/>
                <a:gd name="T33" fmla="*/ 164422300 h 2801"/>
                <a:gd name="T34" fmla="*/ 556332156 w 2801"/>
                <a:gd name="T35" fmla="*/ 202149044 h 2801"/>
                <a:gd name="T36" fmla="*/ 461170353 w 2801"/>
                <a:gd name="T37" fmla="*/ 71512426 h 2801"/>
                <a:gd name="T38" fmla="*/ 331096529 w 2801"/>
                <a:gd name="T39" fmla="*/ 146403120 h 2801"/>
                <a:gd name="T40" fmla="*/ 396978008 w 2801"/>
                <a:gd name="T41" fmla="*/ 294495374 h 2801"/>
                <a:gd name="T42" fmla="*/ 294495374 w 2801"/>
                <a:gd name="T43" fmla="*/ 396978008 h 2801"/>
                <a:gd name="T44" fmla="*/ 146403120 w 2801"/>
                <a:gd name="T45" fmla="*/ 331096529 h 2801"/>
                <a:gd name="T46" fmla="*/ 71512426 w 2801"/>
                <a:gd name="T47" fmla="*/ 461170353 h 2801"/>
                <a:gd name="T48" fmla="*/ 202149044 w 2801"/>
                <a:gd name="T49" fmla="*/ 556332156 h 2801"/>
                <a:gd name="T50" fmla="*/ 164422300 w 2801"/>
                <a:gd name="T51" fmla="*/ 696541534 h 2801"/>
                <a:gd name="T52" fmla="*/ 3941813 w 2801"/>
                <a:gd name="T53" fmla="*/ 713997169 h 2801"/>
                <a:gd name="T54" fmla="*/ 0 w 2801"/>
                <a:gd name="T55" fmla="*/ 788887863 h 2801"/>
                <a:gd name="T56" fmla="*/ 3941813 w 2801"/>
                <a:gd name="T57" fmla="*/ 863778557 h 2801"/>
                <a:gd name="T58" fmla="*/ 164422300 w 2801"/>
                <a:gd name="T59" fmla="*/ 880671398 h 2801"/>
                <a:gd name="T60" fmla="*/ 202149044 w 2801"/>
                <a:gd name="T61" fmla="*/ 1021443571 h 2801"/>
                <a:gd name="T62" fmla="*/ 71512426 w 2801"/>
                <a:gd name="T63" fmla="*/ 1116606124 h 2801"/>
                <a:gd name="T64" fmla="*/ 146403120 w 2801"/>
                <a:gd name="T65" fmla="*/ 1246116403 h 2801"/>
                <a:gd name="T66" fmla="*/ 294495374 w 2801"/>
                <a:gd name="T67" fmla="*/ 1180798469 h 2801"/>
                <a:gd name="T68" fmla="*/ 396978008 w 2801"/>
                <a:gd name="T69" fmla="*/ 1283280353 h 2801"/>
                <a:gd name="T70" fmla="*/ 331096529 w 2801"/>
                <a:gd name="T71" fmla="*/ 1431372607 h 2801"/>
                <a:gd name="T72" fmla="*/ 461170353 w 2801"/>
                <a:gd name="T73" fmla="*/ 1506264051 h 2801"/>
                <a:gd name="T74" fmla="*/ 556332156 w 2801"/>
                <a:gd name="T75" fmla="*/ 1375626682 h 2801"/>
                <a:gd name="T76" fmla="*/ 697104328 w 2801"/>
                <a:gd name="T77" fmla="*/ 1412790632 h 2801"/>
                <a:gd name="T78" fmla="*/ 713997169 w 2801"/>
                <a:gd name="T79" fmla="*/ 1573834664 h 2801"/>
                <a:gd name="T80" fmla="*/ 788887863 w 2801"/>
                <a:gd name="T81" fmla="*/ 1577212932 h 2801"/>
                <a:gd name="T82" fmla="*/ 863778557 w 2801"/>
                <a:gd name="T83" fmla="*/ 1573834664 h 2801"/>
                <a:gd name="T84" fmla="*/ 880671398 w 2801"/>
                <a:gd name="T85" fmla="*/ 1412790632 h 2801"/>
                <a:gd name="T86" fmla="*/ 1021443571 w 2801"/>
                <a:gd name="T87" fmla="*/ 1375626682 h 2801"/>
                <a:gd name="T88" fmla="*/ 1116606124 w 2801"/>
                <a:gd name="T89" fmla="*/ 1506264051 h 2801"/>
                <a:gd name="T90" fmla="*/ 1246679198 w 2801"/>
                <a:gd name="T91" fmla="*/ 1431372607 h 2801"/>
                <a:gd name="T92" fmla="*/ 1180798469 w 2801"/>
                <a:gd name="T93" fmla="*/ 1283280353 h 2801"/>
                <a:gd name="T94" fmla="*/ 1283280353 w 2801"/>
                <a:gd name="T95" fmla="*/ 1180798469 h 2801"/>
                <a:gd name="T96" fmla="*/ 1431372607 w 2801"/>
                <a:gd name="T97" fmla="*/ 1246116403 h 2801"/>
                <a:gd name="T98" fmla="*/ 1506264051 w 2801"/>
                <a:gd name="T99" fmla="*/ 1116606124 h 2801"/>
                <a:gd name="T100" fmla="*/ 1375626682 w 2801"/>
                <a:gd name="T101" fmla="*/ 1021443571 h 2801"/>
                <a:gd name="T102" fmla="*/ 1412790632 w 2801"/>
                <a:gd name="T103" fmla="*/ 880671398 h 2801"/>
                <a:gd name="T104" fmla="*/ 1573834664 w 2801"/>
                <a:gd name="T105" fmla="*/ 863778557 h 2801"/>
                <a:gd name="T106" fmla="*/ 788887863 w 2801"/>
                <a:gd name="T107" fmla="*/ 274787810 h 2801"/>
                <a:gd name="T108" fmla="*/ 1302425122 w 2801"/>
                <a:gd name="T109" fmla="*/ 788887863 h 2801"/>
                <a:gd name="T110" fmla="*/ 788887863 w 2801"/>
                <a:gd name="T111" fmla="*/ 1302425122 h 2801"/>
                <a:gd name="T112" fmla="*/ 274787810 w 2801"/>
                <a:gd name="T113" fmla="*/ 788887863 h 2801"/>
                <a:gd name="T114" fmla="*/ 788887863 w 2801"/>
                <a:gd name="T115" fmla="*/ 274787810 h 280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801" h="2801">
                  <a:moveTo>
                    <a:pt x="2795" y="1534"/>
                  </a:moveTo>
                  <a:cubicBezTo>
                    <a:pt x="2799" y="1490"/>
                    <a:pt x="2801" y="1446"/>
                    <a:pt x="2801" y="1401"/>
                  </a:cubicBezTo>
                  <a:cubicBezTo>
                    <a:pt x="2801" y="1356"/>
                    <a:pt x="2799" y="1311"/>
                    <a:pt x="2795" y="1268"/>
                  </a:cubicBezTo>
                  <a:lnTo>
                    <a:pt x="2509" y="1237"/>
                  </a:lnTo>
                  <a:cubicBezTo>
                    <a:pt x="2497" y="1151"/>
                    <a:pt x="2474" y="1067"/>
                    <a:pt x="2443" y="988"/>
                  </a:cubicBezTo>
                  <a:lnTo>
                    <a:pt x="2675" y="819"/>
                  </a:lnTo>
                  <a:cubicBezTo>
                    <a:pt x="2638" y="738"/>
                    <a:pt x="2593" y="660"/>
                    <a:pt x="2542" y="588"/>
                  </a:cubicBezTo>
                  <a:lnTo>
                    <a:pt x="2279" y="705"/>
                  </a:lnTo>
                  <a:cubicBezTo>
                    <a:pt x="2225" y="638"/>
                    <a:pt x="2164" y="576"/>
                    <a:pt x="2097" y="523"/>
                  </a:cubicBezTo>
                  <a:lnTo>
                    <a:pt x="2213" y="260"/>
                  </a:lnTo>
                  <a:cubicBezTo>
                    <a:pt x="2141" y="209"/>
                    <a:pt x="2064" y="164"/>
                    <a:pt x="1983" y="127"/>
                  </a:cubicBezTo>
                  <a:lnTo>
                    <a:pt x="1814" y="359"/>
                  </a:lnTo>
                  <a:cubicBezTo>
                    <a:pt x="1735" y="328"/>
                    <a:pt x="1651" y="305"/>
                    <a:pt x="1564" y="292"/>
                  </a:cubicBezTo>
                  <a:lnTo>
                    <a:pt x="1534" y="7"/>
                  </a:lnTo>
                  <a:cubicBezTo>
                    <a:pt x="1490" y="3"/>
                    <a:pt x="1446" y="0"/>
                    <a:pt x="1401" y="0"/>
                  </a:cubicBezTo>
                  <a:cubicBezTo>
                    <a:pt x="1356" y="0"/>
                    <a:pt x="1311" y="3"/>
                    <a:pt x="1268" y="7"/>
                  </a:cubicBezTo>
                  <a:lnTo>
                    <a:pt x="1238" y="292"/>
                  </a:lnTo>
                  <a:cubicBezTo>
                    <a:pt x="1151" y="305"/>
                    <a:pt x="1067" y="328"/>
                    <a:pt x="988" y="359"/>
                  </a:cubicBezTo>
                  <a:lnTo>
                    <a:pt x="819" y="127"/>
                  </a:lnTo>
                  <a:cubicBezTo>
                    <a:pt x="738" y="164"/>
                    <a:pt x="660" y="209"/>
                    <a:pt x="588" y="260"/>
                  </a:cubicBezTo>
                  <a:lnTo>
                    <a:pt x="705" y="523"/>
                  </a:lnTo>
                  <a:cubicBezTo>
                    <a:pt x="638" y="576"/>
                    <a:pt x="576" y="638"/>
                    <a:pt x="523" y="705"/>
                  </a:cubicBezTo>
                  <a:lnTo>
                    <a:pt x="260" y="588"/>
                  </a:lnTo>
                  <a:cubicBezTo>
                    <a:pt x="209" y="660"/>
                    <a:pt x="164" y="738"/>
                    <a:pt x="127" y="819"/>
                  </a:cubicBezTo>
                  <a:lnTo>
                    <a:pt x="359" y="988"/>
                  </a:lnTo>
                  <a:cubicBezTo>
                    <a:pt x="328" y="1067"/>
                    <a:pt x="305" y="1151"/>
                    <a:pt x="292" y="1237"/>
                  </a:cubicBezTo>
                  <a:lnTo>
                    <a:pt x="7" y="1268"/>
                  </a:lnTo>
                  <a:cubicBezTo>
                    <a:pt x="3" y="1311"/>
                    <a:pt x="0" y="1356"/>
                    <a:pt x="0" y="1401"/>
                  </a:cubicBezTo>
                  <a:cubicBezTo>
                    <a:pt x="0" y="1446"/>
                    <a:pt x="3" y="1490"/>
                    <a:pt x="7" y="1534"/>
                  </a:cubicBezTo>
                  <a:lnTo>
                    <a:pt x="292" y="1564"/>
                  </a:lnTo>
                  <a:cubicBezTo>
                    <a:pt x="305" y="1651"/>
                    <a:pt x="328" y="1735"/>
                    <a:pt x="359" y="1814"/>
                  </a:cubicBezTo>
                  <a:lnTo>
                    <a:pt x="127" y="1983"/>
                  </a:lnTo>
                  <a:cubicBezTo>
                    <a:pt x="164" y="2064"/>
                    <a:pt x="209" y="2141"/>
                    <a:pt x="260" y="2213"/>
                  </a:cubicBezTo>
                  <a:lnTo>
                    <a:pt x="523" y="2097"/>
                  </a:lnTo>
                  <a:cubicBezTo>
                    <a:pt x="576" y="2164"/>
                    <a:pt x="638" y="2226"/>
                    <a:pt x="705" y="2279"/>
                  </a:cubicBezTo>
                  <a:lnTo>
                    <a:pt x="588" y="2542"/>
                  </a:lnTo>
                  <a:cubicBezTo>
                    <a:pt x="660" y="2593"/>
                    <a:pt x="738" y="2638"/>
                    <a:pt x="819" y="2675"/>
                  </a:cubicBezTo>
                  <a:lnTo>
                    <a:pt x="988" y="2443"/>
                  </a:lnTo>
                  <a:cubicBezTo>
                    <a:pt x="1067" y="2474"/>
                    <a:pt x="1151" y="2497"/>
                    <a:pt x="1238" y="2509"/>
                  </a:cubicBezTo>
                  <a:lnTo>
                    <a:pt x="1268" y="2795"/>
                  </a:lnTo>
                  <a:cubicBezTo>
                    <a:pt x="1311" y="2799"/>
                    <a:pt x="1356" y="2801"/>
                    <a:pt x="1401" y="2801"/>
                  </a:cubicBezTo>
                  <a:cubicBezTo>
                    <a:pt x="1446" y="2801"/>
                    <a:pt x="1490" y="2799"/>
                    <a:pt x="1534" y="2795"/>
                  </a:cubicBezTo>
                  <a:lnTo>
                    <a:pt x="1564" y="2509"/>
                  </a:lnTo>
                  <a:cubicBezTo>
                    <a:pt x="1651" y="2497"/>
                    <a:pt x="1735" y="2474"/>
                    <a:pt x="1814" y="2443"/>
                  </a:cubicBezTo>
                  <a:lnTo>
                    <a:pt x="1983" y="2675"/>
                  </a:lnTo>
                  <a:cubicBezTo>
                    <a:pt x="2064" y="2638"/>
                    <a:pt x="2141" y="2593"/>
                    <a:pt x="2214" y="2542"/>
                  </a:cubicBezTo>
                  <a:lnTo>
                    <a:pt x="2097" y="2279"/>
                  </a:lnTo>
                  <a:cubicBezTo>
                    <a:pt x="2164" y="2225"/>
                    <a:pt x="2226" y="2164"/>
                    <a:pt x="2279" y="2097"/>
                  </a:cubicBezTo>
                  <a:lnTo>
                    <a:pt x="2542" y="2213"/>
                  </a:lnTo>
                  <a:cubicBezTo>
                    <a:pt x="2593" y="2141"/>
                    <a:pt x="2638" y="2064"/>
                    <a:pt x="2675" y="1983"/>
                  </a:cubicBezTo>
                  <a:lnTo>
                    <a:pt x="2443" y="1814"/>
                  </a:lnTo>
                  <a:cubicBezTo>
                    <a:pt x="2474" y="1735"/>
                    <a:pt x="2497" y="1651"/>
                    <a:pt x="2509" y="1564"/>
                  </a:cubicBezTo>
                  <a:lnTo>
                    <a:pt x="2795" y="1534"/>
                  </a:lnTo>
                  <a:close/>
                  <a:moveTo>
                    <a:pt x="1401" y="488"/>
                  </a:moveTo>
                  <a:cubicBezTo>
                    <a:pt x="1905" y="488"/>
                    <a:pt x="2313" y="897"/>
                    <a:pt x="2313" y="1401"/>
                  </a:cubicBezTo>
                  <a:cubicBezTo>
                    <a:pt x="2313" y="1905"/>
                    <a:pt x="1905" y="2313"/>
                    <a:pt x="1401" y="2313"/>
                  </a:cubicBezTo>
                  <a:cubicBezTo>
                    <a:pt x="897" y="2313"/>
                    <a:pt x="488" y="1905"/>
                    <a:pt x="488" y="1401"/>
                  </a:cubicBezTo>
                  <a:cubicBezTo>
                    <a:pt x="488" y="897"/>
                    <a:pt x="897" y="488"/>
                    <a:pt x="1401" y="488"/>
                  </a:cubicBezTo>
                  <a:close/>
                </a:path>
              </a:pathLst>
            </a:custGeom>
            <a:solidFill>
              <a:srgbClr val="F0A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65E64B64-1968-452B-9E8A-2A8AE1B6FF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9675" y="1995488"/>
              <a:ext cx="2493963" cy="2492375"/>
            </a:xfrm>
            <a:custGeom>
              <a:avLst/>
              <a:gdLst>
                <a:gd name="T0" fmla="*/ 1868376180 w 3322"/>
                <a:gd name="T1" fmla="*/ 1024468911 h 3322"/>
                <a:gd name="T2" fmla="*/ 1872321326 w 3322"/>
                <a:gd name="T3" fmla="*/ 934969240 h 3322"/>
                <a:gd name="T4" fmla="*/ 1868376180 w 3322"/>
                <a:gd name="T5" fmla="*/ 846031517 h 3322"/>
                <a:gd name="T6" fmla="*/ 1677310987 w 3322"/>
                <a:gd name="T7" fmla="*/ 826330350 h 3322"/>
                <a:gd name="T8" fmla="*/ 1632786015 w 3322"/>
                <a:gd name="T9" fmla="*/ 659713356 h 3322"/>
                <a:gd name="T10" fmla="*/ 1787779584 w 3322"/>
                <a:gd name="T11" fmla="*/ 547134083 h 3322"/>
                <a:gd name="T12" fmla="*/ 1698728889 w 3322"/>
                <a:gd name="T13" fmla="*/ 392900936 h 3322"/>
                <a:gd name="T14" fmla="*/ 1523445031 w 3322"/>
                <a:gd name="T15" fmla="*/ 470580207 h 3322"/>
                <a:gd name="T16" fmla="*/ 1401140996 w 3322"/>
                <a:gd name="T17" fmla="*/ 348994772 h 3322"/>
                <a:gd name="T18" fmla="*/ 1479483115 w 3322"/>
                <a:gd name="T19" fmla="*/ 173371616 h 3322"/>
                <a:gd name="T20" fmla="*/ 1325053353 w 3322"/>
                <a:gd name="T21" fmla="*/ 84434643 h 3322"/>
                <a:gd name="T22" fmla="*/ 1212331030 w 3322"/>
                <a:gd name="T23" fmla="*/ 239793184 h 3322"/>
                <a:gd name="T24" fmla="*/ 1045501271 w 3322"/>
                <a:gd name="T25" fmla="*/ 195324323 h 3322"/>
                <a:gd name="T26" fmla="*/ 1025211734 w 3322"/>
                <a:gd name="T27" fmla="*/ 4503081 h 3322"/>
                <a:gd name="T28" fmla="*/ 936161038 w 3322"/>
                <a:gd name="T29" fmla="*/ 0 h 3322"/>
                <a:gd name="T30" fmla="*/ 847109593 w 3322"/>
                <a:gd name="T31" fmla="*/ 4503081 h 3322"/>
                <a:gd name="T32" fmla="*/ 826820055 w 3322"/>
                <a:gd name="T33" fmla="*/ 195324323 h 3322"/>
                <a:gd name="T34" fmla="*/ 659990296 w 3322"/>
                <a:gd name="T35" fmla="*/ 239793184 h 3322"/>
                <a:gd name="T36" fmla="*/ 547267974 w 3322"/>
                <a:gd name="T37" fmla="*/ 84434643 h 3322"/>
                <a:gd name="T38" fmla="*/ 392838211 w 3322"/>
                <a:gd name="T39" fmla="*/ 173371616 h 3322"/>
                <a:gd name="T40" fmla="*/ 471180331 w 3322"/>
                <a:gd name="T41" fmla="*/ 348994772 h 3322"/>
                <a:gd name="T42" fmla="*/ 348876295 w 3322"/>
                <a:gd name="T43" fmla="*/ 470580207 h 3322"/>
                <a:gd name="T44" fmla="*/ 173592437 w 3322"/>
                <a:gd name="T45" fmla="*/ 392900936 h 3322"/>
                <a:gd name="T46" fmla="*/ 84541742 w 3322"/>
                <a:gd name="T47" fmla="*/ 547134083 h 3322"/>
                <a:gd name="T48" fmla="*/ 239535311 w 3322"/>
                <a:gd name="T49" fmla="*/ 659713356 h 3322"/>
                <a:gd name="T50" fmla="*/ 195010339 w 3322"/>
                <a:gd name="T51" fmla="*/ 826330350 h 3322"/>
                <a:gd name="T52" fmla="*/ 4508953 w 3322"/>
                <a:gd name="T53" fmla="*/ 846031517 h 3322"/>
                <a:gd name="T54" fmla="*/ 0 w 3322"/>
                <a:gd name="T55" fmla="*/ 934969240 h 3322"/>
                <a:gd name="T56" fmla="*/ 4508953 w 3322"/>
                <a:gd name="T57" fmla="*/ 1024468911 h 3322"/>
                <a:gd name="T58" fmla="*/ 195010339 w 3322"/>
                <a:gd name="T59" fmla="*/ 1044170828 h 3322"/>
                <a:gd name="T60" fmla="*/ 239535311 w 3322"/>
                <a:gd name="T61" fmla="*/ 1210787822 h 3322"/>
                <a:gd name="T62" fmla="*/ 84541742 w 3322"/>
                <a:gd name="T63" fmla="*/ 1323366345 h 3322"/>
                <a:gd name="T64" fmla="*/ 173592437 w 3322"/>
                <a:gd name="T65" fmla="*/ 1477599492 h 3322"/>
                <a:gd name="T66" fmla="*/ 348876295 w 3322"/>
                <a:gd name="T67" fmla="*/ 1399357524 h 3322"/>
                <a:gd name="T68" fmla="*/ 471180331 w 3322"/>
                <a:gd name="T69" fmla="*/ 1521505656 h 3322"/>
                <a:gd name="T70" fmla="*/ 392838211 w 3322"/>
                <a:gd name="T71" fmla="*/ 1696566115 h 3322"/>
                <a:gd name="T72" fmla="*/ 547267974 w 3322"/>
                <a:gd name="T73" fmla="*/ 1786066536 h 3322"/>
                <a:gd name="T74" fmla="*/ 659990296 w 3322"/>
                <a:gd name="T75" fmla="*/ 1630707244 h 3322"/>
                <a:gd name="T76" fmla="*/ 826820055 w 3322"/>
                <a:gd name="T77" fmla="*/ 1675176105 h 3322"/>
                <a:gd name="T78" fmla="*/ 847109593 w 3322"/>
                <a:gd name="T79" fmla="*/ 1865997347 h 3322"/>
                <a:gd name="T80" fmla="*/ 936161038 w 3322"/>
                <a:gd name="T81" fmla="*/ 1869937730 h 3322"/>
                <a:gd name="T82" fmla="*/ 1025211734 w 3322"/>
                <a:gd name="T83" fmla="*/ 1865997347 h 3322"/>
                <a:gd name="T84" fmla="*/ 1045501271 w 3322"/>
                <a:gd name="T85" fmla="*/ 1675176105 h 3322"/>
                <a:gd name="T86" fmla="*/ 1212331030 w 3322"/>
                <a:gd name="T87" fmla="*/ 1630707244 h 3322"/>
                <a:gd name="T88" fmla="*/ 1325053353 w 3322"/>
                <a:gd name="T89" fmla="*/ 1786066536 h 3322"/>
                <a:gd name="T90" fmla="*/ 1479483115 w 3322"/>
                <a:gd name="T91" fmla="*/ 1696566115 h 3322"/>
                <a:gd name="T92" fmla="*/ 1401140996 w 3322"/>
                <a:gd name="T93" fmla="*/ 1521505656 h 3322"/>
                <a:gd name="T94" fmla="*/ 1523445031 w 3322"/>
                <a:gd name="T95" fmla="*/ 1399357524 h 3322"/>
                <a:gd name="T96" fmla="*/ 1698728889 w 3322"/>
                <a:gd name="T97" fmla="*/ 1477599492 h 3322"/>
                <a:gd name="T98" fmla="*/ 1787779584 w 3322"/>
                <a:gd name="T99" fmla="*/ 1323366345 h 3322"/>
                <a:gd name="T100" fmla="*/ 1632786015 w 3322"/>
                <a:gd name="T101" fmla="*/ 1210787822 h 3322"/>
                <a:gd name="T102" fmla="*/ 1677310987 w 3322"/>
                <a:gd name="T103" fmla="*/ 1044170828 h 3322"/>
                <a:gd name="T104" fmla="*/ 1868376180 w 3322"/>
                <a:gd name="T105" fmla="*/ 1024468911 h 3322"/>
                <a:gd name="T106" fmla="*/ 936161038 w 3322"/>
                <a:gd name="T107" fmla="*/ 329856303 h 3322"/>
                <a:gd name="T108" fmla="*/ 1542044650 w 3322"/>
                <a:gd name="T109" fmla="*/ 934969240 h 3322"/>
                <a:gd name="T110" fmla="*/ 936161038 w 3322"/>
                <a:gd name="T111" fmla="*/ 1540644125 h 3322"/>
                <a:gd name="T112" fmla="*/ 330276676 w 3322"/>
                <a:gd name="T113" fmla="*/ 934969240 h 3322"/>
                <a:gd name="T114" fmla="*/ 936161038 w 3322"/>
                <a:gd name="T115" fmla="*/ 329856303 h 332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322" h="3322">
                  <a:moveTo>
                    <a:pt x="3315" y="1820"/>
                  </a:moveTo>
                  <a:cubicBezTo>
                    <a:pt x="3319" y="1768"/>
                    <a:pt x="3322" y="1715"/>
                    <a:pt x="3322" y="1661"/>
                  </a:cubicBezTo>
                  <a:cubicBezTo>
                    <a:pt x="3322" y="1608"/>
                    <a:pt x="3319" y="1555"/>
                    <a:pt x="3315" y="1503"/>
                  </a:cubicBezTo>
                  <a:lnTo>
                    <a:pt x="2976" y="1468"/>
                  </a:lnTo>
                  <a:cubicBezTo>
                    <a:pt x="2961" y="1365"/>
                    <a:pt x="2934" y="1266"/>
                    <a:pt x="2897" y="1172"/>
                  </a:cubicBezTo>
                  <a:lnTo>
                    <a:pt x="3172" y="972"/>
                  </a:lnTo>
                  <a:cubicBezTo>
                    <a:pt x="3128" y="875"/>
                    <a:pt x="3075" y="783"/>
                    <a:pt x="3014" y="698"/>
                  </a:cubicBezTo>
                  <a:lnTo>
                    <a:pt x="2703" y="836"/>
                  </a:lnTo>
                  <a:cubicBezTo>
                    <a:pt x="2639" y="756"/>
                    <a:pt x="2566" y="683"/>
                    <a:pt x="2486" y="620"/>
                  </a:cubicBezTo>
                  <a:lnTo>
                    <a:pt x="2625" y="308"/>
                  </a:lnTo>
                  <a:cubicBezTo>
                    <a:pt x="2539" y="247"/>
                    <a:pt x="2448" y="194"/>
                    <a:pt x="2351" y="150"/>
                  </a:cubicBezTo>
                  <a:lnTo>
                    <a:pt x="2151" y="426"/>
                  </a:lnTo>
                  <a:cubicBezTo>
                    <a:pt x="2057" y="389"/>
                    <a:pt x="1958" y="362"/>
                    <a:pt x="1855" y="347"/>
                  </a:cubicBezTo>
                  <a:lnTo>
                    <a:pt x="1819" y="8"/>
                  </a:lnTo>
                  <a:cubicBezTo>
                    <a:pt x="1767" y="3"/>
                    <a:pt x="1714" y="0"/>
                    <a:pt x="1661" y="0"/>
                  </a:cubicBezTo>
                  <a:cubicBezTo>
                    <a:pt x="1608" y="0"/>
                    <a:pt x="1555" y="3"/>
                    <a:pt x="1503" y="8"/>
                  </a:cubicBezTo>
                  <a:lnTo>
                    <a:pt x="1467" y="347"/>
                  </a:lnTo>
                  <a:cubicBezTo>
                    <a:pt x="1364" y="362"/>
                    <a:pt x="1265" y="389"/>
                    <a:pt x="1171" y="426"/>
                  </a:cubicBezTo>
                  <a:lnTo>
                    <a:pt x="971" y="150"/>
                  </a:lnTo>
                  <a:cubicBezTo>
                    <a:pt x="875" y="194"/>
                    <a:pt x="783" y="247"/>
                    <a:pt x="697" y="308"/>
                  </a:cubicBezTo>
                  <a:lnTo>
                    <a:pt x="836" y="620"/>
                  </a:lnTo>
                  <a:cubicBezTo>
                    <a:pt x="756" y="683"/>
                    <a:pt x="683" y="756"/>
                    <a:pt x="619" y="836"/>
                  </a:cubicBezTo>
                  <a:lnTo>
                    <a:pt x="308" y="698"/>
                  </a:lnTo>
                  <a:cubicBezTo>
                    <a:pt x="247" y="783"/>
                    <a:pt x="194" y="875"/>
                    <a:pt x="150" y="972"/>
                  </a:cubicBezTo>
                  <a:lnTo>
                    <a:pt x="425" y="1172"/>
                  </a:lnTo>
                  <a:cubicBezTo>
                    <a:pt x="388" y="1266"/>
                    <a:pt x="361" y="1365"/>
                    <a:pt x="346" y="1468"/>
                  </a:cubicBezTo>
                  <a:lnTo>
                    <a:pt x="8" y="1503"/>
                  </a:lnTo>
                  <a:cubicBezTo>
                    <a:pt x="3" y="1555"/>
                    <a:pt x="0" y="1608"/>
                    <a:pt x="0" y="1661"/>
                  </a:cubicBezTo>
                  <a:cubicBezTo>
                    <a:pt x="0" y="1715"/>
                    <a:pt x="3" y="1768"/>
                    <a:pt x="8" y="1820"/>
                  </a:cubicBezTo>
                  <a:lnTo>
                    <a:pt x="346" y="1855"/>
                  </a:lnTo>
                  <a:cubicBezTo>
                    <a:pt x="361" y="1958"/>
                    <a:pt x="388" y="2057"/>
                    <a:pt x="425" y="2151"/>
                  </a:cubicBezTo>
                  <a:lnTo>
                    <a:pt x="150" y="2351"/>
                  </a:lnTo>
                  <a:cubicBezTo>
                    <a:pt x="194" y="2448"/>
                    <a:pt x="247" y="2540"/>
                    <a:pt x="308" y="2625"/>
                  </a:cubicBezTo>
                  <a:lnTo>
                    <a:pt x="619" y="2486"/>
                  </a:lnTo>
                  <a:cubicBezTo>
                    <a:pt x="683" y="2567"/>
                    <a:pt x="756" y="2639"/>
                    <a:pt x="836" y="2703"/>
                  </a:cubicBezTo>
                  <a:lnTo>
                    <a:pt x="697" y="3014"/>
                  </a:lnTo>
                  <a:cubicBezTo>
                    <a:pt x="783" y="3075"/>
                    <a:pt x="874" y="3129"/>
                    <a:pt x="971" y="3173"/>
                  </a:cubicBezTo>
                  <a:lnTo>
                    <a:pt x="1171" y="2897"/>
                  </a:lnTo>
                  <a:cubicBezTo>
                    <a:pt x="1265" y="2934"/>
                    <a:pt x="1364" y="2961"/>
                    <a:pt x="1467" y="2976"/>
                  </a:cubicBezTo>
                  <a:lnTo>
                    <a:pt x="1503" y="3315"/>
                  </a:lnTo>
                  <a:cubicBezTo>
                    <a:pt x="1555" y="3320"/>
                    <a:pt x="1608" y="3322"/>
                    <a:pt x="1661" y="3322"/>
                  </a:cubicBezTo>
                  <a:cubicBezTo>
                    <a:pt x="1714" y="3322"/>
                    <a:pt x="1767" y="3320"/>
                    <a:pt x="1819" y="3315"/>
                  </a:cubicBezTo>
                  <a:lnTo>
                    <a:pt x="1855" y="2976"/>
                  </a:lnTo>
                  <a:cubicBezTo>
                    <a:pt x="1958" y="2961"/>
                    <a:pt x="2057" y="2934"/>
                    <a:pt x="2151" y="2897"/>
                  </a:cubicBezTo>
                  <a:lnTo>
                    <a:pt x="2351" y="3173"/>
                  </a:lnTo>
                  <a:cubicBezTo>
                    <a:pt x="2448" y="3129"/>
                    <a:pt x="2539" y="3075"/>
                    <a:pt x="2625" y="3014"/>
                  </a:cubicBezTo>
                  <a:lnTo>
                    <a:pt x="2486" y="2703"/>
                  </a:lnTo>
                  <a:cubicBezTo>
                    <a:pt x="2566" y="2639"/>
                    <a:pt x="2639" y="2567"/>
                    <a:pt x="2703" y="2486"/>
                  </a:cubicBezTo>
                  <a:lnTo>
                    <a:pt x="3014" y="2625"/>
                  </a:lnTo>
                  <a:cubicBezTo>
                    <a:pt x="3075" y="2540"/>
                    <a:pt x="3128" y="2448"/>
                    <a:pt x="3172" y="2351"/>
                  </a:cubicBezTo>
                  <a:lnTo>
                    <a:pt x="2897" y="2151"/>
                  </a:lnTo>
                  <a:cubicBezTo>
                    <a:pt x="2934" y="2057"/>
                    <a:pt x="2961" y="1958"/>
                    <a:pt x="2976" y="1855"/>
                  </a:cubicBezTo>
                  <a:lnTo>
                    <a:pt x="3315" y="1820"/>
                  </a:lnTo>
                  <a:close/>
                  <a:moveTo>
                    <a:pt x="1661" y="586"/>
                  </a:moveTo>
                  <a:cubicBezTo>
                    <a:pt x="2255" y="586"/>
                    <a:pt x="2736" y="1068"/>
                    <a:pt x="2736" y="1661"/>
                  </a:cubicBezTo>
                  <a:cubicBezTo>
                    <a:pt x="2736" y="2255"/>
                    <a:pt x="2255" y="2737"/>
                    <a:pt x="1661" y="2737"/>
                  </a:cubicBezTo>
                  <a:cubicBezTo>
                    <a:pt x="1067" y="2737"/>
                    <a:pt x="586" y="2255"/>
                    <a:pt x="586" y="1661"/>
                  </a:cubicBezTo>
                  <a:cubicBezTo>
                    <a:pt x="586" y="1068"/>
                    <a:pt x="1067" y="586"/>
                    <a:pt x="1661" y="586"/>
                  </a:cubicBezTo>
                  <a:close/>
                </a:path>
              </a:pathLst>
            </a:custGeom>
            <a:solidFill>
              <a:srgbClr val="D443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2079A41E-A2C2-4FA6-AA5E-8B24BF8CCE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46200" y="1989138"/>
              <a:ext cx="2493963" cy="2493962"/>
            </a:xfrm>
            <a:custGeom>
              <a:avLst/>
              <a:gdLst>
                <a:gd name="T0" fmla="*/ 1867812373 w 3322"/>
                <a:gd name="T1" fmla="*/ 1025210572 h 3322"/>
                <a:gd name="T2" fmla="*/ 1872321326 w 3322"/>
                <a:gd name="T3" fmla="*/ 936159912 h 3322"/>
                <a:gd name="T4" fmla="*/ 1867812373 w 3322"/>
                <a:gd name="T5" fmla="*/ 847109253 h 3322"/>
                <a:gd name="T6" fmla="*/ 1677310987 w 3322"/>
                <a:gd name="T7" fmla="*/ 826818973 h 3322"/>
                <a:gd name="T8" fmla="*/ 1632786015 w 3322"/>
                <a:gd name="T9" fmla="*/ 659990032 h 3322"/>
                <a:gd name="T10" fmla="*/ 1787779584 w 3322"/>
                <a:gd name="T11" fmla="*/ 547267754 h 3322"/>
                <a:gd name="T12" fmla="*/ 1698728889 w 3322"/>
                <a:gd name="T13" fmla="*/ 392838054 h 3322"/>
                <a:gd name="T14" fmla="*/ 1523445031 w 3322"/>
                <a:gd name="T15" fmla="*/ 471180142 h 3322"/>
                <a:gd name="T16" fmla="*/ 1401140996 w 3322"/>
                <a:gd name="T17" fmla="*/ 348876155 h 3322"/>
                <a:gd name="T18" fmla="*/ 1479483115 w 3322"/>
                <a:gd name="T19" fmla="*/ 173592368 h 3322"/>
                <a:gd name="T20" fmla="*/ 1325053353 w 3322"/>
                <a:gd name="T21" fmla="*/ 84541708 h 3322"/>
                <a:gd name="T22" fmla="*/ 1212331030 w 3322"/>
                <a:gd name="T23" fmla="*/ 239535215 h 3322"/>
                <a:gd name="T24" fmla="*/ 1045501271 w 3322"/>
                <a:gd name="T25" fmla="*/ 195009510 h 3322"/>
                <a:gd name="T26" fmla="*/ 1025211734 w 3322"/>
                <a:gd name="T27" fmla="*/ 4508951 h 3322"/>
                <a:gd name="T28" fmla="*/ 936161038 w 3322"/>
                <a:gd name="T29" fmla="*/ 0 h 3322"/>
                <a:gd name="T30" fmla="*/ 847109593 w 3322"/>
                <a:gd name="T31" fmla="*/ 4508951 h 3322"/>
                <a:gd name="T32" fmla="*/ 826820055 w 3322"/>
                <a:gd name="T33" fmla="*/ 195009510 h 3322"/>
                <a:gd name="T34" fmla="*/ 659990296 w 3322"/>
                <a:gd name="T35" fmla="*/ 239535215 h 3322"/>
                <a:gd name="T36" fmla="*/ 547267974 w 3322"/>
                <a:gd name="T37" fmla="*/ 84541708 h 3322"/>
                <a:gd name="T38" fmla="*/ 392838211 w 3322"/>
                <a:gd name="T39" fmla="*/ 173592368 h 3322"/>
                <a:gd name="T40" fmla="*/ 471180331 w 3322"/>
                <a:gd name="T41" fmla="*/ 348876155 h 3322"/>
                <a:gd name="T42" fmla="*/ 348876295 w 3322"/>
                <a:gd name="T43" fmla="*/ 471180142 h 3322"/>
                <a:gd name="T44" fmla="*/ 173592437 w 3322"/>
                <a:gd name="T45" fmla="*/ 392838054 h 3322"/>
                <a:gd name="T46" fmla="*/ 84541742 w 3322"/>
                <a:gd name="T47" fmla="*/ 547267754 h 3322"/>
                <a:gd name="T48" fmla="*/ 239535311 w 3322"/>
                <a:gd name="T49" fmla="*/ 659990032 h 3322"/>
                <a:gd name="T50" fmla="*/ 195010339 w 3322"/>
                <a:gd name="T51" fmla="*/ 826818973 h 3322"/>
                <a:gd name="T52" fmla="*/ 4508953 w 3322"/>
                <a:gd name="T53" fmla="*/ 847109253 h 3322"/>
                <a:gd name="T54" fmla="*/ 0 w 3322"/>
                <a:gd name="T55" fmla="*/ 936159912 h 3322"/>
                <a:gd name="T56" fmla="*/ 4508953 w 3322"/>
                <a:gd name="T57" fmla="*/ 1025210572 h 3322"/>
                <a:gd name="T58" fmla="*/ 195010339 w 3322"/>
                <a:gd name="T59" fmla="*/ 1045500852 h 3322"/>
                <a:gd name="T60" fmla="*/ 239535311 w 3322"/>
                <a:gd name="T61" fmla="*/ 1212329793 h 3322"/>
                <a:gd name="T62" fmla="*/ 84541742 w 3322"/>
                <a:gd name="T63" fmla="*/ 1325052071 h 3322"/>
                <a:gd name="T64" fmla="*/ 173592437 w 3322"/>
                <a:gd name="T65" fmla="*/ 1479481771 h 3322"/>
                <a:gd name="T66" fmla="*/ 348876295 w 3322"/>
                <a:gd name="T67" fmla="*/ 1401139683 h 3322"/>
                <a:gd name="T68" fmla="*/ 471180331 w 3322"/>
                <a:gd name="T69" fmla="*/ 1523443670 h 3322"/>
                <a:gd name="T70" fmla="*/ 392838211 w 3322"/>
                <a:gd name="T71" fmla="*/ 1698727457 h 3322"/>
                <a:gd name="T72" fmla="*/ 547267974 w 3322"/>
                <a:gd name="T73" fmla="*/ 1787778116 h 3322"/>
                <a:gd name="T74" fmla="*/ 659990296 w 3322"/>
                <a:gd name="T75" fmla="*/ 1632784609 h 3322"/>
                <a:gd name="T76" fmla="*/ 826820055 w 3322"/>
                <a:gd name="T77" fmla="*/ 1677310314 h 3322"/>
                <a:gd name="T78" fmla="*/ 847109593 w 3322"/>
                <a:gd name="T79" fmla="*/ 1867810873 h 3322"/>
                <a:gd name="T80" fmla="*/ 936161038 w 3322"/>
                <a:gd name="T81" fmla="*/ 1872319825 h 3322"/>
                <a:gd name="T82" fmla="*/ 1025211734 w 3322"/>
                <a:gd name="T83" fmla="*/ 1867810873 h 3322"/>
                <a:gd name="T84" fmla="*/ 1045501271 w 3322"/>
                <a:gd name="T85" fmla="*/ 1677310314 h 3322"/>
                <a:gd name="T86" fmla="*/ 1212331030 w 3322"/>
                <a:gd name="T87" fmla="*/ 1632784609 h 3322"/>
                <a:gd name="T88" fmla="*/ 1325053353 w 3322"/>
                <a:gd name="T89" fmla="*/ 1787778116 h 3322"/>
                <a:gd name="T90" fmla="*/ 1479483115 w 3322"/>
                <a:gd name="T91" fmla="*/ 1698727457 h 3322"/>
                <a:gd name="T92" fmla="*/ 1401140996 w 3322"/>
                <a:gd name="T93" fmla="*/ 1522880614 h 3322"/>
                <a:gd name="T94" fmla="*/ 1523445031 w 3322"/>
                <a:gd name="T95" fmla="*/ 1401139683 h 3322"/>
                <a:gd name="T96" fmla="*/ 1698728889 w 3322"/>
                <a:gd name="T97" fmla="*/ 1479481771 h 3322"/>
                <a:gd name="T98" fmla="*/ 1787779584 w 3322"/>
                <a:gd name="T99" fmla="*/ 1325052071 h 3322"/>
                <a:gd name="T100" fmla="*/ 1632786015 w 3322"/>
                <a:gd name="T101" fmla="*/ 1212329793 h 3322"/>
                <a:gd name="T102" fmla="*/ 1677310987 w 3322"/>
                <a:gd name="T103" fmla="*/ 1045500852 h 3322"/>
                <a:gd name="T104" fmla="*/ 1867812373 w 3322"/>
                <a:gd name="T105" fmla="*/ 1025210572 h 3322"/>
                <a:gd name="T106" fmla="*/ 936161038 w 3322"/>
                <a:gd name="T107" fmla="*/ 322386255 h 3322"/>
                <a:gd name="T108" fmla="*/ 1549934942 w 3322"/>
                <a:gd name="T109" fmla="*/ 936159912 h 3322"/>
                <a:gd name="T110" fmla="*/ 936161038 w 3322"/>
                <a:gd name="T111" fmla="*/ 1549933570 h 3322"/>
                <a:gd name="T112" fmla="*/ 322386384 w 3322"/>
                <a:gd name="T113" fmla="*/ 936159912 h 3322"/>
                <a:gd name="T114" fmla="*/ 936161038 w 3322"/>
                <a:gd name="T115" fmla="*/ 322386255 h 332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322" h="3322">
                  <a:moveTo>
                    <a:pt x="3314" y="1819"/>
                  </a:moveTo>
                  <a:cubicBezTo>
                    <a:pt x="3319" y="1767"/>
                    <a:pt x="3322" y="1714"/>
                    <a:pt x="3322" y="1661"/>
                  </a:cubicBezTo>
                  <a:cubicBezTo>
                    <a:pt x="3322" y="1608"/>
                    <a:pt x="3319" y="1555"/>
                    <a:pt x="3314" y="1503"/>
                  </a:cubicBezTo>
                  <a:lnTo>
                    <a:pt x="2976" y="1467"/>
                  </a:lnTo>
                  <a:cubicBezTo>
                    <a:pt x="2961" y="1364"/>
                    <a:pt x="2934" y="1265"/>
                    <a:pt x="2897" y="1171"/>
                  </a:cubicBezTo>
                  <a:lnTo>
                    <a:pt x="3172" y="971"/>
                  </a:lnTo>
                  <a:cubicBezTo>
                    <a:pt x="3128" y="874"/>
                    <a:pt x="3075" y="783"/>
                    <a:pt x="3014" y="697"/>
                  </a:cubicBezTo>
                  <a:lnTo>
                    <a:pt x="2703" y="836"/>
                  </a:lnTo>
                  <a:cubicBezTo>
                    <a:pt x="2639" y="756"/>
                    <a:pt x="2566" y="683"/>
                    <a:pt x="2486" y="619"/>
                  </a:cubicBezTo>
                  <a:lnTo>
                    <a:pt x="2625" y="308"/>
                  </a:lnTo>
                  <a:cubicBezTo>
                    <a:pt x="2539" y="247"/>
                    <a:pt x="2448" y="194"/>
                    <a:pt x="2351" y="150"/>
                  </a:cubicBezTo>
                  <a:lnTo>
                    <a:pt x="2151" y="425"/>
                  </a:lnTo>
                  <a:cubicBezTo>
                    <a:pt x="2057" y="388"/>
                    <a:pt x="1958" y="361"/>
                    <a:pt x="1855" y="346"/>
                  </a:cubicBezTo>
                  <a:lnTo>
                    <a:pt x="1819" y="8"/>
                  </a:lnTo>
                  <a:cubicBezTo>
                    <a:pt x="1767" y="3"/>
                    <a:pt x="1714" y="0"/>
                    <a:pt x="1661" y="0"/>
                  </a:cubicBezTo>
                  <a:cubicBezTo>
                    <a:pt x="1608" y="0"/>
                    <a:pt x="1555" y="3"/>
                    <a:pt x="1503" y="8"/>
                  </a:cubicBezTo>
                  <a:lnTo>
                    <a:pt x="1467" y="346"/>
                  </a:lnTo>
                  <a:cubicBezTo>
                    <a:pt x="1364" y="361"/>
                    <a:pt x="1265" y="388"/>
                    <a:pt x="1171" y="425"/>
                  </a:cubicBezTo>
                  <a:lnTo>
                    <a:pt x="971" y="150"/>
                  </a:lnTo>
                  <a:cubicBezTo>
                    <a:pt x="874" y="194"/>
                    <a:pt x="783" y="247"/>
                    <a:pt x="697" y="308"/>
                  </a:cubicBezTo>
                  <a:lnTo>
                    <a:pt x="836" y="619"/>
                  </a:lnTo>
                  <a:cubicBezTo>
                    <a:pt x="756" y="683"/>
                    <a:pt x="683" y="756"/>
                    <a:pt x="619" y="836"/>
                  </a:cubicBezTo>
                  <a:lnTo>
                    <a:pt x="308" y="697"/>
                  </a:lnTo>
                  <a:cubicBezTo>
                    <a:pt x="247" y="783"/>
                    <a:pt x="194" y="874"/>
                    <a:pt x="150" y="971"/>
                  </a:cubicBezTo>
                  <a:lnTo>
                    <a:pt x="425" y="1171"/>
                  </a:lnTo>
                  <a:cubicBezTo>
                    <a:pt x="388" y="1265"/>
                    <a:pt x="361" y="1364"/>
                    <a:pt x="346" y="1467"/>
                  </a:cubicBezTo>
                  <a:lnTo>
                    <a:pt x="8" y="1503"/>
                  </a:lnTo>
                  <a:cubicBezTo>
                    <a:pt x="3" y="1555"/>
                    <a:pt x="0" y="1608"/>
                    <a:pt x="0" y="1661"/>
                  </a:cubicBezTo>
                  <a:cubicBezTo>
                    <a:pt x="0" y="1714"/>
                    <a:pt x="3" y="1767"/>
                    <a:pt x="8" y="1819"/>
                  </a:cubicBezTo>
                  <a:lnTo>
                    <a:pt x="346" y="1855"/>
                  </a:lnTo>
                  <a:cubicBezTo>
                    <a:pt x="361" y="1958"/>
                    <a:pt x="388" y="2057"/>
                    <a:pt x="425" y="2151"/>
                  </a:cubicBezTo>
                  <a:lnTo>
                    <a:pt x="150" y="2351"/>
                  </a:lnTo>
                  <a:cubicBezTo>
                    <a:pt x="194" y="2448"/>
                    <a:pt x="247" y="2539"/>
                    <a:pt x="308" y="2625"/>
                  </a:cubicBezTo>
                  <a:lnTo>
                    <a:pt x="619" y="2486"/>
                  </a:lnTo>
                  <a:cubicBezTo>
                    <a:pt x="683" y="2566"/>
                    <a:pt x="756" y="2639"/>
                    <a:pt x="836" y="2703"/>
                  </a:cubicBezTo>
                  <a:lnTo>
                    <a:pt x="697" y="3014"/>
                  </a:lnTo>
                  <a:cubicBezTo>
                    <a:pt x="783" y="3075"/>
                    <a:pt x="874" y="3128"/>
                    <a:pt x="971" y="3172"/>
                  </a:cubicBezTo>
                  <a:lnTo>
                    <a:pt x="1171" y="2897"/>
                  </a:lnTo>
                  <a:cubicBezTo>
                    <a:pt x="1265" y="2934"/>
                    <a:pt x="1364" y="2961"/>
                    <a:pt x="1467" y="2976"/>
                  </a:cubicBezTo>
                  <a:lnTo>
                    <a:pt x="1503" y="3314"/>
                  </a:lnTo>
                  <a:cubicBezTo>
                    <a:pt x="1555" y="3319"/>
                    <a:pt x="1608" y="3322"/>
                    <a:pt x="1661" y="3322"/>
                  </a:cubicBezTo>
                  <a:cubicBezTo>
                    <a:pt x="1714" y="3322"/>
                    <a:pt x="1767" y="3319"/>
                    <a:pt x="1819" y="3314"/>
                  </a:cubicBezTo>
                  <a:lnTo>
                    <a:pt x="1855" y="2976"/>
                  </a:lnTo>
                  <a:cubicBezTo>
                    <a:pt x="1958" y="2961"/>
                    <a:pt x="2057" y="2934"/>
                    <a:pt x="2151" y="2897"/>
                  </a:cubicBezTo>
                  <a:lnTo>
                    <a:pt x="2351" y="3172"/>
                  </a:lnTo>
                  <a:cubicBezTo>
                    <a:pt x="2448" y="3128"/>
                    <a:pt x="2539" y="3075"/>
                    <a:pt x="2625" y="3014"/>
                  </a:cubicBezTo>
                  <a:lnTo>
                    <a:pt x="2486" y="2702"/>
                  </a:lnTo>
                  <a:cubicBezTo>
                    <a:pt x="2566" y="2639"/>
                    <a:pt x="2639" y="2566"/>
                    <a:pt x="2703" y="2486"/>
                  </a:cubicBezTo>
                  <a:lnTo>
                    <a:pt x="3014" y="2625"/>
                  </a:lnTo>
                  <a:cubicBezTo>
                    <a:pt x="3075" y="2539"/>
                    <a:pt x="3128" y="2448"/>
                    <a:pt x="3172" y="2351"/>
                  </a:cubicBezTo>
                  <a:lnTo>
                    <a:pt x="2897" y="2151"/>
                  </a:lnTo>
                  <a:cubicBezTo>
                    <a:pt x="2934" y="2057"/>
                    <a:pt x="2961" y="1958"/>
                    <a:pt x="2976" y="1855"/>
                  </a:cubicBezTo>
                  <a:lnTo>
                    <a:pt x="3314" y="1819"/>
                  </a:lnTo>
                  <a:close/>
                  <a:moveTo>
                    <a:pt x="1661" y="572"/>
                  </a:moveTo>
                  <a:cubicBezTo>
                    <a:pt x="2262" y="572"/>
                    <a:pt x="2750" y="1060"/>
                    <a:pt x="2750" y="1661"/>
                  </a:cubicBezTo>
                  <a:cubicBezTo>
                    <a:pt x="2750" y="2262"/>
                    <a:pt x="2262" y="2750"/>
                    <a:pt x="1661" y="2750"/>
                  </a:cubicBezTo>
                  <a:cubicBezTo>
                    <a:pt x="1060" y="2750"/>
                    <a:pt x="572" y="2262"/>
                    <a:pt x="572" y="1661"/>
                  </a:cubicBezTo>
                  <a:cubicBezTo>
                    <a:pt x="572" y="1060"/>
                    <a:pt x="1060" y="572"/>
                    <a:pt x="1661" y="572"/>
                  </a:cubicBezTo>
                  <a:close/>
                </a:path>
              </a:pathLst>
            </a:custGeom>
            <a:solidFill>
              <a:srgbClr val="009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6A532488-7742-4306-96C2-1359C58BF1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8538" y="2716213"/>
              <a:ext cx="3117850" cy="3116262"/>
            </a:xfrm>
            <a:custGeom>
              <a:avLst/>
              <a:gdLst>
                <a:gd name="T0" fmla="*/ 2147483646 w 4152"/>
                <a:gd name="T1" fmla="*/ 1280984077 h 4152"/>
                <a:gd name="T2" fmla="*/ 2147483646 w 4152"/>
                <a:gd name="T3" fmla="*/ 1169447116 h 4152"/>
                <a:gd name="T4" fmla="*/ 2147483646 w 4152"/>
                <a:gd name="T5" fmla="*/ 1057910155 h 4152"/>
                <a:gd name="T6" fmla="*/ 2097677015 w 4152"/>
                <a:gd name="T7" fmla="*/ 1033124163 h 4152"/>
                <a:gd name="T8" fmla="*/ 2041852331 w 4152"/>
                <a:gd name="T9" fmla="*/ 824697123 h 4152"/>
                <a:gd name="T10" fmla="*/ 2147483646 w 4152"/>
                <a:gd name="T11" fmla="*/ 683867148 h 4152"/>
                <a:gd name="T12" fmla="*/ 2124180241 w 4152"/>
                <a:gd name="T13" fmla="*/ 490649898 h 4152"/>
                <a:gd name="T14" fmla="*/ 1904826127 w 4152"/>
                <a:gd name="T15" fmla="*/ 588666545 h 4152"/>
                <a:gd name="T16" fmla="*/ 1752575625 w 4152"/>
                <a:gd name="T17" fmla="*/ 436007985 h 4152"/>
                <a:gd name="T18" fmla="*/ 1850128586 w 4152"/>
                <a:gd name="T19" fmla="*/ 216877425 h 4152"/>
                <a:gd name="T20" fmla="*/ 1657277698 w 4152"/>
                <a:gd name="T21" fmla="*/ 105340463 h 4152"/>
                <a:gd name="T22" fmla="*/ 1515740675 w 4152"/>
                <a:gd name="T23" fmla="*/ 299685032 h 4152"/>
                <a:gd name="T24" fmla="*/ 1307100791 w 4152"/>
                <a:gd name="T25" fmla="*/ 243916552 h 4152"/>
                <a:gd name="T26" fmla="*/ 1282290154 w 4152"/>
                <a:gd name="T27" fmla="*/ 5069930 h 4152"/>
                <a:gd name="T28" fmla="*/ 1170639285 w 4152"/>
                <a:gd name="T29" fmla="*/ 0 h 4152"/>
                <a:gd name="T30" fmla="*/ 1059552362 w 4152"/>
                <a:gd name="T31" fmla="*/ 5069930 h 4152"/>
                <a:gd name="T32" fmla="*/ 1034177779 w 4152"/>
                <a:gd name="T33" fmla="*/ 243916552 h 4152"/>
                <a:gd name="T34" fmla="*/ 825537895 w 4152"/>
                <a:gd name="T35" fmla="*/ 299121373 h 4152"/>
                <a:gd name="T36" fmla="*/ 684564818 w 4152"/>
                <a:gd name="T37" fmla="*/ 105340463 h 4152"/>
                <a:gd name="T38" fmla="*/ 491713931 w 4152"/>
                <a:gd name="T39" fmla="*/ 216877425 h 4152"/>
                <a:gd name="T40" fmla="*/ 589266892 w 4152"/>
                <a:gd name="T41" fmla="*/ 436007985 h 4152"/>
                <a:gd name="T42" fmla="*/ 436452443 w 4152"/>
                <a:gd name="T43" fmla="*/ 588666545 h 4152"/>
                <a:gd name="T44" fmla="*/ 217098329 w 4152"/>
                <a:gd name="T45" fmla="*/ 490649898 h 4152"/>
                <a:gd name="T46" fmla="*/ 105447459 w 4152"/>
                <a:gd name="T47" fmla="*/ 683867148 h 4152"/>
                <a:gd name="T48" fmla="*/ 299990185 w 4152"/>
                <a:gd name="T49" fmla="*/ 824697123 h 4152"/>
                <a:gd name="T50" fmla="*/ 244165502 w 4152"/>
                <a:gd name="T51" fmla="*/ 1033124163 h 4152"/>
                <a:gd name="T52" fmla="*/ 5074766 w 4152"/>
                <a:gd name="T53" fmla="*/ 1057910155 h 4152"/>
                <a:gd name="T54" fmla="*/ 0 w 4152"/>
                <a:gd name="T55" fmla="*/ 1169447116 h 4152"/>
                <a:gd name="T56" fmla="*/ 5074766 w 4152"/>
                <a:gd name="T57" fmla="*/ 1280984077 h 4152"/>
                <a:gd name="T58" fmla="*/ 244165502 w 4152"/>
                <a:gd name="T59" fmla="*/ 1305770069 h 4152"/>
                <a:gd name="T60" fmla="*/ 299990185 w 4152"/>
                <a:gd name="T61" fmla="*/ 1514197110 h 4152"/>
                <a:gd name="T62" fmla="*/ 105447459 w 4152"/>
                <a:gd name="T63" fmla="*/ 1655589993 h 4152"/>
                <a:gd name="T64" fmla="*/ 217098329 w 4152"/>
                <a:gd name="T65" fmla="*/ 1848244334 h 4152"/>
                <a:gd name="T66" fmla="*/ 436452443 w 4152"/>
                <a:gd name="T67" fmla="*/ 1750227687 h 4152"/>
                <a:gd name="T68" fmla="*/ 589266892 w 4152"/>
                <a:gd name="T69" fmla="*/ 1902886247 h 4152"/>
                <a:gd name="T70" fmla="*/ 491149984 w 4152"/>
                <a:gd name="T71" fmla="*/ 2122016808 h 4152"/>
                <a:gd name="T72" fmla="*/ 684564818 w 4152"/>
                <a:gd name="T73" fmla="*/ 2147483646 h 4152"/>
                <a:gd name="T74" fmla="*/ 825537895 w 4152"/>
                <a:gd name="T75" fmla="*/ 2039772859 h 4152"/>
                <a:gd name="T76" fmla="*/ 1034177779 w 4152"/>
                <a:gd name="T77" fmla="*/ 2095541340 h 4152"/>
                <a:gd name="T78" fmla="*/ 1059552362 w 4152"/>
                <a:gd name="T79" fmla="*/ 2147483646 h 4152"/>
                <a:gd name="T80" fmla="*/ 1170639285 w 4152"/>
                <a:gd name="T81" fmla="*/ 2147483646 h 4152"/>
                <a:gd name="T82" fmla="*/ 1282290154 w 4152"/>
                <a:gd name="T83" fmla="*/ 2147483646 h 4152"/>
                <a:gd name="T84" fmla="*/ 1307100791 w 4152"/>
                <a:gd name="T85" fmla="*/ 2095541340 h 4152"/>
                <a:gd name="T86" fmla="*/ 1515740675 w 4152"/>
                <a:gd name="T87" fmla="*/ 2039772859 h 4152"/>
                <a:gd name="T88" fmla="*/ 1657277698 w 4152"/>
                <a:gd name="T89" fmla="*/ 2147483646 h 4152"/>
                <a:gd name="T90" fmla="*/ 1850128586 w 4152"/>
                <a:gd name="T91" fmla="*/ 2122016808 h 4152"/>
                <a:gd name="T92" fmla="*/ 1752575625 w 4152"/>
                <a:gd name="T93" fmla="*/ 1902886247 h 4152"/>
                <a:gd name="T94" fmla="*/ 1904826127 w 4152"/>
                <a:gd name="T95" fmla="*/ 1750227687 h 4152"/>
                <a:gd name="T96" fmla="*/ 2124180241 w 4152"/>
                <a:gd name="T97" fmla="*/ 1848244334 h 4152"/>
                <a:gd name="T98" fmla="*/ 2147483646 w 4152"/>
                <a:gd name="T99" fmla="*/ 1655589993 h 4152"/>
                <a:gd name="T100" fmla="*/ 2041852331 w 4152"/>
                <a:gd name="T101" fmla="*/ 1514197110 h 4152"/>
                <a:gd name="T102" fmla="*/ 2097677015 w 4152"/>
                <a:gd name="T103" fmla="*/ 1305770069 h 4152"/>
                <a:gd name="T104" fmla="*/ 2147483646 w 4152"/>
                <a:gd name="T105" fmla="*/ 1280984077 h 4152"/>
                <a:gd name="T106" fmla="*/ 1170639285 w 4152"/>
                <a:gd name="T107" fmla="*/ 398828998 h 4152"/>
                <a:gd name="T108" fmla="*/ 1942042834 w 4152"/>
                <a:gd name="T109" fmla="*/ 1169447116 h 4152"/>
                <a:gd name="T110" fmla="*/ 1170639285 w 4152"/>
                <a:gd name="T111" fmla="*/ 1940065234 h 4152"/>
                <a:gd name="T112" fmla="*/ 399235736 w 4152"/>
                <a:gd name="T113" fmla="*/ 1169447116 h 4152"/>
                <a:gd name="T114" fmla="*/ 1170639285 w 4152"/>
                <a:gd name="T115" fmla="*/ 398828998 h 415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152" h="4152">
                  <a:moveTo>
                    <a:pt x="4143" y="2274"/>
                  </a:moveTo>
                  <a:cubicBezTo>
                    <a:pt x="4149" y="2209"/>
                    <a:pt x="4152" y="2143"/>
                    <a:pt x="4152" y="2076"/>
                  </a:cubicBezTo>
                  <a:cubicBezTo>
                    <a:pt x="4152" y="2009"/>
                    <a:pt x="4149" y="1943"/>
                    <a:pt x="4143" y="1878"/>
                  </a:cubicBezTo>
                  <a:lnTo>
                    <a:pt x="3720" y="1834"/>
                  </a:lnTo>
                  <a:cubicBezTo>
                    <a:pt x="3701" y="1705"/>
                    <a:pt x="3667" y="1581"/>
                    <a:pt x="3621" y="1464"/>
                  </a:cubicBezTo>
                  <a:lnTo>
                    <a:pt x="3965" y="1214"/>
                  </a:lnTo>
                  <a:cubicBezTo>
                    <a:pt x="3910" y="1093"/>
                    <a:pt x="3844" y="978"/>
                    <a:pt x="3767" y="871"/>
                  </a:cubicBezTo>
                  <a:lnTo>
                    <a:pt x="3378" y="1045"/>
                  </a:lnTo>
                  <a:cubicBezTo>
                    <a:pt x="3299" y="944"/>
                    <a:pt x="3208" y="854"/>
                    <a:pt x="3108" y="774"/>
                  </a:cubicBezTo>
                  <a:lnTo>
                    <a:pt x="3281" y="385"/>
                  </a:lnTo>
                  <a:cubicBezTo>
                    <a:pt x="3174" y="309"/>
                    <a:pt x="3059" y="242"/>
                    <a:pt x="2939" y="187"/>
                  </a:cubicBezTo>
                  <a:lnTo>
                    <a:pt x="2688" y="532"/>
                  </a:lnTo>
                  <a:cubicBezTo>
                    <a:pt x="2571" y="485"/>
                    <a:pt x="2447" y="452"/>
                    <a:pt x="2318" y="433"/>
                  </a:cubicBezTo>
                  <a:lnTo>
                    <a:pt x="2274" y="9"/>
                  </a:lnTo>
                  <a:cubicBezTo>
                    <a:pt x="2209" y="3"/>
                    <a:pt x="2143" y="0"/>
                    <a:pt x="2076" y="0"/>
                  </a:cubicBezTo>
                  <a:cubicBezTo>
                    <a:pt x="2010" y="0"/>
                    <a:pt x="1944" y="3"/>
                    <a:pt x="1879" y="9"/>
                  </a:cubicBezTo>
                  <a:lnTo>
                    <a:pt x="1834" y="433"/>
                  </a:lnTo>
                  <a:cubicBezTo>
                    <a:pt x="1705" y="452"/>
                    <a:pt x="1581" y="485"/>
                    <a:pt x="1464" y="531"/>
                  </a:cubicBezTo>
                  <a:lnTo>
                    <a:pt x="1214" y="187"/>
                  </a:lnTo>
                  <a:cubicBezTo>
                    <a:pt x="1093" y="242"/>
                    <a:pt x="979" y="309"/>
                    <a:pt x="872" y="385"/>
                  </a:cubicBezTo>
                  <a:lnTo>
                    <a:pt x="1045" y="774"/>
                  </a:lnTo>
                  <a:cubicBezTo>
                    <a:pt x="945" y="854"/>
                    <a:pt x="854" y="944"/>
                    <a:pt x="774" y="1045"/>
                  </a:cubicBezTo>
                  <a:lnTo>
                    <a:pt x="385" y="871"/>
                  </a:lnTo>
                  <a:cubicBezTo>
                    <a:pt x="309" y="978"/>
                    <a:pt x="242" y="1093"/>
                    <a:pt x="187" y="1214"/>
                  </a:cubicBezTo>
                  <a:lnTo>
                    <a:pt x="532" y="1464"/>
                  </a:lnTo>
                  <a:cubicBezTo>
                    <a:pt x="485" y="1581"/>
                    <a:pt x="452" y="1705"/>
                    <a:pt x="433" y="1834"/>
                  </a:cubicBezTo>
                  <a:lnTo>
                    <a:pt x="9" y="1878"/>
                  </a:lnTo>
                  <a:cubicBezTo>
                    <a:pt x="3" y="1943"/>
                    <a:pt x="0" y="2009"/>
                    <a:pt x="0" y="2076"/>
                  </a:cubicBezTo>
                  <a:cubicBezTo>
                    <a:pt x="0" y="2143"/>
                    <a:pt x="3" y="2209"/>
                    <a:pt x="9" y="2274"/>
                  </a:cubicBezTo>
                  <a:lnTo>
                    <a:pt x="433" y="2318"/>
                  </a:lnTo>
                  <a:cubicBezTo>
                    <a:pt x="452" y="2447"/>
                    <a:pt x="485" y="2571"/>
                    <a:pt x="532" y="2688"/>
                  </a:cubicBezTo>
                  <a:lnTo>
                    <a:pt x="187" y="2939"/>
                  </a:lnTo>
                  <a:cubicBezTo>
                    <a:pt x="242" y="3059"/>
                    <a:pt x="309" y="3174"/>
                    <a:pt x="385" y="3281"/>
                  </a:cubicBezTo>
                  <a:lnTo>
                    <a:pt x="774" y="3107"/>
                  </a:lnTo>
                  <a:cubicBezTo>
                    <a:pt x="854" y="3208"/>
                    <a:pt x="945" y="3299"/>
                    <a:pt x="1045" y="3378"/>
                  </a:cubicBezTo>
                  <a:lnTo>
                    <a:pt x="871" y="3767"/>
                  </a:lnTo>
                  <a:cubicBezTo>
                    <a:pt x="978" y="3844"/>
                    <a:pt x="1093" y="3910"/>
                    <a:pt x="1214" y="3965"/>
                  </a:cubicBezTo>
                  <a:lnTo>
                    <a:pt x="1464" y="3621"/>
                  </a:lnTo>
                  <a:cubicBezTo>
                    <a:pt x="1581" y="3667"/>
                    <a:pt x="1705" y="3701"/>
                    <a:pt x="1834" y="3720"/>
                  </a:cubicBezTo>
                  <a:lnTo>
                    <a:pt x="1879" y="4143"/>
                  </a:lnTo>
                  <a:cubicBezTo>
                    <a:pt x="1944" y="4149"/>
                    <a:pt x="2010" y="4152"/>
                    <a:pt x="2076" y="4152"/>
                  </a:cubicBezTo>
                  <a:cubicBezTo>
                    <a:pt x="2143" y="4152"/>
                    <a:pt x="2209" y="4149"/>
                    <a:pt x="2274" y="4143"/>
                  </a:cubicBezTo>
                  <a:lnTo>
                    <a:pt x="2318" y="3720"/>
                  </a:lnTo>
                  <a:cubicBezTo>
                    <a:pt x="2447" y="3701"/>
                    <a:pt x="2571" y="3667"/>
                    <a:pt x="2688" y="3621"/>
                  </a:cubicBezTo>
                  <a:lnTo>
                    <a:pt x="2939" y="3965"/>
                  </a:lnTo>
                  <a:cubicBezTo>
                    <a:pt x="3059" y="3910"/>
                    <a:pt x="3174" y="3844"/>
                    <a:pt x="3281" y="3767"/>
                  </a:cubicBezTo>
                  <a:lnTo>
                    <a:pt x="3108" y="3378"/>
                  </a:lnTo>
                  <a:cubicBezTo>
                    <a:pt x="3208" y="3299"/>
                    <a:pt x="3299" y="3208"/>
                    <a:pt x="3378" y="3107"/>
                  </a:cubicBezTo>
                  <a:lnTo>
                    <a:pt x="3767" y="3281"/>
                  </a:lnTo>
                  <a:cubicBezTo>
                    <a:pt x="3844" y="3174"/>
                    <a:pt x="3910" y="3059"/>
                    <a:pt x="3965" y="2939"/>
                  </a:cubicBezTo>
                  <a:lnTo>
                    <a:pt x="3621" y="2688"/>
                  </a:lnTo>
                  <a:cubicBezTo>
                    <a:pt x="3667" y="2571"/>
                    <a:pt x="3701" y="2447"/>
                    <a:pt x="3720" y="2318"/>
                  </a:cubicBezTo>
                  <a:lnTo>
                    <a:pt x="4143" y="2274"/>
                  </a:lnTo>
                  <a:close/>
                  <a:moveTo>
                    <a:pt x="2076" y="708"/>
                  </a:moveTo>
                  <a:cubicBezTo>
                    <a:pt x="2832" y="708"/>
                    <a:pt x="3444" y="1321"/>
                    <a:pt x="3444" y="2076"/>
                  </a:cubicBezTo>
                  <a:cubicBezTo>
                    <a:pt x="3444" y="2832"/>
                    <a:pt x="2832" y="3444"/>
                    <a:pt x="2076" y="3444"/>
                  </a:cubicBezTo>
                  <a:cubicBezTo>
                    <a:pt x="1321" y="3444"/>
                    <a:pt x="708" y="2832"/>
                    <a:pt x="708" y="2076"/>
                  </a:cubicBezTo>
                  <a:cubicBezTo>
                    <a:pt x="708" y="1321"/>
                    <a:pt x="1321" y="708"/>
                    <a:pt x="2076" y="708"/>
                  </a:cubicBezTo>
                  <a:close/>
                </a:path>
              </a:pathLst>
            </a:custGeom>
            <a:solidFill>
              <a:srgbClr val="0067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2" name="TextBox 30">
              <a:extLst>
                <a:ext uri="{FF2B5EF4-FFF2-40B4-BE49-F238E27FC236}">
                  <a16:creationId xmlns:a16="http://schemas.microsoft.com/office/drawing/2014/main" id="{D1548C69-2E1C-424E-B137-052922C64E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2437" y="3951287"/>
              <a:ext cx="1670050" cy="84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1800" dirty="0">
                <a:solidFill>
                  <a:srgbClr val="292929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3" name="TextBox 31">
              <a:extLst>
                <a:ext uri="{FF2B5EF4-FFF2-40B4-BE49-F238E27FC236}">
                  <a16:creationId xmlns:a16="http://schemas.microsoft.com/office/drawing/2014/main" id="{4C3273BD-BBEC-496A-A7CA-8836A48340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501" y="2917824"/>
              <a:ext cx="1503362" cy="84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1800" dirty="0">
                <a:solidFill>
                  <a:srgbClr val="292929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4" name="TextBox 32">
              <a:extLst>
                <a:ext uri="{FF2B5EF4-FFF2-40B4-BE49-F238E27FC236}">
                  <a16:creationId xmlns:a16="http://schemas.microsoft.com/office/drawing/2014/main" id="{11CC1739-878A-4FE8-897E-C3172EB05F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8789" y="2946400"/>
              <a:ext cx="1503362" cy="84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1800" dirty="0">
                <a:solidFill>
                  <a:srgbClr val="292929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5" name="TextBox 33">
              <a:extLst>
                <a:ext uri="{FF2B5EF4-FFF2-40B4-BE49-F238E27FC236}">
                  <a16:creationId xmlns:a16="http://schemas.microsoft.com/office/drawing/2014/main" id="{93E456F0-1860-4944-98E2-AF6B1FB9F4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4112" y="3751262"/>
              <a:ext cx="1503362" cy="84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1800" dirty="0">
                <a:solidFill>
                  <a:srgbClr val="292929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8B25CD62-ED9F-48C8-9112-46BE81730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3900" y="5662613"/>
              <a:ext cx="4297363" cy="608012"/>
            </a:xfrm>
            <a:custGeom>
              <a:avLst/>
              <a:gdLst>
                <a:gd name="T0" fmla="*/ 190032 w 4297504"/>
                <a:gd name="T1" fmla="*/ 0 h 607261"/>
                <a:gd name="T2" fmla="*/ 327893 w 4297504"/>
                <a:gd name="T3" fmla="*/ 6364 h 607261"/>
                <a:gd name="T4" fmla="*/ 356082 w 4297504"/>
                <a:gd name="T5" fmla="*/ 258071 h 607261"/>
                <a:gd name="T6" fmla="*/ 388500 w 4297504"/>
                <a:gd name="T7" fmla="*/ 313927 h 607261"/>
                <a:gd name="T8" fmla="*/ 647134 w 4297504"/>
                <a:gd name="T9" fmla="*/ 313927 h 607261"/>
                <a:gd name="T10" fmla="*/ 676028 w 4297504"/>
                <a:gd name="T11" fmla="*/ 258071 h 607261"/>
                <a:gd name="T12" fmla="*/ 705626 w 4297504"/>
                <a:gd name="T13" fmla="*/ 6364 h 607261"/>
                <a:gd name="T14" fmla="*/ 981878 w 4297504"/>
                <a:gd name="T15" fmla="*/ 6364 h 607261"/>
                <a:gd name="T16" fmla="*/ 1010067 w 4297504"/>
                <a:gd name="T17" fmla="*/ 258071 h 607261"/>
                <a:gd name="T18" fmla="*/ 1042484 w 4297504"/>
                <a:gd name="T19" fmla="*/ 313927 h 607261"/>
                <a:gd name="T20" fmla="*/ 1301117 w 4297504"/>
                <a:gd name="T21" fmla="*/ 313927 h 607261"/>
                <a:gd name="T22" fmla="*/ 1330010 w 4297504"/>
                <a:gd name="T23" fmla="*/ 258071 h 607261"/>
                <a:gd name="T24" fmla="*/ 1359609 w 4297504"/>
                <a:gd name="T25" fmla="*/ 6364 h 607261"/>
                <a:gd name="T26" fmla="*/ 1635860 w 4297504"/>
                <a:gd name="T27" fmla="*/ 6364 h 607261"/>
                <a:gd name="T28" fmla="*/ 1664049 w 4297504"/>
                <a:gd name="T29" fmla="*/ 258071 h 607261"/>
                <a:gd name="T30" fmla="*/ 1696467 w 4297504"/>
                <a:gd name="T31" fmla="*/ 313927 h 607261"/>
                <a:gd name="T32" fmla="*/ 1955101 w 4297504"/>
                <a:gd name="T33" fmla="*/ 313927 h 607261"/>
                <a:gd name="T34" fmla="*/ 1983995 w 4297504"/>
                <a:gd name="T35" fmla="*/ 258071 h 607261"/>
                <a:gd name="T36" fmla="*/ 2013593 w 4297504"/>
                <a:gd name="T37" fmla="*/ 6364 h 607261"/>
                <a:gd name="T38" fmla="*/ 2289845 w 4297504"/>
                <a:gd name="T39" fmla="*/ 6364 h 607261"/>
                <a:gd name="T40" fmla="*/ 2318034 w 4297504"/>
                <a:gd name="T41" fmla="*/ 258071 h 607261"/>
                <a:gd name="T42" fmla="*/ 2350451 w 4297504"/>
                <a:gd name="T43" fmla="*/ 313927 h 607261"/>
                <a:gd name="T44" fmla="*/ 2609084 w 4297504"/>
                <a:gd name="T45" fmla="*/ 313927 h 607261"/>
                <a:gd name="T46" fmla="*/ 2637977 w 4297504"/>
                <a:gd name="T47" fmla="*/ 258071 h 607261"/>
                <a:gd name="T48" fmla="*/ 2667576 w 4297504"/>
                <a:gd name="T49" fmla="*/ 6364 h 607261"/>
                <a:gd name="T50" fmla="*/ 2943828 w 4297504"/>
                <a:gd name="T51" fmla="*/ 6364 h 607261"/>
                <a:gd name="T52" fmla="*/ 2972017 w 4297504"/>
                <a:gd name="T53" fmla="*/ 258071 h 607261"/>
                <a:gd name="T54" fmla="*/ 3004434 w 4297504"/>
                <a:gd name="T55" fmla="*/ 313927 h 607261"/>
                <a:gd name="T56" fmla="*/ 3263069 w 4297504"/>
                <a:gd name="T57" fmla="*/ 313927 h 607261"/>
                <a:gd name="T58" fmla="*/ 3291962 w 4297504"/>
                <a:gd name="T59" fmla="*/ 258071 h 607261"/>
                <a:gd name="T60" fmla="*/ 3320856 w 4297504"/>
                <a:gd name="T61" fmla="*/ 6364 h 607261"/>
                <a:gd name="T62" fmla="*/ 3597812 w 4297504"/>
                <a:gd name="T63" fmla="*/ 6364 h 607261"/>
                <a:gd name="T64" fmla="*/ 3626001 w 4297504"/>
                <a:gd name="T65" fmla="*/ 258071 h 607261"/>
                <a:gd name="T66" fmla="*/ 3658419 w 4297504"/>
                <a:gd name="T67" fmla="*/ 313927 h 607261"/>
                <a:gd name="T68" fmla="*/ 3917051 w 4297504"/>
                <a:gd name="T69" fmla="*/ 313927 h 607261"/>
                <a:gd name="T70" fmla="*/ 3945947 w 4297504"/>
                <a:gd name="T71" fmla="*/ 258071 h 607261"/>
                <a:gd name="T72" fmla="*/ 3974840 w 4297504"/>
                <a:gd name="T73" fmla="*/ 6364 h 607261"/>
                <a:gd name="T74" fmla="*/ 4251795 w 4297504"/>
                <a:gd name="T75" fmla="*/ 6364 h 607261"/>
                <a:gd name="T76" fmla="*/ 4279986 w 4297504"/>
                <a:gd name="T77" fmla="*/ 258071 h 607261"/>
                <a:gd name="T78" fmla="*/ 4297222 w 4297504"/>
                <a:gd name="T79" fmla="*/ 298114 h 607261"/>
                <a:gd name="T80" fmla="*/ 4297222 w 4297504"/>
                <a:gd name="T81" fmla="*/ 608764 h 607261"/>
                <a:gd name="T82" fmla="*/ 0 w 4297504"/>
                <a:gd name="T83" fmla="*/ 608764 h 607261"/>
                <a:gd name="T84" fmla="*/ 0 w 4297504"/>
                <a:gd name="T85" fmla="*/ 304695 h 607261"/>
                <a:gd name="T86" fmla="*/ 22043 w 4297504"/>
                <a:gd name="T87" fmla="*/ 258071 h 607261"/>
                <a:gd name="T88" fmla="*/ 51641 w 4297504"/>
                <a:gd name="T89" fmla="*/ 6364 h 607261"/>
                <a:gd name="T90" fmla="*/ 190032 w 4297504"/>
                <a:gd name="T91" fmla="*/ 0 h 60726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4297504" h="607261">
                  <a:moveTo>
                    <a:pt x="190044" y="0"/>
                  </a:moveTo>
                  <a:cubicBezTo>
                    <a:pt x="236119" y="0"/>
                    <a:pt x="282105" y="2116"/>
                    <a:pt x="327915" y="6348"/>
                  </a:cubicBezTo>
                  <a:cubicBezTo>
                    <a:pt x="337782" y="90278"/>
                    <a:pt x="346944" y="173503"/>
                    <a:pt x="356106" y="257434"/>
                  </a:cubicBezTo>
                  <a:cubicBezTo>
                    <a:pt x="361744" y="286351"/>
                    <a:pt x="371611" y="301162"/>
                    <a:pt x="388526" y="313152"/>
                  </a:cubicBezTo>
                  <a:lnTo>
                    <a:pt x="647176" y="313152"/>
                  </a:lnTo>
                  <a:cubicBezTo>
                    <a:pt x="665500" y="295520"/>
                    <a:pt x="673957" y="275771"/>
                    <a:pt x="676072" y="257434"/>
                  </a:cubicBezTo>
                  <a:cubicBezTo>
                    <a:pt x="685939" y="173503"/>
                    <a:pt x="695805" y="89573"/>
                    <a:pt x="705672" y="6348"/>
                  </a:cubicBezTo>
                  <a:cubicBezTo>
                    <a:pt x="797997" y="-2116"/>
                    <a:pt x="890322" y="-2116"/>
                    <a:pt x="981942" y="6348"/>
                  </a:cubicBezTo>
                  <a:cubicBezTo>
                    <a:pt x="991809" y="90278"/>
                    <a:pt x="1000971" y="173503"/>
                    <a:pt x="1010133" y="257434"/>
                  </a:cubicBezTo>
                  <a:cubicBezTo>
                    <a:pt x="1015771" y="286351"/>
                    <a:pt x="1025638" y="301162"/>
                    <a:pt x="1042552" y="313152"/>
                  </a:cubicBezTo>
                  <a:lnTo>
                    <a:pt x="1301203" y="313152"/>
                  </a:lnTo>
                  <a:cubicBezTo>
                    <a:pt x="1319527" y="295520"/>
                    <a:pt x="1327984" y="275771"/>
                    <a:pt x="1330098" y="257434"/>
                  </a:cubicBezTo>
                  <a:cubicBezTo>
                    <a:pt x="1339965" y="173503"/>
                    <a:pt x="1349832" y="89573"/>
                    <a:pt x="1359699" y="6348"/>
                  </a:cubicBezTo>
                  <a:cubicBezTo>
                    <a:pt x="1452023" y="-2116"/>
                    <a:pt x="1543644" y="-2116"/>
                    <a:pt x="1635968" y="6348"/>
                  </a:cubicBezTo>
                  <a:cubicBezTo>
                    <a:pt x="1645835" y="90278"/>
                    <a:pt x="1654997" y="173503"/>
                    <a:pt x="1664159" y="257434"/>
                  </a:cubicBezTo>
                  <a:cubicBezTo>
                    <a:pt x="1669797" y="286351"/>
                    <a:pt x="1679664" y="301162"/>
                    <a:pt x="1696579" y="313152"/>
                  </a:cubicBezTo>
                  <a:lnTo>
                    <a:pt x="1955229" y="313152"/>
                  </a:lnTo>
                  <a:cubicBezTo>
                    <a:pt x="1972848" y="295520"/>
                    <a:pt x="1982011" y="275771"/>
                    <a:pt x="1984125" y="257434"/>
                  </a:cubicBezTo>
                  <a:cubicBezTo>
                    <a:pt x="1993992" y="173503"/>
                    <a:pt x="2003858" y="89573"/>
                    <a:pt x="2013725" y="6348"/>
                  </a:cubicBezTo>
                  <a:cubicBezTo>
                    <a:pt x="2105345" y="-2116"/>
                    <a:pt x="2197670" y="-2116"/>
                    <a:pt x="2289995" y="6348"/>
                  </a:cubicBezTo>
                  <a:cubicBezTo>
                    <a:pt x="2299157" y="90278"/>
                    <a:pt x="2309024" y="173503"/>
                    <a:pt x="2318186" y="257434"/>
                  </a:cubicBezTo>
                  <a:cubicBezTo>
                    <a:pt x="2323824" y="286351"/>
                    <a:pt x="2333691" y="301162"/>
                    <a:pt x="2350605" y="313152"/>
                  </a:cubicBezTo>
                  <a:lnTo>
                    <a:pt x="2609256" y="313152"/>
                  </a:lnTo>
                  <a:cubicBezTo>
                    <a:pt x="2626875" y="295520"/>
                    <a:pt x="2636037" y="275771"/>
                    <a:pt x="2638151" y="257434"/>
                  </a:cubicBezTo>
                  <a:cubicBezTo>
                    <a:pt x="2648018" y="173503"/>
                    <a:pt x="2657885" y="89573"/>
                    <a:pt x="2667752" y="6348"/>
                  </a:cubicBezTo>
                  <a:cubicBezTo>
                    <a:pt x="2759372" y="-2116"/>
                    <a:pt x="2851697" y="-2116"/>
                    <a:pt x="2944022" y="6348"/>
                  </a:cubicBezTo>
                  <a:cubicBezTo>
                    <a:pt x="2953184" y="90278"/>
                    <a:pt x="2963051" y="173503"/>
                    <a:pt x="2972213" y="257434"/>
                  </a:cubicBezTo>
                  <a:cubicBezTo>
                    <a:pt x="2977851" y="286351"/>
                    <a:pt x="2987013" y="301162"/>
                    <a:pt x="3004632" y="313152"/>
                  </a:cubicBezTo>
                  <a:lnTo>
                    <a:pt x="3263283" y="313152"/>
                  </a:lnTo>
                  <a:cubicBezTo>
                    <a:pt x="3280902" y="295520"/>
                    <a:pt x="3290064" y="275771"/>
                    <a:pt x="3292178" y="257434"/>
                  </a:cubicBezTo>
                  <a:cubicBezTo>
                    <a:pt x="3302045" y="173503"/>
                    <a:pt x="3311912" y="89573"/>
                    <a:pt x="3321074" y="6348"/>
                  </a:cubicBezTo>
                  <a:cubicBezTo>
                    <a:pt x="3413399" y="-2116"/>
                    <a:pt x="3505723" y="-2116"/>
                    <a:pt x="3598048" y="6348"/>
                  </a:cubicBezTo>
                  <a:cubicBezTo>
                    <a:pt x="3607210" y="90278"/>
                    <a:pt x="3616372" y="173503"/>
                    <a:pt x="3626239" y="257434"/>
                  </a:cubicBezTo>
                  <a:cubicBezTo>
                    <a:pt x="3631877" y="286351"/>
                    <a:pt x="3641039" y="301162"/>
                    <a:pt x="3658659" y="313152"/>
                  </a:cubicBezTo>
                  <a:lnTo>
                    <a:pt x="3917309" y="313152"/>
                  </a:lnTo>
                  <a:cubicBezTo>
                    <a:pt x="3934928" y="295520"/>
                    <a:pt x="3944090" y="275771"/>
                    <a:pt x="3946205" y="257434"/>
                  </a:cubicBezTo>
                  <a:cubicBezTo>
                    <a:pt x="3956071" y="173503"/>
                    <a:pt x="3965938" y="89573"/>
                    <a:pt x="3975100" y="6348"/>
                  </a:cubicBezTo>
                  <a:cubicBezTo>
                    <a:pt x="4067425" y="-2116"/>
                    <a:pt x="4159750" y="-2116"/>
                    <a:pt x="4252075" y="6348"/>
                  </a:cubicBezTo>
                  <a:cubicBezTo>
                    <a:pt x="4261237" y="90278"/>
                    <a:pt x="4270399" y="173503"/>
                    <a:pt x="4280266" y="257434"/>
                  </a:cubicBezTo>
                  <a:cubicBezTo>
                    <a:pt x="4283830" y="275712"/>
                    <a:pt x="4288801" y="288355"/>
                    <a:pt x="4297504" y="297378"/>
                  </a:cubicBezTo>
                  <a:lnTo>
                    <a:pt x="4297504" y="607261"/>
                  </a:lnTo>
                  <a:lnTo>
                    <a:pt x="0" y="607261"/>
                  </a:lnTo>
                  <a:lnTo>
                    <a:pt x="0" y="303943"/>
                  </a:lnTo>
                  <a:cubicBezTo>
                    <a:pt x="13952" y="289411"/>
                    <a:pt x="20260" y="272919"/>
                    <a:pt x="22045" y="257434"/>
                  </a:cubicBezTo>
                  <a:cubicBezTo>
                    <a:pt x="31912" y="173503"/>
                    <a:pt x="41779" y="89573"/>
                    <a:pt x="51645" y="6348"/>
                  </a:cubicBezTo>
                  <a:cubicBezTo>
                    <a:pt x="97808" y="2116"/>
                    <a:pt x="143970" y="0"/>
                    <a:pt x="190044" y="0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0015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F2D24FB-38B0-4ACF-B846-C25FA39F315E}"/>
              </a:ext>
            </a:extLst>
          </p:cNvPr>
          <p:cNvSpPr txBox="1">
            <a:spLocks/>
          </p:cNvSpPr>
          <p:nvPr/>
        </p:nvSpPr>
        <p:spPr>
          <a:xfrm>
            <a:off x="118742" y="1206332"/>
            <a:ext cx="11665715" cy="47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34" indent="-361934" algn="just" fontAlgn="base">
              <a:lnSpc>
                <a:spcPts val="2800"/>
              </a:lnSpc>
              <a:spcBef>
                <a:spcPts val="0"/>
              </a:spcBef>
              <a:spcAft>
                <a:spcPct val="0"/>
              </a:spcAft>
              <a:buClr>
                <a:srgbClr val="005BAC"/>
              </a:buClr>
              <a:buFont typeface="Wingdings" panose="05000000000000000000" pitchFamily="2" charset="2"/>
              <a:buChar char="u"/>
            </a:pPr>
            <a:r>
              <a:rPr lang="zh-CN" altLang="en-US" sz="2200" b="1" dirty="0">
                <a:solidFill>
                  <a:srgbClr val="005BAC"/>
                </a:solidFill>
                <a:latin typeface="微软雅黑" pitchFamily="34" charset="-122"/>
                <a:ea typeface="微软雅黑" pitchFamily="34" charset="-122"/>
              </a:rPr>
              <a:t>循环往复</a:t>
            </a:r>
            <a:endParaRPr lang="en-US" altLang="zh-CN" sz="2200" b="1" dirty="0">
              <a:solidFill>
                <a:srgbClr val="005BA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0A528E2-CF0E-F003-400D-D03DF8164A70}"/>
              </a:ext>
            </a:extLst>
          </p:cNvPr>
          <p:cNvSpPr txBox="1"/>
          <p:nvPr/>
        </p:nvSpPr>
        <p:spPr>
          <a:xfrm>
            <a:off x="5326081" y="276830"/>
            <a:ext cx="2761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科研流程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B7918DF-C87F-2B0E-B3A9-95426F033872}"/>
              </a:ext>
            </a:extLst>
          </p:cNvPr>
          <p:cNvGrpSpPr/>
          <p:nvPr/>
        </p:nvGrpSpPr>
        <p:grpSpPr>
          <a:xfrm>
            <a:off x="4848688" y="359255"/>
            <a:ext cx="445894" cy="351309"/>
            <a:chOff x="123780" y="534395"/>
            <a:chExt cx="445894" cy="351309"/>
          </a:xfrm>
        </p:grpSpPr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2A6DFFFC-2B03-0458-641B-9D0448C1BCA3}"/>
                </a:ext>
              </a:extLst>
            </p:cNvPr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7A9BB43D-6892-216C-8C2C-95B2DAE86BB6}"/>
                </a:ext>
              </a:extLst>
            </p:cNvPr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BCC1FC7F-C3FA-F468-B94A-DE870E690F54}"/>
                </a:ext>
              </a:extLst>
            </p:cNvPr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12DD2594-630B-72D9-ABFE-B5878CD35E5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5FAFF"/>
              </a:clrFrom>
              <a:clrTo>
                <a:srgbClr val="F5FA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97206" y="1311324"/>
            <a:ext cx="5529093" cy="526984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B88F919B-25D9-8221-878F-450960033B06}"/>
              </a:ext>
            </a:extLst>
          </p:cNvPr>
          <p:cNvSpPr/>
          <p:nvPr/>
        </p:nvSpPr>
        <p:spPr>
          <a:xfrm>
            <a:off x="2555237" y="1491496"/>
            <a:ext cx="1808252" cy="60617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323F056-42C7-3BB6-3BE1-8469EBC31E64}"/>
              </a:ext>
            </a:extLst>
          </p:cNvPr>
          <p:cNvSpPr/>
          <p:nvPr/>
        </p:nvSpPr>
        <p:spPr>
          <a:xfrm>
            <a:off x="2559470" y="3063442"/>
            <a:ext cx="1808252" cy="60617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24AF850-588E-E8EC-435C-0B2CE4132429}"/>
              </a:ext>
            </a:extLst>
          </p:cNvPr>
          <p:cNvSpPr/>
          <p:nvPr/>
        </p:nvSpPr>
        <p:spPr>
          <a:xfrm>
            <a:off x="2555237" y="4651680"/>
            <a:ext cx="1808252" cy="60617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6DB07D-0D5A-5565-2857-1FB60219890D}"/>
              </a:ext>
            </a:extLst>
          </p:cNvPr>
          <p:cNvSpPr txBox="1"/>
          <p:nvPr/>
        </p:nvSpPr>
        <p:spPr>
          <a:xfrm>
            <a:off x="2735035" y="1558070"/>
            <a:ext cx="1448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前期工作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2830E1-B6C9-64B2-80CD-6C17E3524318}"/>
              </a:ext>
            </a:extLst>
          </p:cNvPr>
          <p:cNvSpPr txBox="1"/>
          <p:nvPr/>
        </p:nvSpPr>
        <p:spPr>
          <a:xfrm>
            <a:off x="2735035" y="3135696"/>
            <a:ext cx="1628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寻找</a:t>
            </a:r>
            <a:r>
              <a:rPr lang="en-US" altLang="zh-CN" sz="2400" b="1" dirty="0"/>
              <a:t>ideas</a:t>
            </a:r>
            <a:endParaRPr lang="zh-CN" altLang="en-US" sz="24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CE7CDA4-3942-DF3A-9B0C-699733470ADD}"/>
              </a:ext>
            </a:extLst>
          </p:cNvPr>
          <p:cNvSpPr txBox="1"/>
          <p:nvPr/>
        </p:nvSpPr>
        <p:spPr>
          <a:xfrm>
            <a:off x="2735035" y="4723934"/>
            <a:ext cx="1448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进行实验</a:t>
            </a: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BEF24B54-C8D9-3130-F30B-C05D96B85743}"/>
              </a:ext>
            </a:extLst>
          </p:cNvPr>
          <p:cNvCxnSpPr>
            <a:stCxn id="4" idx="3"/>
            <a:endCxn id="5" idx="3"/>
          </p:cNvCxnSpPr>
          <p:nvPr/>
        </p:nvCxnSpPr>
        <p:spPr>
          <a:xfrm flipH="1">
            <a:off x="4363489" y="3366530"/>
            <a:ext cx="4233" cy="1588238"/>
          </a:xfrm>
          <a:prstGeom prst="bentConnector3">
            <a:avLst>
              <a:gd name="adj1" fmla="val -540042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500EA12C-AD2F-0F86-12D7-AAA6A327CC6B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 rot="10800000" flipH="1">
            <a:off x="2555236" y="3366530"/>
            <a:ext cx="4233" cy="1588238"/>
          </a:xfrm>
          <a:prstGeom prst="bentConnector3">
            <a:avLst>
              <a:gd name="adj1" fmla="val -676475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85D258A-4361-8D0F-E212-ACE1CCE94849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3459363" y="2097671"/>
            <a:ext cx="4233" cy="9657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0DCB2936-0E21-4DA7-D644-9850D3660B29}"/>
              </a:ext>
            </a:extLst>
          </p:cNvPr>
          <p:cNvCxnSpPr>
            <a:cxnSpLocks/>
            <a:stCxn id="5" idx="1"/>
            <a:endCxn id="3" idx="1"/>
          </p:cNvCxnSpPr>
          <p:nvPr/>
        </p:nvCxnSpPr>
        <p:spPr>
          <a:xfrm rot="10800000">
            <a:off x="2555237" y="1794584"/>
            <a:ext cx="12700" cy="3160184"/>
          </a:xfrm>
          <a:prstGeom prst="bentConnector3">
            <a:avLst>
              <a:gd name="adj1" fmla="val 604421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D8F138E2-7DD5-975B-CF78-D3369B3E1E54}"/>
              </a:ext>
            </a:extLst>
          </p:cNvPr>
          <p:cNvSpPr/>
          <p:nvPr/>
        </p:nvSpPr>
        <p:spPr>
          <a:xfrm>
            <a:off x="2556995" y="5785586"/>
            <a:ext cx="1808252" cy="60617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215A7E0-32B6-E877-4DC1-ABF1C68AFA12}"/>
              </a:ext>
            </a:extLst>
          </p:cNvPr>
          <p:cNvSpPr txBox="1"/>
          <p:nvPr/>
        </p:nvSpPr>
        <p:spPr>
          <a:xfrm>
            <a:off x="2756043" y="5852160"/>
            <a:ext cx="1448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新的</a:t>
            </a:r>
            <a:r>
              <a:rPr lang="en-US" altLang="zh-CN" sz="2400" b="1" dirty="0"/>
              <a:t>idea</a:t>
            </a:r>
            <a:endParaRPr lang="zh-CN" altLang="en-US" sz="2400" b="1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2F3200F-DD5D-CC97-31BD-239233904D1B}"/>
              </a:ext>
            </a:extLst>
          </p:cNvPr>
          <p:cNvCxnSpPr>
            <a:cxnSpLocks/>
            <a:stCxn id="5" idx="2"/>
            <a:endCxn id="33" idx="0"/>
          </p:cNvCxnSpPr>
          <p:nvPr/>
        </p:nvCxnSpPr>
        <p:spPr>
          <a:xfrm>
            <a:off x="3459363" y="5257855"/>
            <a:ext cx="1758" cy="5277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51EA10DE-DA9F-0331-973F-7DC0F3ED9055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 flipH="1">
            <a:off x="2556995" y="5241564"/>
            <a:ext cx="437572" cy="847111"/>
          </a:xfrm>
          <a:prstGeom prst="bentConnector4">
            <a:avLst>
              <a:gd name="adj1" fmla="val -52243"/>
              <a:gd name="adj2" fmla="val 6788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40A79A24-1C4B-49BC-BB74-80658DD0FDC8}"/>
              </a:ext>
            </a:extLst>
          </p:cNvPr>
          <p:cNvSpPr txBox="1"/>
          <p:nvPr/>
        </p:nvSpPr>
        <p:spPr>
          <a:xfrm>
            <a:off x="3618200" y="2290991"/>
            <a:ext cx="1489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？？？？？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F5B18B7-CA87-A36D-3F77-B89174ABDB56}"/>
              </a:ext>
            </a:extLst>
          </p:cNvPr>
          <p:cNvSpPr txBox="1"/>
          <p:nvPr/>
        </p:nvSpPr>
        <p:spPr>
          <a:xfrm>
            <a:off x="4686199" y="3946247"/>
            <a:ext cx="1172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？？？？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304CFEE6-B9F9-1C74-1087-F6A3AA0CD52A}"/>
              </a:ext>
            </a:extLst>
          </p:cNvPr>
          <p:cNvSpPr txBox="1"/>
          <p:nvPr/>
        </p:nvSpPr>
        <p:spPr>
          <a:xfrm>
            <a:off x="5746281" y="5640404"/>
            <a:ext cx="135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举个例子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4E9D65C-64B8-CBB1-A96B-962E1AF55BB4}"/>
              </a:ext>
            </a:extLst>
          </p:cNvPr>
          <p:cNvSpPr txBox="1"/>
          <p:nvPr/>
        </p:nvSpPr>
        <p:spPr>
          <a:xfrm>
            <a:off x="3700735" y="1104692"/>
            <a:ext cx="1489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？？？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7A67328E-40C9-770E-8FD6-9F816DBE3CBC}"/>
              </a:ext>
            </a:extLst>
          </p:cNvPr>
          <p:cNvSpPr txBox="1"/>
          <p:nvPr/>
        </p:nvSpPr>
        <p:spPr>
          <a:xfrm>
            <a:off x="94358" y="6452469"/>
            <a:ext cx="6102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www.semanticscholar.org</a:t>
            </a:r>
          </a:p>
        </p:txBody>
      </p:sp>
    </p:spTree>
    <p:extLst>
      <p:ext uri="{BB962C8B-B14F-4D97-AF65-F5344CB8AC3E}">
        <p14:creationId xmlns:p14="http://schemas.microsoft.com/office/powerpoint/2010/main" val="349814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4572414" y="6457890"/>
            <a:ext cx="7619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chemeClr val="bg1">
                    <a:alpha val="42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NORTHWESTERN POLYTECHNICAL UNIVERSITY</a:t>
            </a:r>
            <a:endParaRPr lang="zh-CN" altLang="en-US" sz="2000" b="1" dirty="0">
              <a:solidFill>
                <a:schemeClr val="bg1">
                  <a:alpha val="42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D731863F-D38D-4630-9DAF-5128337D7007}"/>
              </a:ext>
            </a:extLst>
          </p:cNvPr>
          <p:cNvSpPr txBox="1">
            <a:spLocks/>
          </p:cNvSpPr>
          <p:nvPr/>
        </p:nvSpPr>
        <p:spPr>
          <a:xfrm>
            <a:off x="801394" y="295077"/>
            <a:ext cx="1891006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514337" rtl="0" eaLnBrk="1" latinLnBrk="0" hangingPunct="1">
              <a:spcBef>
                <a:spcPct val="0"/>
              </a:spcBef>
              <a:buNone/>
              <a:defRPr sz="195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51433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j-cs"/>
              </a:rPr>
              <a:t>内容提要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F5EEDE1-A617-428F-B5B5-9AED69F2D39B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C4904FF9-9AB7-49C4-BE1A-048858ECDBAD}"/>
              </a:ext>
            </a:extLst>
          </p:cNvPr>
          <p:cNvSpPr/>
          <p:nvPr/>
        </p:nvSpPr>
        <p:spPr>
          <a:xfrm>
            <a:off x="1" y="342675"/>
            <a:ext cx="731520" cy="350824"/>
          </a:xfrm>
          <a:prstGeom prst="rect">
            <a:avLst/>
          </a:prstGeom>
          <a:solidFill>
            <a:srgbClr val="40404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" name="组合 34">
            <a:extLst>
              <a:ext uri="{FF2B5EF4-FFF2-40B4-BE49-F238E27FC236}">
                <a16:creationId xmlns:a16="http://schemas.microsoft.com/office/drawing/2014/main" id="{C5BDDEE3-BD50-4A6B-A1F6-9989BD22F65E}"/>
              </a:ext>
            </a:extLst>
          </p:cNvPr>
          <p:cNvGrpSpPr>
            <a:grpSpLocks/>
          </p:cNvGrpSpPr>
          <p:nvPr/>
        </p:nvGrpSpPr>
        <p:grpSpPr bwMode="auto">
          <a:xfrm>
            <a:off x="801394" y="1468505"/>
            <a:ext cx="2701925" cy="898525"/>
            <a:chOff x="467913" y="1102550"/>
            <a:chExt cx="2702007" cy="899374"/>
          </a:xfrm>
        </p:grpSpPr>
        <p:grpSp>
          <p:nvGrpSpPr>
            <p:cNvPr id="9" name="组合 35">
              <a:extLst>
                <a:ext uri="{FF2B5EF4-FFF2-40B4-BE49-F238E27FC236}">
                  <a16:creationId xmlns:a16="http://schemas.microsoft.com/office/drawing/2014/main" id="{1BE916FA-FAC8-4C12-9E97-EC96D810E8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7913" y="1102550"/>
              <a:ext cx="2702007" cy="849531"/>
              <a:chOff x="10870474" y="497840"/>
              <a:chExt cx="2702007" cy="849531"/>
            </a:xfrm>
          </p:grpSpPr>
          <p:sp>
            <p:nvSpPr>
              <p:cNvPr id="11" name="文本框 37">
                <a:extLst>
                  <a:ext uri="{FF2B5EF4-FFF2-40B4-BE49-F238E27FC236}">
                    <a16:creationId xmlns:a16="http://schemas.microsoft.com/office/drawing/2014/main" id="{DA0D20F2-CA30-4B91-84DA-AE73BE8D6A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70474" y="497840"/>
                <a:ext cx="143256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36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</a:t>
                </a:r>
                <a:r>
                  <a:rPr lang="zh-CN" altLang="en-US" sz="3600" b="1">
                    <a:solidFill>
                      <a:srgbClr val="F7725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录</a:t>
                </a:r>
              </a:p>
            </p:txBody>
          </p: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E5106CBD-EDA0-4142-BB75-3C54DF44B0F0}"/>
                  </a:ext>
                </a:extLst>
              </p:cNvPr>
              <p:cNvCxnSpPr/>
              <p:nvPr/>
            </p:nvCxnSpPr>
            <p:spPr>
              <a:xfrm>
                <a:off x="11021291" y="1347956"/>
                <a:ext cx="255119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36">
              <a:extLst>
                <a:ext uri="{FF2B5EF4-FFF2-40B4-BE49-F238E27FC236}">
                  <a16:creationId xmlns:a16="http://schemas.microsoft.com/office/drawing/2014/main" id="{C343F3B7-3295-4B8F-801D-79EFC5E7B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5860" y="1601814"/>
              <a:ext cx="14325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772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000" b="1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A5C8B3EE-5720-4AFF-A708-92A22B2D06B2}"/>
              </a:ext>
            </a:extLst>
          </p:cNvPr>
          <p:cNvGrpSpPr/>
          <p:nvPr/>
        </p:nvGrpSpPr>
        <p:grpSpPr>
          <a:xfrm>
            <a:off x="7781150" y="4719907"/>
            <a:ext cx="4014190" cy="1861463"/>
            <a:chOff x="1346200" y="1989138"/>
            <a:chExt cx="9232900" cy="4281487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E07C1271-35A3-4B5E-8AF7-B425216DB3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77250" y="3019425"/>
              <a:ext cx="2101850" cy="2101850"/>
            </a:xfrm>
            <a:custGeom>
              <a:avLst/>
              <a:gdLst>
                <a:gd name="T0" fmla="*/ 1573834664 w 2801"/>
                <a:gd name="T1" fmla="*/ 863778557 h 2801"/>
                <a:gd name="T2" fmla="*/ 1577212932 w 2801"/>
                <a:gd name="T3" fmla="*/ 788887863 h 2801"/>
                <a:gd name="T4" fmla="*/ 1573834664 w 2801"/>
                <a:gd name="T5" fmla="*/ 713997169 h 2801"/>
                <a:gd name="T6" fmla="*/ 1412790632 w 2801"/>
                <a:gd name="T7" fmla="*/ 696541534 h 2801"/>
                <a:gd name="T8" fmla="*/ 1375626682 w 2801"/>
                <a:gd name="T9" fmla="*/ 556332156 h 2801"/>
                <a:gd name="T10" fmla="*/ 1506264051 w 2801"/>
                <a:gd name="T11" fmla="*/ 461170353 h 2801"/>
                <a:gd name="T12" fmla="*/ 1431372607 w 2801"/>
                <a:gd name="T13" fmla="*/ 331096529 h 2801"/>
                <a:gd name="T14" fmla="*/ 1283280353 w 2801"/>
                <a:gd name="T15" fmla="*/ 396978008 h 2801"/>
                <a:gd name="T16" fmla="*/ 1180798469 w 2801"/>
                <a:gd name="T17" fmla="*/ 294495374 h 2801"/>
                <a:gd name="T18" fmla="*/ 1246116403 w 2801"/>
                <a:gd name="T19" fmla="*/ 146403120 h 2801"/>
                <a:gd name="T20" fmla="*/ 1116606124 w 2801"/>
                <a:gd name="T21" fmla="*/ 71512426 h 2801"/>
                <a:gd name="T22" fmla="*/ 1021443571 w 2801"/>
                <a:gd name="T23" fmla="*/ 202149044 h 2801"/>
                <a:gd name="T24" fmla="*/ 880671398 w 2801"/>
                <a:gd name="T25" fmla="*/ 164422300 h 2801"/>
                <a:gd name="T26" fmla="*/ 863778557 w 2801"/>
                <a:gd name="T27" fmla="*/ 3941813 h 2801"/>
                <a:gd name="T28" fmla="*/ 788887863 w 2801"/>
                <a:gd name="T29" fmla="*/ 0 h 2801"/>
                <a:gd name="T30" fmla="*/ 713997169 w 2801"/>
                <a:gd name="T31" fmla="*/ 3941813 h 2801"/>
                <a:gd name="T32" fmla="*/ 697104328 w 2801"/>
                <a:gd name="T33" fmla="*/ 164422300 h 2801"/>
                <a:gd name="T34" fmla="*/ 556332156 w 2801"/>
                <a:gd name="T35" fmla="*/ 202149044 h 2801"/>
                <a:gd name="T36" fmla="*/ 461170353 w 2801"/>
                <a:gd name="T37" fmla="*/ 71512426 h 2801"/>
                <a:gd name="T38" fmla="*/ 331096529 w 2801"/>
                <a:gd name="T39" fmla="*/ 146403120 h 2801"/>
                <a:gd name="T40" fmla="*/ 396978008 w 2801"/>
                <a:gd name="T41" fmla="*/ 294495374 h 2801"/>
                <a:gd name="T42" fmla="*/ 294495374 w 2801"/>
                <a:gd name="T43" fmla="*/ 396978008 h 2801"/>
                <a:gd name="T44" fmla="*/ 146403120 w 2801"/>
                <a:gd name="T45" fmla="*/ 331096529 h 2801"/>
                <a:gd name="T46" fmla="*/ 71512426 w 2801"/>
                <a:gd name="T47" fmla="*/ 461170353 h 2801"/>
                <a:gd name="T48" fmla="*/ 202149044 w 2801"/>
                <a:gd name="T49" fmla="*/ 556332156 h 2801"/>
                <a:gd name="T50" fmla="*/ 164422300 w 2801"/>
                <a:gd name="T51" fmla="*/ 696541534 h 2801"/>
                <a:gd name="T52" fmla="*/ 3941813 w 2801"/>
                <a:gd name="T53" fmla="*/ 713997169 h 2801"/>
                <a:gd name="T54" fmla="*/ 0 w 2801"/>
                <a:gd name="T55" fmla="*/ 788887863 h 2801"/>
                <a:gd name="T56" fmla="*/ 3941813 w 2801"/>
                <a:gd name="T57" fmla="*/ 863778557 h 2801"/>
                <a:gd name="T58" fmla="*/ 164422300 w 2801"/>
                <a:gd name="T59" fmla="*/ 880671398 h 2801"/>
                <a:gd name="T60" fmla="*/ 202149044 w 2801"/>
                <a:gd name="T61" fmla="*/ 1021443571 h 2801"/>
                <a:gd name="T62" fmla="*/ 71512426 w 2801"/>
                <a:gd name="T63" fmla="*/ 1116606124 h 2801"/>
                <a:gd name="T64" fmla="*/ 146403120 w 2801"/>
                <a:gd name="T65" fmla="*/ 1246116403 h 2801"/>
                <a:gd name="T66" fmla="*/ 294495374 w 2801"/>
                <a:gd name="T67" fmla="*/ 1180798469 h 2801"/>
                <a:gd name="T68" fmla="*/ 396978008 w 2801"/>
                <a:gd name="T69" fmla="*/ 1283280353 h 2801"/>
                <a:gd name="T70" fmla="*/ 331096529 w 2801"/>
                <a:gd name="T71" fmla="*/ 1431372607 h 2801"/>
                <a:gd name="T72" fmla="*/ 461170353 w 2801"/>
                <a:gd name="T73" fmla="*/ 1506264051 h 2801"/>
                <a:gd name="T74" fmla="*/ 556332156 w 2801"/>
                <a:gd name="T75" fmla="*/ 1375626682 h 2801"/>
                <a:gd name="T76" fmla="*/ 697104328 w 2801"/>
                <a:gd name="T77" fmla="*/ 1412790632 h 2801"/>
                <a:gd name="T78" fmla="*/ 713997169 w 2801"/>
                <a:gd name="T79" fmla="*/ 1573834664 h 2801"/>
                <a:gd name="T80" fmla="*/ 788887863 w 2801"/>
                <a:gd name="T81" fmla="*/ 1577212932 h 2801"/>
                <a:gd name="T82" fmla="*/ 863778557 w 2801"/>
                <a:gd name="T83" fmla="*/ 1573834664 h 2801"/>
                <a:gd name="T84" fmla="*/ 880671398 w 2801"/>
                <a:gd name="T85" fmla="*/ 1412790632 h 2801"/>
                <a:gd name="T86" fmla="*/ 1021443571 w 2801"/>
                <a:gd name="T87" fmla="*/ 1375626682 h 2801"/>
                <a:gd name="T88" fmla="*/ 1116606124 w 2801"/>
                <a:gd name="T89" fmla="*/ 1506264051 h 2801"/>
                <a:gd name="T90" fmla="*/ 1246679198 w 2801"/>
                <a:gd name="T91" fmla="*/ 1431372607 h 2801"/>
                <a:gd name="T92" fmla="*/ 1180798469 w 2801"/>
                <a:gd name="T93" fmla="*/ 1283280353 h 2801"/>
                <a:gd name="T94" fmla="*/ 1283280353 w 2801"/>
                <a:gd name="T95" fmla="*/ 1180798469 h 2801"/>
                <a:gd name="T96" fmla="*/ 1431372607 w 2801"/>
                <a:gd name="T97" fmla="*/ 1246116403 h 2801"/>
                <a:gd name="T98" fmla="*/ 1506264051 w 2801"/>
                <a:gd name="T99" fmla="*/ 1116606124 h 2801"/>
                <a:gd name="T100" fmla="*/ 1375626682 w 2801"/>
                <a:gd name="T101" fmla="*/ 1021443571 h 2801"/>
                <a:gd name="T102" fmla="*/ 1412790632 w 2801"/>
                <a:gd name="T103" fmla="*/ 880671398 h 2801"/>
                <a:gd name="T104" fmla="*/ 1573834664 w 2801"/>
                <a:gd name="T105" fmla="*/ 863778557 h 2801"/>
                <a:gd name="T106" fmla="*/ 788887863 w 2801"/>
                <a:gd name="T107" fmla="*/ 274787810 h 2801"/>
                <a:gd name="T108" fmla="*/ 1302425122 w 2801"/>
                <a:gd name="T109" fmla="*/ 788887863 h 2801"/>
                <a:gd name="T110" fmla="*/ 788887863 w 2801"/>
                <a:gd name="T111" fmla="*/ 1302425122 h 2801"/>
                <a:gd name="T112" fmla="*/ 274787810 w 2801"/>
                <a:gd name="T113" fmla="*/ 788887863 h 2801"/>
                <a:gd name="T114" fmla="*/ 788887863 w 2801"/>
                <a:gd name="T115" fmla="*/ 274787810 h 280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801" h="2801">
                  <a:moveTo>
                    <a:pt x="2795" y="1534"/>
                  </a:moveTo>
                  <a:cubicBezTo>
                    <a:pt x="2799" y="1490"/>
                    <a:pt x="2801" y="1446"/>
                    <a:pt x="2801" y="1401"/>
                  </a:cubicBezTo>
                  <a:cubicBezTo>
                    <a:pt x="2801" y="1356"/>
                    <a:pt x="2799" y="1311"/>
                    <a:pt x="2795" y="1268"/>
                  </a:cubicBezTo>
                  <a:lnTo>
                    <a:pt x="2509" y="1237"/>
                  </a:lnTo>
                  <a:cubicBezTo>
                    <a:pt x="2497" y="1151"/>
                    <a:pt x="2474" y="1067"/>
                    <a:pt x="2443" y="988"/>
                  </a:cubicBezTo>
                  <a:lnTo>
                    <a:pt x="2675" y="819"/>
                  </a:lnTo>
                  <a:cubicBezTo>
                    <a:pt x="2638" y="738"/>
                    <a:pt x="2593" y="660"/>
                    <a:pt x="2542" y="588"/>
                  </a:cubicBezTo>
                  <a:lnTo>
                    <a:pt x="2279" y="705"/>
                  </a:lnTo>
                  <a:cubicBezTo>
                    <a:pt x="2225" y="638"/>
                    <a:pt x="2164" y="576"/>
                    <a:pt x="2097" y="523"/>
                  </a:cubicBezTo>
                  <a:lnTo>
                    <a:pt x="2213" y="260"/>
                  </a:lnTo>
                  <a:cubicBezTo>
                    <a:pt x="2141" y="209"/>
                    <a:pt x="2064" y="164"/>
                    <a:pt x="1983" y="127"/>
                  </a:cubicBezTo>
                  <a:lnTo>
                    <a:pt x="1814" y="359"/>
                  </a:lnTo>
                  <a:cubicBezTo>
                    <a:pt x="1735" y="328"/>
                    <a:pt x="1651" y="305"/>
                    <a:pt x="1564" y="292"/>
                  </a:cubicBezTo>
                  <a:lnTo>
                    <a:pt x="1534" y="7"/>
                  </a:lnTo>
                  <a:cubicBezTo>
                    <a:pt x="1490" y="3"/>
                    <a:pt x="1446" y="0"/>
                    <a:pt x="1401" y="0"/>
                  </a:cubicBezTo>
                  <a:cubicBezTo>
                    <a:pt x="1356" y="0"/>
                    <a:pt x="1311" y="3"/>
                    <a:pt x="1268" y="7"/>
                  </a:cubicBezTo>
                  <a:lnTo>
                    <a:pt x="1238" y="292"/>
                  </a:lnTo>
                  <a:cubicBezTo>
                    <a:pt x="1151" y="305"/>
                    <a:pt x="1067" y="328"/>
                    <a:pt x="988" y="359"/>
                  </a:cubicBezTo>
                  <a:lnTo>
                    <a:pt x="819" y="127"/>
                  </a:lnTo>
                  <a:cubicBezTo>
                    <a:pt x="738" y="164"/>
                    <a:pt x="660" y="209"/>
                    <a:pt x="588" y="260"/>
                  </a:cubicBezTo>
                  <a:lnTo>
                    <a:pt x="705" y="523"/>
                  </a:lnTo>
                  <a:cubicBezTo>
                    <a:pt x="638" y="576"/>
                    <a:pt x="576" y="638"/>
                    <a:pt x="523" y="705"/>
                  </a:cubicBezTo>
                  <a:lnTo>
                    <a:pt x="260" y="588"/>
                  </a:lnTo>
                  <a:cubicBezTo>
                    <a:pt x="209" y="660"/>
                    <a:pt x="164" y="738"/>
                    <a:pt x="127" y="819"/>
                  </a:cubicBezTo>
                  <a:lnTo>
                    <a:pt x="359" y="988"/>
                  </a:lnTo>
                  <a:cubicBezTo>
                    <a:pt x="328" y="1067"/>
                    <a:pt x="305" y="1151"/>
                    <a:pt x="292" y="1237"/>
                  </a:cubicBezTo>
                  <a:lnTo>
                    <a:pt x="7" y="1268"/>
                  </a:lnTo>
                  <a:cubicBezTo>
                    <a:pt x="3" y="1311"/>
                    <a:pt x="0" y="1356"/>
                    <a:pt x="0" y="1401"/>
                  </a:cubicBezTo>
                  <a:cubicBezTo>
                    <a:pt x="0" y="1446"/>
                    <a:pt x="3" y="1490"/>
                    <a:pt x="7" y="1534"/>
                  </a:cubicBezTo>
                  <a:lnTo>
                    <a:pt x="292" y="1564"/>
                  </a:lnTo>
                  <a:cubicBezTo>
                    <a:pt x="305" y="1651"/>
                    <a:pt x="328" y="1735"/>
                    <a:pt x="359" y="1814"/>
                  </a:cubicBezTo>
                  <a:lnTo>
                    <a:pt x="127" y="1983"/>
                  </a:lnTo>
                  <a:cubicBezTo>
                    <a:pt x="164" y="2064"/>
                    <a:pt x="209" y="2141"/>
                    <a:pt x="260" y="2213"/>
                  </a:cubicBezTo>
                  <a:lnTo>
                    <a:pt x="523" y="2097"/>
                  </a:lnTo>
                  <a:cubicBezTo>
                    <a:pt x="576" y="2164"/>
                    <a:pt x="638" y="2226"/>
                    <a:pt x="705" y="2279"/>
                  </a:cubicBezTo>
                  <a:lnTo>
                    <a:pt x="588" y="2542"/>
                  </a:lnTo>
                  <a:cubicBezTo>
                    <a:pt x="660" y="2593"/>
                    <a:pt x="738" y="2638"/>
                    <a:pt x="819" y="2675"/>
                  </a:cubicBezTo>
                  <a:lnTo>
                    <a:pt x="988" y="2443"/>
                  </a:lnTo>
                  <a:cubicBezTo>
                    <a:pt x="1067" y="2474"/>
                    <a:pt x="1151" y="2497"/>
                    <a:pt x="1238" y="2509"/>
                  </a:cubicBezTo>
                  <a:lnTo>
                    <a:pt x="1268" y="2795"/>
                  </a:lnTo>
                  <a:cubicBezTo>
                    <a:pt x="1311" y="2799"/>
                    <a:pt x="1356" y="2801"/>
                    <a:pt x="1401" y="2801"/>
                  </a:cubicBezTo>
                  <a:cubicBezTo>
                    <a:pt x="1446" y="2801"/>
                    <a:pt x="1490" y="2799"/>
                    <a:pt x="1534" y="2795"/>
                  </a:cubicBezTo>
                  <a:lnTo>
                    <a:pt x="1564" y="2509"/>
                  </a:lnTo>
                  <a:cubicBezTo>
                    <a:pt x="1651" y="2497"/>
                    <a:pt x="1735" y="2474"/>
                    <a:pt x="1814" y="2443"/>
                  </a:cubicBezTo>
                  <a:lnTo>
                    <a:pt x="1983" y="2675"/>
                  </a:lnTo>
                  <a:cubicBezTo>
                    <a:pt x="2064" y="2638"/>
                    <a:pt x="2141" y="2593"/>
                    <a:pt x="2214" y="2542"/>
                  </a:cubicBezTo>
                  <a:lnTo>
                    <a:pt x="2097" y="2279"/>
                  </a:lnTo>
                  <a:cubicBezTo>
                    <a:pt x="2164" y="2225"/>
                    <a:pt x="2226" y="2164"/>
                    <a:pt x="2279" y="2097"/>
                  </a:cubicBezTo>
                  <a:lnTo>
                    <a:pt x="2542" y="2213"/>
                  </a:lnTo>
                  <a:cubicBezTo>
                    <a:pt x="2593" y="2141"/>
                    <a:pt x="2638" y="2064"/>
                    <a:pt x="2675" y="1983"/>
                  </a:cubicBezTo>
                  <a:lnTo>
                    <a:pt x="2443" y="1814"/>
                  </a:lnTo>
                  <a:cubicBezTo>
                    <a:pt x="2474" y="1735"/>
                    <a:pt x="2497" y="1651"/>
                    <a:pt x="2509" y="1564"/>
                  </a:cubicBezTo>
                  <a:lnTo>
                    <a:pt x="2795" y="1534"/>
                  </a:lnTo>
                  <a:close/>
                  <a:moveTo>
                    <a:pt x="1401" y="488"/>
                  </a:moveTo>
                  <a:cubicBezTo>
                    <a:pt x="1905" y="488"/>
                    <a:pt x="2313" y="897"/>
                    <a:pt x="2313" y="1401"/>
                  </a:cubicBezTo>
                  <a:cubicBezTo>
                    <a:pt x="2313" y="1905"/>
                    <a:pt x="1905" y="2313"/>
                    <a:pt x="1401" y="2313"/>
                  </a:cubicBezTo>
                  <a:cubicBezTo>
                    <a:pt x="897" y="2313"/>
                    <a:pt x="488" y="1905"/>
                    <a:pt x="488" y="1401"/>
                  </a:cubicBezTo>
                  <a:cubicBezTo>
                    <a:pt x="488" y="897"/>
                    <a:pt x="897" y="488"/>
                    <a:pt x="1401" y="488"/>
                  </a:cubicBezTo>
                  <a:close/>
                </a:path>
              </a:pathLst>
            </a:custGeom>
            <a:solidFill>
              <a:srgbClr val="F0A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65E64B64-1968-452B-9E8A-2A8AE1B6FF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9675" y="1995488"/>
              <a:ext cx="2493963" cy="2492375"/>
            </a:xfrm>
            <a:custGeom>
              <a:avLst/>
              <a:gdLst>
                <a:gd name="T0" fmla="*/ 1868376180 w 3322"/>
                <a:gd name="T1" fmla="*/ 1024468911 h 3322"/>
                <a:gd name="T2" fmla="*/ 1872321326 w 3322"/>
                <a:gd name="T3" fmla="*/ 934969240 h 3322"/>
                <a:gd name="T4" fmla="*/ 1868376180 w 3322"/>
                <a:gd name="T5" fmla="*/ 846031517 h 3322"/>
                <a:gd name="T6" fmla="*/ 1677310987 w 3322"/>
                <a:gd name="T7" fmla="*/ 826330350 h 3322"/>
                <a:gd name="T8" fmla="*/ 1632786015 w 3322"/>
                <a:gd name="T9" fmla="*/ 659713356 h 3322"/>
                <a:gd name="T10" fmla="*/ 1787779584 w 3322"/>
                <a:gd name="T11" fmla="*/ 547134083 h 3322"/>
                <a:gd name="T12" fmla="*/ 1698728889 w 3322"/>
                <a:gd name="T13" fmla="*/ 392900936 h 3322"/>
                <a:gd name="T14" fmla="*/ 1523445031 w 3322"/>
                <a:gd name="T15" fmla="*/ 470580207 h 3322"/>
                <a:gd name="T16" fmla="*/ 1401140996 w 3322"/>
                <a:gd name="T17" fmla="*/ 348994772 h 3322"/>
                <a:gd name="T18" fmla="*/ 1479483115 w 3322"/>
                <a:gd name="T19" fmla="*/ 173371616 h 3322"/>
                <a:gd name="T20" fmla="*/ 1325053353 w 3322"/>
                <a:gd name="T21" fmla="*/ 84434643 h 3322"/>
                <a:gd name="T22" fmla="*/ 1212331030 w 3322"/>
                <a:gd name="T23" fmla="*/ 239793184 h 3322"/>
                <a:gd name="T24" fmla="*/ 1045501271 w 3322"/>
                <a:gd name="T25" fmla="*/ 195324323 h 3322"/>
                <a:gd name="T26" fmla="*/ 1025211734 w 3322"/>
                <a:gd name="T27" fmla="*/ 4503081 h 3322"/>
                <a:gd name="T28" fmla="*/ 936161038 w 3322"/>
                <a:gd name="T29" fmla="*/ 0 h 3322"/>
                <a:gd name="T30" fmla="*/ 847109593 w 3322"/>
                <a:gd name="T31" fmla="*/ 4503081 h 3322"/>
                <a:gd name="T32" fmla="*/ 826820055 w 3322"/>
                <a:gd name="T33" fmla="*/ 195324323 h 3322"/>
                <a:gd name="T34" fmla="*/ 659990296 w 3322"/>
                <a:gd name="T35" fmla="*/ 239793184 h 3322"/>
                <a:gd name="T36" fmla="*/ 547267974 w 3322"/>
                <a:gd name="T37" fmla="*/ 84434643 h 3322"/>
                <a:gd name="T38" fmla="*/ 392838211 w 3322"/>
                <a:gd name="T39" fmla="*/ 173371616 h 3322"/>
                <a:gd name="T40" fmla="*/ 471180331 w 3322"/>
                <a:gd name="T41" fmla="*/ 348994772 h 3322"/>
                <a:gd name="T42" fmla="*/ 348876295 w 3322"/>
                <a:gd name="T43" fmla="*/ 470580207 h 3322"/>
                <a:gd name="T44" fmla="*/ 173592437 w 3322"/>
                <a:gd name="T45" fmla="*/ 392900936 h 3322"/>
                <a:gd name="T46" fmla="*/ 84541742 w 3322"/>
                <a:gd name="T47" fmla="*/ 547134083 h 3322"/>
                <a:gd name="T48" fmla="*/ 239535311 w 3322"/>
                <a:gd name="T49" fmla="*/ 659713356 h 3322"/>
                <a:gd name="T50" fmla="*/ 195010339 w 3322"/>
                <a:gd name="T51" fmla="*/ 826330350 h 3322"/>
                <a:gd name="T52" fmla="*/ 4508953 w 3322"/>
                <a:gd name="T53" fmla="*/ 846031517 h 3322"/>
                <a:gd name="T54" fmla="*/ 0 w 3322"/>
                <a:gd name="T55" fmla="*/ 934969240 h 3322"/>
                <a:gd name="T56" fmla="*/ 4508953 w 3322"/>
                <a:gd name="T57" fmla="*/ 1024468911 h 3322"/>
                <a:gd name="T58" fmla="*/ 195010339 w 3322"/>
                <a:gd name="T59" fmla="*/ 1044170828 h 3322"/>
                <a:gd name="T60" fmla="*/ 239535311 w 3322"/>
                <a:gd name="T61" fmla="*/ 1210787822 h 3322"/>
                <a:gd name="T62" fmla="*/ 84541742 w 3322"/>
                <a:gd name="T63" fmla="*/ 1323366345 h 3322"/>
                <a:gd name="T64" fmla="*/ 173592437 w 3322"/>
                <a:gd name="T65" fmla="*/ 1477599492 h 3322"/>
                <a:gd name="T66" fmla="*/ 348876295 w 3322"/>
                <a:gd name="T67" fmla="*/ 1399357524 h 3322"/>
                <a:gd name="T68" fmla="*/ 471180331 w 3322"/>
                <a:gd name="T69" fmla="*/ 1521505656 h 3322"/>
                <a:gd name="T70" fmla="*/ 392838211 w 3322"/>
                <a:gd name="T71" fmla="*/ 1696566115 h 3322"/>
                <a:gd name="T72" fmla="*/ 547267974 w 3322"/>
                <a:gd name="T73" fmla="*/ 1786066536 h 3322"/>
                <a:gd name="T74" fmla="*/ 659990296 w 3322"/>
                <a:gd name="T75" fmla="*/ 1630707244 h 3322"/>
                <a:gd name="T76" fmla="*/ 826820055 w 3322"/>
                <a:gd name="T77" fmla="*/ 1675176105 h 3322"/>
                <a:gd name="T78" fmla="*/ 847109593 w 3322"/>
                <a:gd name="T79" fmla="*/ 1865997347 h 3322"/>
                <a:gd name="T80" fmla="*/ 936161038 w 3322"/>
                <a:gd name="T81" fmla="*/ 1869937730 h 3322"/>
                <a:gd name="T82" fmla="*/ 1025211734 w 3322"/>
                <a:gd name="T83" fmla="*/ 1865997347 h 3322"/>
                <a:gd name="T84" fmla="*/ 1045501271 w 3322"/>
                <a:gd name="T85" fmla="*/ 1675176105 h 3322"/>
                <a:gd name="T86" fmla="*/ 1212331030 w 3322"/>
                <a:gd name="T87" fmla="*/ 1630707244 h 3322"/>
                <a:gd name="T88" fmla="*/ 1325053353 w 3322"/>
                <a:gd name="T89" fmla="*/ 1786066536 h 3322"/>
                <a:gd name="T90" fmla="*/ 1479483115 w 3322"/>
                <a:gd name="T91" fmla="*/ 1696566115 h 3322"/>
                <a:gd name="T92" fmla="*/ 1401140996 w 3322"/>
                <a:gd name="T93" fmla="*/ 1521505656 h 3322"/>
                <a:gd name="T94" fmla="*/ 1523445031 w 3322"/>
                <a:gd name="T95" fmla="*/ 1399357524 h 3322"/>
                <a:gd name="T96" fmla="*/ 1698728889 w 3322"/>
                <a:gd name="T97" fmla="*/ 1477599492 h 3322"/>
                <a:gd name="T98" fmla="*/ 1787779584 w 3322"/>
                <a:gd name="T99" fmla="*/ 1323366345 h 3322"/>
                <a:gd name="T100" fmla="*/ 1632786015 w 3322"/>
                <a:gd name="T101" fmla="*/ 1210787822 h 3322"/>
                <a:gd name="T102" fmla="*/ 1677310987 w 3322"/>
                <a:gd name="T103" fmla="*/ 1044170828 h 3322"/>
                <a:gd name="T104" fmla="*/ 1868376180 w 3322"/>
                <a:gd name="T105" fmla="*/ 1024468911 h 3322"/>
                <a:gd name="T106" fmla="*/ 936161038 w 3322"/>
                <a:gd name="T107" fmla="*/ 329856303 h 3322"/>
                <a:gd name="T108" fmla="*/ 1542044650 w 3322"/>
                <a:gd name="T109" fmla="*/ 934969240 h 3322"/>
                <a:gd name="T110" fmla="*/ 936161038 w 3322"/>
                <a:gd name="T111" fmla="*/ 1540644125 h 3322"/>
                <a:gd name="T112" fmla="*/ 330276676 w 3322"/>
                <a:gd name="T113" fmla="*/ 934969240 h 3322"/>
                <a:gd name="T114" fmla="*/ 936161038 w 3322"/>
                <a:gd name="T115" fmla="*/ 329856303 h 332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322" h="3322">
                  <a:moveTo>
                    <a:pt x="3315" y="1820"/>
                  </a:moveTo>
                  <a:cubicBezTo>
                    <a:pt x="3319" y="1768"/>
                    <a:pt x="3322" y="1715"/>
                    <a:pt x="3322" y="1661"/>
                  </a:cubicBezTo>
                  <a:cubicBezTo>
                    <a:pt x="3322" y="1608"/>
                    <a:pt x="3319" y="1555"/>
                    <a:pt x="3315" y="1503"/>
                  </a:cubicBezTo>
                  <a:lnTo>
                    <a:pt x="2976" y="1468"/>
                  </a:lnTo>
                  <a:cubicBezTo>
                    <a:pt x="2961" y="1365"/>
                    <a:pt x="2934" y="1266"/>
                    <a:pt x="2897" y="1172"/>
                  </a:cubicBezTo>
                  <a:lnTo>
                    <a:pt x="3172" y="972"/>
                  </a:lnTo>
                  <a:cubicBezTo>
                    <a:pt x="3128" y="875"/>
                    <a:pt x="3075" y="783"/>
                    <a:pt x="3014" y="698"/>
                  </a:cubicBezTo>
                  <a:lnTo>
                    <a:pt x="2703" y="836"/>
                  </a:lnTo>
                  <a:cubicBezTo>
                    <a:pt x="2639" y="756"/>
                    <a:pt x="2566" y="683"/>
                    <a:pt x="2486" y="620"/>
                  </a:cubicBezTo>
                  <a:lnTo>
                    <a:pt x="2625" y="308"/>
                  </a:lnTo>
                  <a:cubicBezTo>
                    <a:pt x="2539" y="247"/>
                    <a:pt x="2448" y="194"/>
                    <a:pt x="2351" y="150"/>
                  </a:cubicBezTo>
                  <a:lnTo>
                    <a:pt x="2151" y="426"/>
                  </a:lnTo>
                  <a:cubicBezTo>
                    <a:pt x="2057" y="389"/>
                    <a:pt x="1958" y="362"/>
                    <a:pt x="1855" y="347"/>
                  </a:cubicBezTo>
                  <a:lnTo>
                    <a:pt x="1819" y="8"/>
                  </a:lnTo>
                  <a:cubicBezTo>
                    <a:pt x="1767" y="3"/>
                    <a:pt x="1714" y="0"/>
                    <a:pt x="1661" y="0"/>
                  </a:cubicBezTo>
                  <a:cubicBezTo>
                    <a:pt x="1608" y="0"/>
                    <a:pt x="1555" y="3"/>
                    <a:pt x="1503" y="8"/>
                  </a:cubicBezTo>
                  <a:lnTo>
                    <a:pt x="1467" y="347"/>
                  </a:lnTo>
                  <a:cubicBezTo>
                    <a:pt x="1364" y="362"/>
                    <a:pt x="1265" y="389"/>
                    <a:pt x="1171" y="426"/>
                  </a:cubicBezTo>
                  <a:lnTo>
                    <a:pt x="971" y="150"/>
                  </a:lnTo>
                  <a:cubicBezTo>
                    <a:pt x="875" y="194"/>
                    <a:pt x="783" y="247"/>
                    <a:pt x="697" y="308"/>
                  </a:cubicBezTo>
                  <a:lnTo>
                    <a:pt x="836" y="620"/>
                  </a:lnTo>
                  <a:cubicBezTo>
                    <a:pt x="756" y="683"/>
                    <a:pt x="683" y="756"/>
                    <a:pt x="619" y="836"/>
                  </a:cubicBezTo>
                  <a:lnTo>
                    <a:pt x="308" y="698"/>
                  </a:lnTo>
                  <a:cubicBezTo>
                    <a:pt x="247" y="783"/>
                    <a:pt x="194" y="875"/>
                    <a:pt x="150" y="972"/>
                  </a:cubicBezTo>
                  <a:lnTo>
                    <a:pt x="425" y="1172"/>
                  </a:lnTo>
                  <a:cubicBezTo>
                    <a:pt x="388" y="1266"/>
                    <a:pt x="361" y="1365"/>
                    <a:pt x="346" y="1468"/>
                  </a:cubicBezTo>
                  <a:lnTo>
                    <a:pt x="8" y="1503"/>
                  </a:lnTo>
                  <a:cubicBezTo>
                    <a:pt x="3" y="1555"/>
                    <a:pt x="0" y="1608"/>
                    <a:pt x="0" y="1661"/>
                  </a:cubicBezTo>
                  <a:cubicBezTo>
                    <a:pt x="0" y="1715"/>
                    <a:pt x="3" y="1768"/>
                    <a:pt x="8" y="1820"/>
                  </a:cubicBezTo>
                  <a:lnTo>
                    <a:pt x="346" y="1855"/>
                  </a:lnTo>
                  <a:cubicBezTo>
                    <a:pt x="361" y="1958"/>
                    <a:pt x="388" y="2057"/>
                    <a:pt x="425" y="2151"/>
                  </a:cubicBezTo>
                  <a:lnTo>
                    <a:pt x="150" y="2351"/>
                  </a:lnTo>
                  <a:cubicBezTo>
                    <a:pt x="194" y="2448"/>
                    <a:pt x="247" y="2540"/>
                    <a:pt x="308" y="2625"/>
                  </a:cubicBezTo>
                  <a:lnTo>
                    <a:pt x="619" y="2486"/>
                  </a:lnTo>
                  <a:cubicBezTo>
                    <a:pt x="683" y="2567"/>
                    <a:pt x="756" y="2639"/>
                    <a:pt x="836" y="2703"/>
                  </a:cubicBezTo>
                  <a:lnTo>
                    <a:pt x="697" y="3014"/>
                  </a:lnTo>
                  <a:cubicBezTo>
                    <a:pt x="783" y="3075"/>
                    <a:pt x="874" y="3129"/>
                    <a:pt x="971" y="3173"/>
                  </a:cubicBezTo>
                  <a:lnTo>
                    <a:pt x="1171" y="2897"/>
                  </a:lnTo>
                  <a:cubicBezTo>
                    <a:pt x="1265" y="2934"/>
                    <a:pt x="1364" y="2961"/>
                    <a:pt x="1467" y="2976"/>
                  </a:cubicBezTo>
                  <a:lnTo>
                    <a:pt x="1503" y="3315"/>
                  </a:lnTo>
                  <a:cubicBezTo>
                    <a:pt x="1555" y="3320"/>
                    <a:pt x="1608" y="3322"/>
                    <a:pt x="1661" y="3322"/>
                  </a:cubicBezTo>
                  <a:cubicBezTo>
                    <a:pt x="1714" y="3322"/>
                    <a:pt x="1767" y="3320"/>
                    <a:pt x="1819" y="3315"/>
                  </a:cubicBezTo>
                  <a:lnTo>
                    <a:pt x="1855" y="2976"/>
                  </a:lnTo>
                  <a:cubicBezTo>
                    <a:pt x="1958" y="2961"/>
                    <a:pt x="2057" y="2934"/>
                    <a:pt x="2151" y="2897"/>
                  </a:cubicBezTo>
                  <a:lnTo>
                    <a:pt x="2351" y="3173"/>
                  </a:lnTo>
                  <a:cubicBezTo>
                    <a:pt x="2448" y="3129"/>
                    <a:pt x="2539" y="3075"/>
                    <a:pt x="2625" y="3014"/>
                  </a:cubicBezTo>
                  <a:lnTo>
                    <a:pt x="2486" y="2703"/>
                  </a:lnTo>
                  <a:cubicBezTo>
                    <a:pt x="2566" y="2639"/>
                    <a:pt x="2639" y="2567"/>
                    <a:pt x="2703" y="2486"/>
                  </a:cubicBezTo>
                  <a:lnTo>
                    <a:pt x="3014" y="2625"/>
                  </a:lnTo>
                  <a:cubicBezTo>
                    <a:pt x="3075" y="2540"/>
                    <a:pt x="3128" y="2448"/>
                    <a:pt x="3172" y="2351"/>
                  </a:cubicBezTo>
                  <a:lnTo>
                    <a:pt x="2897" y="2151"/>
                  </a:lnTo>
                  <a:cubicBezTo>
                    <a:pt x="2934" y="2057"/>
                    <a:pt x="2961" y="1958"/>
                    <a:pt x="2976" y="1855"/>
                  </a:cubicBezTo>
                  <a:lnTo>
                    <a:pt x="3315" y="1820"/>
                  </a:lnTo>
                  <a:close/>
                  <a:moveTo>
                    <a:pt x="1661" y="586"/>
                  </a:moveTo>
                  <a:cubicBezTo>
                    <a:pt x="2255" y="586"/>
                    <a:pt x="2736" y="1068"/>
                    <a:pt x="2736" y="1661"/>
                  </a:cubicBezTo>
                  <a:cubicBezTo>
                    <a:pt x="2736" y="2255"/>
                    <a:pt x="2255" y="2737"/>
                    <a:pt x="1661" y="2737"/>
                  </a:cubicBezTo>
                  <a:cubicBezTo>
                    <a:pt x="1067" y="2737"/>
                    <a:pt x="586" y="2255"/>
                    <a:pt x="586" y="1661"/>
                  </a:cubicBezTo>
                  <a:cubicBezTo>
                    <a:pt x="586" y="1068"/>
                    <a:pt x="1067" y="586"/>
                    <a:pt x="1661" y="586"/>
                  </a:cubicBezTo>
                  <a:close/>
                </a:path>
              </a:pathLst>
            </a:custGeom>
            <a:solidFill>
              <a:srgbClr val="D443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2079A41E-A2C2-4FA6-AA5E-8B24BF8CCE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46200" y="1989138"/>
              <a:ext cx="2493963" cy="2493962"/>
            </a:xfrm>
            <a:custGeom>
              <a:avLst/>
              <a:gdLst>
                <a:gd name="T0" fmla="*/ 1867812373 w 3322"/>
                <a:gd name="T1" fmla="*/ 1025210572 h 3322"/>
                <a:gd name="T2" fmla="*/ 1872321326 w 3322"/>
                <a:gd name="T3" fmla="*/ 936159912 h 3322"/>
                <a:gd name="T4" fmla="*/ 1867812373 w 3322"/>
                <a:gd name="T5" fmla="*/ 847109253 h 3322"/>
                <a:gd name="T6" fmla="*/ 1677310987 w 3322"/>
                <a:gd name="T7" fmla="*/ 826818973 h 3322"/>
                <a:gd name="T8" fmla="*/ 1632786015 w 3322"/>
                <a:gd name="T9" fmla="*/ 659990032 h 3322"/>
                <a:gd name="T10" fmla="*/ 1787779584 w 3322"/>
                <a:gd name="T11" fmla="*/ 547267754 h 3322"/>
                <a:gd name="T12" fmla="*/ 1698728889 w 3322"/>
                <a:gd name="T13" fmla="*/ 392838054 h 3322"/>
                <a:gd name="T14" fmla="*/ 1523445031 w 3322"/>
                <a:gd name="T15" fmla="*/ 471180142 h 3322"/>
                <a:gd name="T16" fmla="*/ 1401140996 w 3322"/>
                <a:gd name="T17" fmla="*/ 348876155 h 3322"/>
                <a:gd name="T18" fmla="*/ 1479483115 w 3322"/>
                <a:gd name="T19" fmla="*/ 173592368 h 3322"/>
                <a:gd name="T20" fmla="*/ 1325053353 w 3322"/>
                <a:gd name="T21" fmla="*/ 84541708 h 3322"/>
                <a:gd name="T22" fmla="*/ 1212331030 w 3322"/>
                <a:gd name="T23" fmla="*/ 239535215 h 3322"/>
                <a:gd name="T24" fmla="*/ 1045501271 w 3322"/>
                <a:gd name="T25" fmla="*/ 195009510 h 3322"/>
                <a:gd name="T26" fmla="*/ 1025211734 w 3322"/>
                <a:gd name="T27" fmla="*/ 4508951 h 3322"/>
                <a:gd name="T28" fmla="*/ 936161038 w 3322"/>
                <a:gd name="T29" fmla="*/ 0 h 3322"/>
                <a:gd name="T30" fmla="*/ 847109593 w 3322"/>
                <a:gd name="T31" fmla="*/ 4508951 h 3322"/>
                <a:gd name="T32" fmla="*/ 826820055 w 3322"/>
                <a:gd name="T33" fmla="*/ 195009510 h 3322"/>
                <a:gd name="T34" fmla="*/ 659990296 w 3322"/>
                <a:gd name="T35" fmla="*/ 239535215 h 3322"/>
                <a:gd name="T36" fmla="*/ 547267974 w 3322"/>
                <a:gd name="T37" fmla="*/ 84541708 h 3322"/>
                <a:gd name="T38" fmla="*/ 392838211 w 3322"/>
                <a:gd name="T39" fmla="*/ 173592368 h 3322"/>
                <a:gd name="T40" fmla="*/ 471180331 w 3322"/>
                <a:gd name="T41" fmla="*/ 348876155 h 3322"/>
                <a:gd name="T42" fmla="*/ 348876295 w 3322"/>
                <a:gd name="T43" fmla="*/ 471180142 h 3322"/>
                <a:gd name="T44" fmla="*/ 173592437 w 3322"/>
                <a:gd name="T45" fmla="*/ 392838054 h 3322"/>
                <a:gd name="T46" fmla="*/ 84541742 w 3322"/>
                <a:gd name="T47" fmla="*/ 547267754 h 3322"/>
                <a:gd name="T48" fmla="*/ 239535311 w 3322"/>
                <a:gd name="T49" fmla="*/ 659990032 h 3322"/>
                <a:gd name="T50" fmla="*/ 195010339 w 3322"/>
                <a:gd name="T51" fmla="*/ 826818973 h 3322"/>
                <a:gd name="T52" fmla="*/ 4508953 w 3322"/>
                <a:gd name="T53" fmla="*/ 847109253 h 3322"/>
                <a:gd name="T54" fmla="*/ 0 w 3322"/>
                <a:gd name="T55" fmla="*/ 936159912 h 3322"/>
                <a:gd name="T56" fmla="*/ 4508953 w 3322"/>
                <a:gd name="T57" fmla="*/ 1025210572 h 3322"/>
                <a:gd name="T58" fmla="*/ 195010339 w 3322"/>
                <a:gd name="T59" fmla="*/ 1045500852 h 3322"/>
                <a:gd name="T60" fmla="*/ 239535311 w 3322"/>
                <a:gd name="T61" fmla="*/ 1212329793 h 3322"/>
                <a:gd name="T62" fmla="*/ 84541742 w 3322"/>
                <a:gd name="T63" fmla="*/ 1325052071 h 3322"/>
                <a:gd name="T64" fmla="*/ 173592437 w 3322"/>
                <a:gd name="T65" fmla="*/ 1479481771 h 3322"/>
                <a:gd name="T66" fmla="*/ 348876295 w 3322"/>
                <a:gd name="T67" fmla="*/ 1401139683 h 3322"/>
                <a:gd name="T68" fmla="*/ 471180331 w 3322"/>
                <a:gd name="T69" fmla="*/ 1523443670 h 3322"/>
                <a:gd name="T70" fmla="*/ 392838211 w 3322"/>
                <a:gd name="T71" fmla="*/ 1698727457 h 3322"/>
                <a:gd name="T72" fmla="*/ 547267974 w 3322"/>
                <a:gd name="T73" fmla="*/ 1787778116 h 3322"/>
                <a:gd name="T74" fmla="*/ 659990296 w 3322"/>
                <a:gd name="T75" fmla="*/ 1632784609 h 3322"/>
                <a:gd name="T76" fmla="*/ 826820055 w 3322"/>
                <a:gd name="T77" fmla="*/ 1677310314 h 3322"/>
                <a:gd name="T78" fmla="*/ 847109593 w 3322"/>
                <a:gd name="T79" fmla="*/ 1867810873 h 3322"/>
                <a:gd name="T80" fmla="*/ 936161038 w 3322"/>
                <a:gd name="T81" fmla="*/ 1872319825 h 3322"/>
                <a:gd name="T82" fmla="*/ 1025211734 w 3322"/>
                <a:gd name="T83" fmla="*/ 1867810873 h 3322"/>
                <a:gd name="T84" fmla="*/ 1045501271 w 3322"/>
                <a:gd name="T85" fmla="*/ 1677310314 h 3322"/>
                <a:gd name="T86" fmla="*/ 1212331030 w 3322"/>
                <a:gd name="T87" fmla="*/ 1632784609 h 3322"/>
                <a:gd name="T88" fmla="*/ 1325053353 w 3322"/>
                <a:gd name="T89" fmla="*/ 1787778116 h 3322"/>
                <a:gd name="T90" fmla="*/ 1479483115 w 3322"/>
                <a:gd name="T91" fmla="*/ 1698727457 h 3322"/>
                <a:gd name="T92" fmla="*/ 1401140996 w 3322"/>
                <a:gd name="T93" fmla="*/ 1522880614 h 3322"/>
                <a:gd name="T94" fmla="*/ 1523445031 w 3322"/>
                <a:gd name="T95" fmla="*/ 1401139683 h 3322"/>
                <a:gd name="T96" fmla="*/ 1698728889 w 3322"/>
                <a:gd name="T97" fmla="*/ 1479481771 h 3322"/>
                <a:gd name="T98" fmla="*/ 1787779584 w 3322"/>
                <a:gd name="T99" fmla="*/ 1325052071 h 3322"/>
                <a:gd name="T100" fmla="*/ 1632786015 w 3322"/>
                <a:gd name="T101" fmla="*/ 1212329793 h 3322"/>
                <a:gd name="T102" fmla="*/ 1677310987 w 3322"/>
                <a:gd name="T103" fmla="*/ 1045500852 h 3322"/>
                <a:gd name="T104" fmla="*/ 1867812373 w 3322"/>
                <a:gd name="T105" fmla="*/ 1025210572 h 3322"/>
                <a:gd name="T106" fmla="*/ 936161038 w 3322"/>
                <a:gd name="T107" fmla="*/ 322386255 h 3322"/>
                <a:gd name="T108" fmla="*/ 1549934942 w 3322"/>
                <a:gd name="T109" fmla="*/ 936159912 h 3322"/>
                <a:gd name="T110" fmla="*/ 936161038 w 3322"/>
                <a:gd name="T111" fmla="*/ 1549933570 h 3322"/>
                <a:gd name="T112" fmla="*/ 322386384 w 3322"/>
                <a:gd name="T113" fmla="*/ 936159912 h 3322"/>
                <a:gd name="T114" fmla="*/ 936161038 w 3322"/>
                <a:gd name="T115" fmla="*/ 322386255 h 332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322" h="3322">
                  <a:moveTo>
                    <a:pt x="3314" y="1819"/>
                  </a:moveTo>
                  <a:cubicBezTo>
                    <a:pt x="3319" y="1767"/>
                    <a:pt x="3322" y="1714"/>
                    <a:pt x="3322" y="1661"/>
                  </a:cubicBezTo>
                  <a:cubicBezTo>
                    <a:pt x="3322" y="1608"/>
                    <a:pt x="3319" y="1555"/>
                    <a:pt x="3314" y="1503"/>
                  </a:cubicBezTo>
                  <a:lnTo>
                    <a:pt x="2976" y="1467"/>
                  </a:lnTo>
                  <a:cubicBezTo>
                    <a:pt x="2961" y="1364"/>
                    <a:pt x="2934" y="1265"/>
                    <a:pt x="2897" y="1171"/>
                  </a:cubicBezTo>
                  <a:lnTo>
                    <a:pt x="3172" y="971"/>
                  </a:lnTo>
                  <a:cubicBezTo>
                    <a:pt x="3128" y="874"/>
                    <a:pt x="3075" y="783"/>
                    <a:pt x="3014" y="697"/>
                  </a:cubicBezTo>
                  <a:lnTo>
                    <a:pt x="2703" y="836"/>
                  </a:lnTo>
                  <a:cubicBezTo>
                    <a:pt x="2639" y="756"/>
                    <a:pt x="2566" y="683"/>
                    <a:pt x="2486" y="619"/>
                  </a:cubicBezTo>
                  <a:lnTo>
                    <a:pt x="2625" y="308"/>
                  </a:lnTo>
                  <a:cubicBezTo>
                    <a:pt x="2539" y="247"/>
                    <a:pt x="2448" y="194"/>
                    <a:pt x="2351" y="150"/>
                  </a:cubicBezTo>
                  <a:lnTo>
                    <a:pt x="2151" y="425"/>
                  </a:lnTo>
                  <a:cubicBezTo>
                    <a:pt x="2057" y="388"/>
                    <a:pt x="1958" y="361"/>
                    <a:pt x="1855" y="346"/>
                  </a:cubicBezTo>
                  <a:lnTo>
                    <a:pt x="1819" y="8"/>
                  </a:lnTo>
                  <a:cubicBezTo>
                    <a:pt x="1767" y="3"/>
                    <a:pt x="1714" y="0"/>
                    <a:pt x="1661" y="0"/>
                  </a:cubicBezTo>
                  <a:cubicBezTo>
                    <a:pt x="1608" y="0"/>
                    <a:pt x="1555" y="3"/>
                    <a:pt x="1503" y="8"/>
                  </a:cubicBezTo>
                  <a:lnTo>
                    <a:pt x="1467" y="346"/>
                  </a:lnTo>
                  <a:cubicBezTo>
                    <a:pt x="1364" y="361"/>
                    <a:pt x="1265" y="388"/>
                    <a:pt x="1171" y="425"/>
                  </a:cubicBezTo>
                  <a:lnTo>
                    <a:pt x="971" y="150"/>
                  </a:lnTo>
                  <a:cubicBezTo>
                    <a:pt x="874" y="194"/>
                    <a:pt x="783" y="247"/>
                    <a:pt x="697" y="308"/>
                  </a:cubicBezTo>
                  <a:lnTo>
                    <a:pt x="836" y="619"/>
                  </a:lnTo>
                  <a:cubicBezTo>
                    <a:pt x="756" y="683"/>
                    <a:pt x="683" y="756"/>
                    <a:pt x="619" y="836"/>
                  </a:cubicBezTo>
                  <a:lnTo>
                    <a:pt x="308" y="697"/>
                  </a:lnTo>
                  <a:cubicBezTo>
                    <a:pt x="247" y="783"/>
                    <a:pt x="194" y="874"/>
                    <a:pt x="150" y="971"/>
                  </a:cubicBezTo>
                  <a:lnTo>
                    <a:pt x="425" y="1171"/>
                  </a:lnTo>
                  <a:cubicBezTo>
                    <a:pt x="388" y="1265"/>
                    <a:pt x="361" y="1364"/>
                    <a:pt x="346" y="1467"/>
                  </a:cubicBezTo>
                  <a:lnTo>
                    <a:pt x="8" y="1503"/>
                  </a:lnTo>
                  <a:cubicBezTo>
                    <a:pt x="3" y="1555"/>
                    <a:pt x="0" y="1608"/>
                    <a:pt x="0" y="1661"/>
                  </a:cubicBezTo>
                  <a:cubicBezTo>
                    <a:pt x="0" y="1714"/>
                    <a:pt x="3" y="1767"/>
                    <a:pt x="8" y="1819"/>
                  </a:cubicBezTo>
                  <a:lnTo>
                    <a:pt x="346" y="1855"/>
                  </a:lnTo>
                  <a:cubicBezTo>
                    <a:pt x="361" y="1958"/>
                    <a:pt x="388" y="2057"/>
                    <a:pt x="425" y="2151"/>
                  </a:cubicBezTo>
                  <a:lnTo>
                    <a:pt x="150" y="2351"/>
                  </a:lnTo>
                  <a:cubicBezTo>
                    <a:pt x="194" y="2448"/>
                    <a:pt x="247" y="2539"/>
                    <a:pt x="308" y="2625"/>
                  </a:cubicBezTo>
                  <a:lnTo>
                    <a:pt x="619" y="2486"/>
                  </a:lnTo>
                  <a:cubicBezTo>
                    <a:pt x="683" y="2566"/>
                    <a:pt x="756" y="2639"/>
                    <a:pt x="836" y="2703"/>
                  </a:cubicBezTo>
                  <a:lnTo>
                    <a:pt x="697" y="3014"/>
                  </a:lnTo>
                  <a:cubicBezTo>
                    <a:pt x="783" y="3075"/>
                    <a:pt x="874" y="3128"/>
                    <a:pt x="971" y="3172"/>
                  </a:cubicBezTo>
                  <a:lnTo>
                    <a:pt x="1171" y="2897"/>
                  </a:lnTo>
                  <a:cubicBezTo>
                    <a:pt x="1265" y="2934"/>
                    <a:pt x="1364" y="2961"/>
                    <a:pt x="1467" y="2976"/>
                  </a:cubicBezTo>
                  <a:lnTo>
                    <a:pt x="1503" y="3314"/>
                  </a:lnTo>
                  <a:cubicBezTo>
                    <a:pt x="1555" y="3319"/>
                    <a:pt x="1608" y="3322"/>
                    <a:pt x="1661" y="3322"/>
                  </a:cubicBezTo>
                  <a:cubicBezTo>
                    <a:pt x="1714" y="3322"/>
                    <a:pt x="1767" y="3319"/>
                    <a:pt x="1819" y="3314"/>
                  </a:cubicBezTo>
                  <a:lnTo>
                    <a:pt x="1855" y="2976"/>
                  </a:lnTo>
                  <a:cubicBezTo>
                    <a:pt x="1958" y="2961"/>
                    <a:pt x="2057" y="2934"/>
                    <a:pt x="2151" y="2897"/>
                  </a:cubicBezTo>
                  <a:lnTo>
                    <a:pt x="2351" y="3172"/>
                  </a:lnTo>
                  <a:cubicBezTo>
                    <a:pt x="2448" y="3128"/>
                    <a:pt x="2539" y="3075"/>
                    <a:pt x="2625" y="3014"/>
                  </a:cubicBezTo>
                  <a:lnTo>
                    <a:pt x="2486" y="2702"/>
                  </a:lnTo>
                  <a:cubicBezTo>
                    <a:pt x="2566" y="2639"/>
                    <a:pt x="2639" y="2566"/>
                    <a:pt x="2703" y="2486"/>
                  </a:cubicBezTo>
                  <a:lnTo>
                    <a:pt x="3014" y="2625"/>
                  </a:lnTo>
                  <a:cubicBezTo>
                    <a:pt x="3075" y="2539"/>
                    <a:pt x="3128" y="2448"/>
                    <a:pt x="3172" y="2351"/>
                  </a:cubicBezTo>
                  <a:lnTo>
                    <a:pt x="2897" y="2151"/>
                  </a:lnTo>
                  <a:cubicBezTo>
                    <a:pt x="2934" y="2057"/>
                    <a:pt x="2961" y="1958"/>
                    <a:pt x="2976" y="1855"/>
                  </a:cubicBezTo>
                  <a:lnTo>
                    <a:pt x="3314" y="1819"/>
                  </a:lnTo>
                  <a:close/>
                  <a:moveTo>
                    <a:pt x="1661" y="572"/>
                  </a:moveTo>
                  <a:cubicBezTo>
                    <a:pt x="2262" y="572"/>
                    <a:pt x="2750" y="1060"/>
                    <a:pt x="2750" y="1661"/>
                  </a:cubicBezTo>
                  <a:cubicBezTo>
                    <a:pt x="2750" y="2262"/>
                    <a:pt x="2262" y="2750"/>
                    <a:pt x="1661" y="2750"/>
                  </a:cubicBezTo>
                  <a:cubicBezTo>
                    <a:pt x="1060" y="2750"/>
                    <a:pt x="572" y="2262"/>
                    <a:pt x="572" y="1661"/>
                  </a:cubicBezTo>
                  <a:cubicBezTo>
                    <a:pt x="572" y="1060"/>
                    <a:pt x="1060" y="572"/>
                    <a:pt x="1661" y="572"/>
                  </a:cubicBezTo>
                  <a:close/>
                </a:path>
              </a:pathLst>
            </a:custGeom>
            <a:solidFill>
              <a:srgbClr val="009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6A532488-7742-4306-96C2-1359C58BF1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8538" y="2716213"/>
              <a:ext cx="3117850" cy="3116262"/>
            </a:xfrm>
            <a:custGeom>
              <a:avLst/>
              <a:gdLst>
                <a:gd name="T0" fmla="*/ 2147483646 w 4152"/>
                <a:gd name="T1" fmla="*/ 1280984077 h 4152"/>
                <a:gd name="T2" fmla="*/ 2147483646 w 4152"/>
                <a:gd name="T3" fmla="*/ 1169447116 h 4152"/>
                <a:gd name="T4" fmla="*/ 2147483646 w 4152"/>
                <a:gd name="T5" fmla="*/ 1057910155 h 4152"/>
                <a:gd name="T6" fmla="*/ 2097677015 w 4152"/>
                <a:gd name="T7" fmla="*/ 1033124163 h 4152"/>
                <a:gd name="T8" fmla="*/ 2041852331 w 4152"/>
                <a:gd name="T9" fmla="*/ 824697123 h 4152"/>
                <a:gd name="T10" fmla="*/ 2147483646 w 4152"/>
                <a:gd name="T11" fmla="*/ 683867148 h 4152"/>
                <a:gd name="T12" fmla="*/ 2124180241 w 4152"/>
                <a:gd name="T13" fmla="*/ 490649898 h 4152"/>
                <a:gd name="T14" fmla="*/ 1904826127 w 4152"/>
                <a:gd name="T15" fmla="*/ 588666545 h 4152"/>
                <a:gd name="T16" fmla="*/ 1752575625 w 4152"/>
                <a:gd name="T17" fmla="*/ 436007985 h 4152"/>
                <a:gd name="T18" fmla="*/ 1850128586 w 4152"/>
                <a:gd name="T19" fmla="*/ 216877425 h 4152"/>
                <a:gd name="T20" fmla="*/ 1657277698 w 4152"/>
                <a:gd name="T21" fmla="*/ 105340463 h 4152"/>
                <a:gd name="T22" fmla="*/ 1515740675 w 4152"/>
                <a:gd name="T23" fmla="*/ 299685032 h 4152"/>
                <a:gd name="T24" fmla="*/ 1307100791 w 4152"/>
                <a:gd name="T25" fmla="*/ 243916552 h 4152"/>
                <a:gd name="T26" fmla="*/ 1282290154 w 4152"/>
                <a:gd name="T27" fmla="*/ 5069930 h 4152"/>
                <a:gd name="T28" fmla="*/ 1170639285 w 4152"/>
                <a:gd name="T29" fmla="*/ 0 h 4152"/>
                <a:gd name="T30" fmla="*/ 1059552362 w 4152"/>
                <a:gd name="T31" fmla="*/ 5069930 h 4152"/>
                <a:gd name="T32" fmla="*/ 1034177779 w 4152"/>
                <a:gd name="T33" fmla="*/ 243916552 h 4152"/>
                <a:gd name="T34" fmla="*/ 825537895 w 4152"/>
                <a:gd name="T35" fmla="*/ 299121373 h 4152"/>
                <a:gd name="T36" fmla="*/ 684564818 w 4152"/>
                <a:gd name="T37" fmla="*/ 105340463 h 4152"/>
                <a:gd name="T38" fmla="*/ 491713931 w 4152"/>
                <a:gd name="T39" fmla="*/ 216877425 h 4152"/>
                <a:gd name="T40" fmla="*/ 589266892 w 4152"/>
                <a:gd name="T41" fmla="*/ 436007985 h 4152"/>
                <a:gd name="T42" fmla="*/ 436452443 w 4152"/>
                <a:gd name="T43" fmla="*/ 588666545 h 4152"/>
                <a:gd name="T44" fmla="*/ 217098329 w 4152"/>
                <a:gd name="T45" fmla="*/ 490649898 h 4152"/>
                <a:gd name="T46" fmla="*/ 105447459 w 4152"/>
                <a:gd name="T47" fmla="*/ 683867148 h 4152"/>
                <a:gd name="T48" fmla="*/ 299990185 w 4152"/>
                <a:gd name="T49" fmla="*/ 824697123 h 4152"/>
                <a:gd name="T50" fmla="*/ 244165502 w 4152"/>
                <a:gd name="T51" fmla="*/ 1033124163 h 4152"/>
                <a:gd name="T52" fmla="*/ 5074766 w 4152"/>
                <a:gd name="T53" fmla="*/ 1057910155 h 4152"/>
                <a:gd name="T54" fmla="*/ 0 w 4152"/>
                <a:gd name="T55" fmla="*/ 1169447116 h 4152"/>
                <a:gd name="T56" fmla="*/ 5074766 w 4152"/>
                <a:gd name="T57" fmla="*/ 1280984077 h 4152"/>
                <a:gd name="T58" fmla="*/ 244165502 w 4152"/>
                <a:gd name="T59" fmla="*/ 1305770069 h 4152"/>
                <a:gd name="T60" fmla="*/ 299990185 w 4152"/>
                <a:gd name="T61" fmla="*/ 1514197110 h 4152"/>
                <a:gd name="T62" fmla="*/ 105447459 w 4152"/>
                <a:gd name="T63" fmla="*/ 1655589993 h 4152"/>
                <a:gd name="T64" fmla="*/ 217098329 w 4152"/>
                <a:gd name="T65" fmla="*/ 1848244334 h 4152"/>
                <a:gd name="T66" fmla="*/ 436452443 w 4152"/>
                <a:gd name="T67" fmla="*/ 1750227687 h 4152"/>
                <a:gd name="T68" fmla="*/ 589266892 w 4152"/>
                <a:gd name="T69" fmla="*/ 1902886247 h 4152"/>
                <a:gd name="T70" fmla="*/ 491149984 w 4152"/>
                <a:gd name="T71" fmla="*/ 2122016808 h 4152"/>
                <a:gd name="T72" fmla="*/ 684564818 w 4152"/>
                <a:gd name="T73" fmla="*/ 2147483646 h 4152"/>
                <a:gd name="T74" fmla="*/ 825537895 w 4152"/>
                <a:gd name="T75" fmla="*/ 2039772859 h 4152"/>
                <a:gd name="T76" fmla="*/ 1034177779 w 4152"/>
                <a:gd name="T77" fmla="*/ 2095541340 h 4152"/>
                <a:gd name="T78" fmla="*/ 1059552362 w 4152"/>
                <a:gd name="T79" fmla="*/ 2147483646 h 4152"/>
                <a:gd name="T80" fmla="*/ 1170639285 w 4152"/>
                <a:gd name="T81" fmla="*/ 2147483646 h 4152"/>
                <a:gd name="T82" fmla="*/ 1282290154 w 4152"/>
                <a:gd name="T83" fmla="*/ 2147483646 h 4152"/>
                <a:gd name="T84" fmla="*/ 1307100791 w 4152"/>
                <a:gd name="T85" fmla="*/ 2095541340 h 4152"/>
                <a:gd name="T86" fmla="*/ 1515740675 w 4152"/>
                <a:gd name="T87" fmla="*/ 2039772859 h 4152"/>
                <a:gd name="T88" fmla="*/ 1657277698 w 4152"/>
                <a:gd name="T89" fmla="*/ 2147483646 h 4152"/>
                <a:gd name="T90" fmla="*/ 1850128586 w 4152"/>
                <a:gd name="T91" fmla="*/ 2122016808 h 4152"/>
                <a:gd name="T92" fmla="*/ 1752575625 w 4152"/>
                <a:gd name="T93" fmla="*/ 1902886247 h 4152"/>
                <a:gd name="T94" fmla="*/ 1904826127 w 4152"/>
                <a:gd name="T95" fmla="*/ 1750227687 h 4152"/>
                <a:gd name="T96" fmla="*/ 2124180241 w 4152"/>
                <a:gd name="T97" fmla="*/ 1848244334 h 4152"/>
                <a:gd name="T98" fmla="*/ 2147483646 w 4152"/>
                <a:gd name="T99" fmla="*/ 1655589993 h 4152"/>
                <a:gd name="T100" fmla="*/ 2041852331 w 4152"/>
                <a:gd name="T101" fmla="*/ 1514197110 h 4152"/>
                <a:gd name="T102" fmla="*/ 2097677015 w 4152"/>
                <a:gd name="T103" fmla="*/ 1305770069 h 4152"/>
                <a:gd name="T104" fmla="*/ 2147483646 w 4152"/>
                <a:gd name="T105" fmla="*/ 1280984077 h 4152"/>
                <a:gd name="T106" fmla="*/ 1170639285 w 4152"/>
                <a:gd name="T107" fmla="*/ 398828998 h 4152"/>
                <a:gd name="T108" fmla="*/ 1942042834 w 4152"/>
                <a:gd name="T109" fmla="*/ 1169447116 h 4152"/>
                <a:gd name="T110" fmla="*/ 1170639285 w 4152"/>
                <a:gd name="T111" fmla="*/ 1940065234 h 4152"/>
                <a:gd name="T112" fmla="*/ 399235736 w 4152"/>
                <a:gd name="T113" fmla="*/ 1169447116 h 4152"/>
                <a:gd name="T114" fmla="*/ 1170639285 w 4152"/>
                <a:gd name="T115" fmla="*/ 398828998 h 415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152" h="4152">
                  <a:moveTo>
                    <a:pt x="4143" y="2274"/>
                  </a:moveTo>
                  <a:cubicBezTo>
                    <a:pt x="4149" y="2209"/>
                    <a:pt x="4152" y="2143"/>
                    <a:pt x="4152" y="2076"/>
                  </a:cubicBezTo>
                  <a:cubicBezTo>
                    <a:pt x="4152" y="2009"/>
                    <a:pt x="4149" y="1943"/>
                    <a:pt x="4143" y="1878"/>
                  </a:cubicBezTo>
                  <a:lnTo>
                    <a:pt x="3720" y="1834"/>
                  </a:lnTo>
                  <a:cubicBezTo>
                    <a:pt x="3701" y="1705"/>
                    <a:pt x="3667" y="1581"/>
                    <a:pt x="3621" y="1464"/>
                  </a:cubicBezTo>
                  <a:lnTo>
                    <a:pt x="3965" y="1214"/>
                  </a:lnTo>
                  <a:cubicBezTo>
                    <a:pt x="3910" y="1093"/>
                    <a:pt x="3844" y="978"/>
                    <a:pt x="3767" y="871"/>
                  </a:cubicBezTo>
                  <a:lnTo>
                    <a:pt x="3378" y="1045"/>
                  </a:lnTo>
                  <a:cubicBezTo>
                    <a:pt x="3299" y="944"/>
                    <a:pt x="3208" y="854"/>
                    <a:pt x="3108" y="774"/>
                  </a:cubicBezTo>
                  <a:lnTo>
                    <a:pt x="3281" y="385"/>
                  </a:lnTo>
                  <a:cubicBezTo>
                    <a:pt x="3174" y="309"/>
                    <a:pt x="3059" y="242"/>
                    <a:pt x="2939" y="187"/>
                  </a:cubicBezTo>
                  <a:lnTo>
                    <a:pt x="2688" y="532"/>
                  </a:lnTo>
                  <a:cubicBezTo>
                    <a:pt x="2571" y="485"/>
                    <a:pt x="2447" y="452"/>
                    <a:pt x="2318" y="433"/>
                  </a:cubicBezTo>
                  <a:lnTo>
                    <a:pt x="2274" y="9"/>
                  </a:lnTo>
                  <a:cubicBezTo>
                    <a:pt x="2209" y="3"/>
                    <a:pt x="2143" y="0"/>
                    <a:pt x="2076" y="0"/>
                  </a:cubicBezTo>
                  <a:cubicBezTo>
                    <a:pt x="2010" y="0"/>
                    <a:pt x="1944" y="3"/>
                    <a:pt x="1879" y="9"/>
                  </a:cubicBezTo>
                  <a:lnTo>
                    <a:pt x="1834" y="433"/>
                  </a:lnTo>
                  <a:cubicBezTo>
                    <a:pt x="1705" y="452"/>
                    <a:pt x="1581" y="485"/>
                    <a:pt x="1464" y="531"/>
                  </a:cubicBezTo>
                  <a:lnTo>
                    <a:pt x="1214" y="187"/>
                  </a:lnTo>
                  <a:cubicBezTo>
                    <a:pt x="1093" y="242"/>
                    <a:pt x="979" y="309"/>
                    <a:pt x="872" y="385"/>
                  </a:cubicBezTo>
                  <a:lnTo>
                    <a:pt x="1045" y="774"/>
                  </a:lnTo>
                  <a:cubicBezTo>
                    <a:pt x="945" y="854"/>
                    <a:pt x="854" y="944"/>
                    <a:pt x="774" y="1045"/>
                  </a:cubicBezTo>
                  <a:lnTo>
                    <a:pt x="385" y="871"/>
                  </a:lnTo>
                  <a:cubicBezTo>
                    <a:pt x="309" y="978"/>
                    <a:pt x="242" y="1093"/>
                    <a:pt x="187" y="1214"/>
                  </a:cubicBezTo>
                  <a:lnTo>
                    <a:pt x="532" y="1464"/>
                  </a:lnTo>
                  <a:cubicBezTo>
                    <a:pt x="485" y="1581"/>
                    <a:pt x="452" y="1705"/>
                    <a:pt x="433" y="1834"/>
                  </a:cubicBezTo>
                  <a:lnTo>
                    <a:pt x="9" y="1878"/>
                  </a:lnTo>
                  <a:cubicBezTo>
                    <a:pt x="3" y="1943"/>
                    <a:pt x="0" y="2009"/>
                    <a:pt x="0" y="2076"/>
                  </a:cubicBezTo>
                  <a:cubicBezTo>
                    <a:pt x="0" y="2143"/>
                    <a:pt x="3" y="2209"/>
                    <a:pt x="9" y="2274"/>
                  </a:cubicBezTo>
                  <a:lnTo>
                    <a:pt x="433" y="2318"/>
                  </a:lnTo>
                  <a:cubicBezTo>
                    <a:pt x="452" y="2447"/>
                    <a:pt x="485" y="2571"/>
                    <a:pt x="532" y="2688"/>
                  </a:cubicBezTo>
                  <a:lnTo>
                    <a:pt x="187" y="2939"/>
                  </a:lnTo>
                  <a:cubicBezTo>
                    <a:pt x="242" y="3059"/>
                    <a:pt x="309" y="3174"/>
                    <a:pt x="385" y="3281"/>
                  </a:cubicBezTo>
                  <a:lnTo>
                    <a:pt x="774" y="3107"/>
                  </a:lnTo>
                  <a:cubicBezTo>
                    <a:pt x="854" y="3208"/>
                    <a:pt x="945" y="3299"/>
                    <a:pt x="1045" y="3378"/>
                  </a:cubicBezTo>
                  <a:lnTo>
                    <a:pt x="871" y="3767"/>
                  </a:lnTo>
                  <a:cubicBezTo>
                    <a:pt x="978" y="3844"/>
                    <a:pt x="1093" y="3910"/>
                    <a:pt x="1214" y="3965"/>
                  </a:cubicBezTo>
                  <a:lnTo>
                    <a:pt x="1464" y="3621"/>
                  </a:lnTo>
                  <a:cubicBezTo>
                    <a:pt x="1581" y="3667"/>
                    <a:pt x="1705" y="3701"/>
                    <a:pt x="1834" y="3720"/>
                  </a:cubicBezTo>
                  <a:lnTo>
                    <a:pt x="1879" y="4143"/>
                  </a:lnTo>
                  <a:cubicBezTo>
                    <a:pt x="1944" y="4149"/>
                    <a:pt x="2010" y="4152"/>
                    <a:pt x="2076" y="4152"/>
                  </a:cubicBezTo>
                  <a:cubicBezTo>
                    <a:pt x="2143" y="4152"/>
                    <a:pt x="2209" y="4149"/>
                    <a:pt x="2274" y="4143"/>
                  </a:cubicBezTo>
                  <a:lnTo>
                    <a:pt x="2318" y="3720"/>
                  </a:lnTo>
                  <a:cubicBezTo>
                    <a:pt x="2447" y="3701"/>
                    <a:pt x="2571" y="3667"/>
                    <a:pt x="2688" y="3621"/>
                  </a:cubicBezTo>
                  <a:lnTo>
                    <a:pt x="2939" y="3965"/>
                  </a:lnTo>
                  <a:cubicBezTo>
                    <a:pt x="3059" y="3910"/>
                    <a:pt x="3174" y="3844"/>
                    <a:pt x="3281" y="3767"/>
                  </a:cubicBezTo>
                  <a:lnTo>
                    <a:pt x="3108" y="3378"/>
                  </a:lnTo>
                  <a:cubicBezTo>
                    <a:pt x="3208" y="3299"/>
                    <a:pt x="3299" y="3208"/>
                    <a:pt x="3378" y="3107"/>
                  </a:cubicBezTo>
                  <a:lnTo>
                    <a:pt x="3767" y="3281"/>
                  </a:lnTo>
                  <a:cubicBezTo>
                    <a:pt x="3844" y="3174"/>
                    <a:pt x="3910" y="3059"/>
                    <a:pt x="3965" y="2939"/>
                  </a:cubicBezTo>
                  <a:lnTo>
                    <a:pt x="3621" y="2688"/>
                  </a:lnTo>
                  <a:cubicBezTo>
                    <a:pt x="3667" y="2571"/>
                    <a:pt x="3701" y="2447"/>
                    <a:pt x="3720" y="2318"/>
                  </a:cubicBezTo>
                  <a:lnTo>
                    <a:pt x="4143" y="2274"/>
                  </a:lnTo>
                  <a:close/>
                  <a:moveTo>
                    <a:pt x="2076" y="708"/>
                  </a:moveTo>
                  <a:cubicBezTo>
                    <a:pt x="2832" y="708"/>
                    <a:pt x="3444" y="1321"/>
                    <a:pt x="3444" y="2076"/>
                  </a:cubicBezTo>
                  <a:cubicBezTo>
                    <a:pt x="3444" y="2832"/>
                    <a:pt x="2832" y="3444"/>
                    <a:pt x="2076" y="3444"/>
                  </a:cubicBezTo>
                  <a:cubicBezTo>
                    <a:pt x="1321" y="3444"/>
                    <a:pt x="708" y="2832"/>
                    <a:pt x="708" y="2076"/>
                  </a:cubicBezTo>
                  <a:cubicBezTo>
                    <a:pt x="708" y="1321"/>
                    <a:pt x="1321" y="708"/>
                    <a:pt x="2076" y="708"/>
                  </a:cubicBezTo>
                  <a:close/>
                </a:path>
              </a:pathLst>
            </a:custGeom>
            <a:solidFill>
              <a:srgbClr val="0067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2" name="TextBox 30">
              <a:extLst>
                <a:ext uri="{FF2B5EF4-FFF2-40B4-BE49-F238E27FC236}">
                  <a16:creationId xmlns:a16="http://schemas.microsoft.com/office/drawing/2014/main" id="{D1548C69-2E1C-424E-B137-052922C64E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2437" y="3951287"/>
              <a:ext cx="1670050" cy="84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1800" dirty="0">
                <a:solidFill>
                  <a:srgbClr val="292929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3" name="TextBox 31">
              <a:extLst>
                <a:ext uri="{FF2B5EF4-FFF2-40B4-BE49-F238E27FC236}">
                  <a16:creationId xmlns:a16="http://schemas.microsoft.com/office/drawing/2014/main" id="{4C3273BD-BBEC-496A-A7CA-8836A48340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501" y="2917824"/>
              <a:ext cx="1503362" cy="84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1800" dirty="0">
                <a:solidFill>
                  <a:srgbClr val="292929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4" name="TextBox 32">
              <a:extLst>
                <a:ext uri="{FF2B5EF4-FFF2-40B4-BE49-F238E27FC236}">
                  <a16:creationId xmlns:a16="http://schemas.microsoft.com/office/drawing/2014/main" id="{11CC1739-878A-4FE8-897E-C3172EB05F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8789" y="2946400"/>
              <a:ext cx="1503362" cy="84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1800" dirty="0">
                <a:solidFill>
                  <a:srgbClr val="292929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5" name="TextBox 33">
              <a:extLst>
                <a:ext uri="{FF2B5EF4-FFF2-40B4-BE49-F238E27FC236}">
                  <a16:creationId xmlns:a16="http://schemas.microsoft.com/office/drawing/2014/main" id="{93E456F0-1860-4944-98E2-AF6B1FB9F4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4112" y="3751262"/>
              <a:ext cx="1503362" cy="84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1800" dirty="0">
                <a:solidFill>
                  <a:srgbClr val="292929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8B25CD62-ED9F-48C8-9112-46BE81730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3900" y="5662613"/>
              <a:ext cx="4297363" cy="608012"/>
            </a:xfrm>
            <a:custGeom>
              <a:avLst/>
              <a:gdLst>
                <a:gd name="T0" fmla="*/ 190032 w 4297504"/>
                <a:gd name="T1" fmla="*/ 0 h 607261"/>
                <a:gd name="T2" fmla="*/ 327893 w 4297504"/>
                <a:gd name="T3" fmla="*/ 6364 h 607261"/>
                <a:gd name="T4" fmla="*/ 356082 w 4297504"/>
                <a:gd name="T5" fmla="*/ 258071 h 607261"/>
                <a:gd name="T6" fmla="*/ 388500 w 4297504"/>
                <a:gd name="T7" fmla="*/ 313927 h 607261"/>
                <a:gd name="T8" fmla="*/ 647134 w 4297504"/>
                <a:gd name="T9" fmla="*/ 313927 h 607261"/>
                <a:gd name="T10" fmla="*/ 676028 w 4297504"/>
                <a:gd name="T11" fmla="*/ 258071 h 607261"/>
                <a:gd name="T12" fmla="*/ 705626 w 4297504"/>
                <a:gd name="T13" fmla="*/ 6364 h 607261"/>
                <a:gd name="T14" fmla="*/ 981878 w 4297504"/>
                <a:gd name="T15" fmla="*/ 6364 h 607261"/>
                <a:gd name="T16" fmla="*/ 1010067 w 4297504"/>
                <a:gd name="T17" fmla="*/ 258071 h 607261"/>
                <a:gd name="T18" fmla="*/ 1042484 w 4297504"/>
                <a:gd name="T19" fmla="*/ 313927 h 607261"/>
                <a:gd name="T20" fmla="*/ 1301117 w 4297504"/>
                <a:gd name="T21" fmla="*/ 313927 h 607261"/>
                <a:gd name="T22" fmla="*/ 1330010 w 4297504"/>
                <a:gd name="T23" fmla="*/ 258071 h 607261"/>
                <a:gd name="T24" fmla="*/ 1359609 w 4297504"/>
                <a:gd name="T25" fmla="*/ 6364 h 607261"/>
                <a:gd name="T26" fmla="*/ 1635860 w 4297504"/>
                <a:gd name="T27" fmla="*/ 6364 h 607261"/>
                <a:gd name="T28" fmla="*/ 1664049 w 4297504"/>
                <a:gd name="T29" fmla="*/ 258071 h 607261"/>
                <a:gd name="T30" fmla="*/ 1696467 w 4297504"/>
                <a:gd name="T31" fmla="*/ 313927 h 607261"/>
                <a:gd name="T32" fmla="*/ 1955101 w 4297504"/>
                <a:gd name="T33" fmla="*/ 313927 h 607261"/>
                <a:gd name="T34" fmla="*/ 1983995 w 4297504"/>
                <a:gd name="T35" fmla="*/ 258071 h 607261"/>
                <a:gd name="T36" fmla="*/ 2013593 w 4297504"/>
                <a:gd name="T37" fmla="*/ 6364 h 607261"/>
                <a:gd name="T38" fmla="*/ 2289845 w 4297504"/>
                <a:gd name="T39" fmla="*/ 6364 h 607261"/>
                <a:gd name="T40" fmla="*/ 2318034 w 4297504"/>
                <a:gd name="T41" fmla="*/ 258071 h 607261"/>
                <a:gd name="T42" fmla="*/ 2350451 w 4297504"/>
                <a:gd name="T43" fmla="*/ 313927 h 607261"/>
                <a:gd name="T44" fmla="*/ 2609084 w 4297504"/>
                <a:gd name="T45" fmla="*/ 313927 h 607261"/>
                <a:gd name="T46" fmla="*/ 2637977 w 4297504"/>
                <a:gd name="T47" fmla="*/ 258071 h 607261"/>
                <a:gd name="T48" fmla="*/ 2667576 w 4297504"/>
                <a:gd name="T49" fmla="*/ 6364 h 607261"/>
                <a:gd name="T50" fmla="*/ 2943828 w 4297504"/>
                <a:gd name="T51" fmla="*/ 6364 h 607261"/>
                <a:gd name="T52" fmla="*/ 2972017 w 4297504"/>
                <a:gd name="T53" fmla="*/ 258071 h 607261"/>
                <a:gd name="T54" fmla="*/ 3004434 w 4297504"/>
                <a:gd name="T55" fmla="*/ 313927 h 607261"/>
                <a:gd name="T56" fmla="*/ 3263069 w 4297504"/>
                <a:gd name="T57" fmla="*/ 313927 h 607261"/>
                <a:gd name="T58" fmla="*/ 3291962 w 4297504"/>
                <a:gd name="T59" fmla="*/ 258071 h 607261"/>
                <a:gd name="T60" fmla="*/ 3320856 w 4297504"/>
                <a:gd name="T61" fmla="*/ 6364 h 607261"/>
                <a:gd name="T62" fmla="*/ 3597812 w 4297504"/>
                <a:gd name="T63" fmla="*/ 6364 h 607261"/>
                <a:gd name="T64" fmla="*/ 3626001 w 4297504"/>
                <a:gd name="T65" fmla="*/ 258071 h 607261"/>
                <a:gd name="T66" fmla="*/ 3658419 w 4297504"/>
                <a:gd name="T67" fmla="*/ 313927 h 607261"/>
                <a:gd name="T68" fmla="*/ 3917051 w 4297504"/>
                <a:gd name="T69" fmla="*/ 313927 h 607261"/>
                <a:gd name="T70" fmla="*/ 3945947 w 4297504"/>
                <a:gd name="T71" fmla="*/ 258071 h 607261"/>
                <a:gd name="T72" fmla="*/ 3974840 w 4297504"/>
                <a:gd name="T73" fmla="*/ 6364 h 607261"/>
                <a:gd name="T74" fmla="*/ 4251795 w 4297504"/>
                <a:gd name="T75" fmla="*/ 6364 h 607261"/>
                <a:gd name="T76" fmla="*/ 4279986 w 4297504"/>
                <a:gd name="T77" fmla="*/ 258071 h 607261"/>
                <a:gd name="T78" fmla="*/ 4297222 w 4297504"/>
                <a:gd name="T79" fmla="*/ 298114 h 607261"/>
                <a:gd name="T80" fmla="*/ 4297222 w 4297504"/>
                <a:gd name="T81" fmla="*/ 608764 h 607261"/>
                <a:gd name="T82" fmla="*/ 0 w 4297504"/>
                <a:gd name="T83" fmla="*/ 608764 h 607261"/>
                <a:gd name="T84" fmla="*/ 0 w 4297504"/>
                <a:gd name="T85" fmla="*/ 304695 h 607261"/>
                <a:gd name="T86" fmla="*/ 22043 w 4297504"/>
                <a:gd name="T87" fmla="*/ 258071 h 607261"/>
                <a:gd name="T88" fmla="*/ 51641 w 4297504"/>
                <a:gd name="T89" fmla="*/ 6364 h 607261"/>
                <a:gd name="T90" fmla="*/ 190032 w 4297504"/>
                <a:gd name="T91" fmla="*/ 0 h 60726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4297504" h="607261">
                  <a:moveTo>
                    <a:pt x="190044" y="0"/>
                  </a:moveTo>
                  <a:cubicBezTo>
                    <a:pt x="236119" y="0"/>
                    <a:pt x="282105" y="2116"/>
                    <a:pt x="327915" y="6348"/>
                  </a:cubicBezTo>
                  <a:cubicBezTo>
                    <a:pt x="337782" y="90278"/>
                    <a:pt x="346944" y="173503"/>
                    <a:pt x="356106" y="257434"/>
                  </a:cubicBezTo>
                  <a:cubicBezTo>
                    <a:pt x="361744" y="286351"/>
                    <a:pt x="371611" y="301162"/>
                    <a:pt x="388526" y="313152"/>
                  </a:cubicBezTo>
                  <a:lnTo>
                    <a:pt x="647176" y="313152"/>
                  </a:lnTo>
                  <a:cubicBezTo>
                    <a:pt x="665500" y="295520"/>
                    <a:pt x="673957" y="275771"/>
                    <a:pt x="676072" y="257434"/>
                  </a:cubicBezTo>
                  <a:cubicBezTo>
                    <a:pt x="685939" y="173503"/>
                    <a:pt x="695805" y="89573"/>
                    <a:pt x="705672" y="6348"/>
                  </a:cubicBezTo>
                  <a:cubicBezTo>
                    <a:pt x="797997" y="-2116"/>
                    <a:pt x="890322" y="-2116"/>
                    <a:pt x="981942" y="6348"/>
                  </a:cubicBezTo>
                  <a:cubicBezTo>
                    <a:pt x="991809" y="90278"/>
                    <a:pt x="1000971" y="173503"/>
                    <a:pt x="1010133" y="257434"/>
                  </a:cubicBezTo>
                  <a:cubicBezTo>
                    <a:pt x="1015771" y="286351"/>
                    <a:pt x="1025638" y="301162"/>
                    <a:pt x="1042552" y="313152"/>
                  </a:cubicBezTo>
                  <a:lnTo>
                    <a:pt x="1301203" y="313152"/>
                  </a:lnTo>
                  <a:cubicBezTo>
                    <a:pt x="1319527" y="295520"/>
                    <a:pt x="1327984" y="275771"/>
                    <a:pt x="1330098" y="257434"/>
                  </a:cubicBezTo>
                  <a:cubicBezTo>
                    <a:pt x="1339965" y="173503"/>
                    <a:pt x="1349832" y="89573"/>
                    <a:pt x="1359699" y="6348"/>
                  </a:cubicBezTo>
                  <a:cubicBezTo>
                    <a:pt x="1452023" y="-2116"/>
                    <a:pt x="1543644" y="-2116"/>
                    <a:pt x="1635968" y="6348"/>
                  </a:cubicBezTo>
                  <a:cubicBezTo>
                    <a:pt x="1645835" y="90278"/>
                    <a:pt x="1654997" y="173503"/>
                    <a:pt x="1664159" y="257434"/>
                  </a:cubicBezTo>
                  <a:cubicBezTo>
                    <a:pt x="1669797" y="286351"/>
                    <a:pt x="1679664" y="301162"/>
                    <a:pt x="1696579" y="313152"/>
                  </a:cubicBezTo>
                  <a:lnTo>
                    <a:pt x="1955229" y="313152"/>
                  </a:lnTo>
                  <a:cubicBezTo>
                    <a:pt x="1972848" y="295520"/>
                    <a:pt x="1982011" y="275771"/>
                    <a:pt x="1984125" y="257434"/>
                  </a:cubicBezTo>
                  <a:cubicBezTo>
                    <a:pt x="1993992" y="173503"/>
                    <a:pt x="2003858" y="89573"/>
                    <a:pt x="2013725" y="6348"/>
                  </a:cubicBezTo>
                  <a:cubicBezTo>
                    <a:pt x="2105345" y="-2116"/>
                    <a:pt x="2197670" y="-2116"/>
                    <a:pt x="2289995" y="6348"/>
                  </a:cubicBezTo>
                  <a:cubicBezTo>
                    <a:pt x="2299157" y="90278"/>
                    <a:pt x="2309024" y="173503"/>
                    <a:pt x="2318186" y="257434"/>
                  </a:cubicBezTo>
                  <a:cubicBezTo>
                    <a:pt x="2323824" y="286351"/>
                    <a:pt x="2333691" y="301162"/>
                    <a:pt x="2350605" y="313152"/>
                  </a:cubicBezTo>
                  <a:lnTo>
                    <a:pt x="2609256" y="313152"/>
                  </a:lnTo>
                  <a:cubicBezTo>
                    <a:pt x="2626875" y="295520"/>
                    <a:pt x="2636037" y="275771"/>
                    <a:pt x="2638151" y="257434"/>
                  </a:cubicBezTo>
                  <a:cubicBezTo>
                    <a:pt x="2648018" y="173503"/>
                    <a:pt x="2657885" y="89573"/>
                    <a:pt x="2667752" y="6348"/>
                  </a:cubicBezTo>
                  <a:cubicBezTo>
                    <a:pt x="2759372" y="-2116"/>
                    <a:pt x="2851697" y="-2116"/>
                    <a:pt x="2944022" y="6348"/>
                  </a:cubicBezTo>
                  <a:cubicBezTo>
                    <a:pt x="2953184" y="90278"/>
                    <a:pt x="2963051" y="173503"/>
                    <a:pt x="2972213" y="257434"/>
                  </a:cubicBezTo>
                  <a:cubicBezTo>
                    <a:pt x="2977851" y="286351"/>
                    <a:pt x="2987013" y="301162"/>
                    <a:pt x="3004632" y="313152"/>
                  </a:cubicBezTo>
                  <a:lnTo>
                    <a:pt x="3263283" y="313152"/>
                  </a:lnTo>
                  <a:cubicBezTo>
                    <a:pt x="3280902" y="295520"/>
                    <a:pt x="3290064" y="275771"/>
                    <a:pt x="3292178" y="257434"/>
                  </a:cubicBezTo>
                  <a:cubicBezTo>
                    <a:pt x="3302045" y="173503"/>
                    <a:pt x="3311912" y="89573"/>
                    <a:pt x="3321074" y="6348"/>
                  </a:cubicBezTo>
                  <a:cubicBezTo>
                    <a:pt x="3413399" y="-2116"/>
                    <a:pt x="3505723" y="-2116"/>
                    <a:pt x="3598048" y="6348"/>
                  </a:cubicBezTo>
                  <a:cubicBezTo>
                    <a:pt x="3607210" y="90278"/>
                    <a:pt x="3616372" y="173503"/>
                    <a:pt x="3626239" y="257434"/>
                  </a:cubicBezTo>
                  <a:cubicBezTo>
                    <a:pt x="3631877" y="286351"/>
                    <a:pt x="3641039" y="301162"/>
                    <a:pt x="3658659" y="313152"/>
                  </a:cubicBezTo>
                  <a:lnTo>
                    <a:pt x="3917309" y="313152"/>
                  </a:lnTo>
                  <a:cubicBezTo>
                    <a:pt x="3934928" y="295520"/>
                    <a:pt x="3944090" y="275771"/>
                    <a:pt x="3946205" y="257434"/>
                  </a:cubicBezTo>
                  <a:cubicBezTo>
                    <a:pt x="3956071" y="173503"/>
                    <a:pt x="3965938" y="89573"/>
                    <a:pt x="3975100" y="6348"/>
                  </a:cubicBezTo>
                  <a:cubicBezTo>
                    <a:pt x="4067425" y="-2116"/>
                    <a:pt x="4159750" y="-2116"/>
                    <a:pt x="4252075" y="6348"/>
                  </a:cubicBezTo>
                  <a:cubicBezTo>
                    <a:pt x="4261237" y="90278"/>
                    <a:pt x="4270399" y="173503"/>
                    <a:pt x="4280266" y="257434"/>
                  </a:cubicBezTo>
                  <a:cubicBezTo>
                    <a:pt x="4283830" y="275712"/>
                    <a:pt x="4288801" y="288355"/>
                    <a:pt x="4297504" y="297378"/>
                  </a:cubicBezTo>
                  <a:lnTo>
                    <a:pt x="4297504" y="607261"/>
                  </a:lnTo>
                  <a:lnTo>
                    <a:pt x="0" y="607261"/>
                  </a:lnTo>
                  <a:lnTo>
                    <a:pt x="0" y="303943"/>
                  </a:lnTo>
                  <a:cubicBezTo>
                    <a:pt x="13952" y="289411"/>
                    <a:pt x="20260" y="272919"/>
                    <a:pt x="22045" y="257434"/>
                  </a:cubicBezTo>
                  <a:cubicBezTo>
                    <a:pt x="31912" y="173503"/>
                    <a:pt x="41779" y="89573"/>
                    <a:pt x="51645" y="6348"/>
                  </a:cubicBezTo>
                  <a:cubicBezTo>
                    <a:pt x="97808" y="2116"/>
                    <a:pt x="143970" y="0"/>
                    <a:pt x="190044" y="0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7FC602C-BF9C-63F2-5251-A7EE4285F8DE}"/>
              </a:ext>
            </a:extLst>
          </p:cNvPr>
          <p:cNvSpPr txBox="1">
            <a:spLocks/>
          </p:cNvSpPr>
          <p:nvPr/>
        </p:nvSpPr>
        <p:spPr>
          <a:xfrm>
            <a:off x="2045583" y="2613018"/>
            <a:ext cx="6958926" cy="3349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2876" indent="-192876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7899" indent="-160731" algn="l" defTabSz="51433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22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91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59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28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596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765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34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科研流程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文献管理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论文想法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写作绘图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回顾总结</a:t>
            </a:r>
          </a:p>
        </p:txBody>
      </p:sp>
    </p:spTree>
    <p:extLst>
      <p:ext uri="{BB962C8B-B14F-4D97-AF65-F5344CB8AC3E}">
        <p14:creationId xmlns:p14="http://schemas.microsoft.com/office/powerpoint/2010/main" val="155814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50A528E2-CF0E-F003-400D-D03DF8164A70}"/>
              </a:ext>
            </a:extLst>
          </p:cNvPr>
          <p:cNvSpPr txBox="1"/>
          <p:nvPr/>
        </p:nvSpPr>
        <p:spPr>
          <a:xfrm>
            <a:off x="5326081" y="276830"/>
            <a:ext cx="2761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文献管理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B7918DF-C87F-2B0E-B3A9-95426F033872}"/>
              </a:ext>
            </a:extLst>
          </p:cNvPr>
          <p:cNvGrpSpPr/>
          <p:nvPr/>
        </p:nvGrpSpPr>
        <p:grpSpPr>
          <a:xfrm>
            <a:off x="4848688" y="359255"/>
            <a:ext cx="445894" cy="351309"/>
            <a:chOff x="123780" y="534395"/>
            <a:chExt cx="445894" cy="351309"/>
          </a:xfrm>
        </p:grpSpPr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2A6DFFFC-2B03-0458-641B-9D0448C1BCA3}"/>
                </a:ext>
              </a:extLst>
            </p:cNvPr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7A9BB43D-6892-216C-8C2C-95B2DAE86BB6}"/>
                </a:ext>
              </a:extLst>
            </p:cNvPr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BCC1FC7F-C3FA-F468-B94A-DE870E690F54}"/>
                </a:ext>
              </a:extLst>
            </p:cNvPr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86DD5BBA-8A5E-1841-8BB3-9771658F1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793" y="1951946"/>
            <a:ext cx="7472413" cy="4085359"/>
          </a:xfrm>
          <a:prstGeom prst="rect">
            <a:avLst/>
          </a:prstGeom>
        </p:spPr>
      </p:pic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68B4BB2-B0F8-5BA9-583C-478577D6B722}"/>
              </a:ext>
            </a:extLst>
          </p:cNvPr>
          <p:cNvSpPr txBox="1">
            <a:spLocks/>
          </p:cNvSpPr>
          <p:nvPr/>
        </p:nvSpPr>
        <p:spPr>
          <a:xfrm>
            <a:off x="118742" y="1206332"/>
            <a:ext cx="11665715" cy="47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34" indent="-361934" algn="just" fontAlgn="base">
              <a:lnSpc>
                <a:spcPts val="2800"/>
              </a:lnSpc>
              <a:spcBef>
                <a:spcPts val="0"/>
              </a:spcBef>
              <a:spcAft>
                <a:spcPct val="0"/>
              </a:spcAft>
              <a:buClr>
                <a:srgbClr val="005BAC"/>
              </a:buClr>
              <a:buFont typeface="Wingdings" panose="05000000000000000000" pitchFamily="2" charset="2"/>
              <a:buChar char="u"/>
            </a:pPr>
            <a:r>
              <a:rPr lang="zh-CN" altLang="en-US" sz="2200" b="1" dirty="0">
                <a:solidFill>
                  <a:srgbClr val="005BAC"/>
                </a:solidFill>
                <a:latin typeface="微软雅黑" pitchFamily="34" charset="-122"/>
                <a:ea typeface="微软雅黑" pitchFamily="34" charset="-122"/>
              </a:rPr>
              <a:t>直接演示</a:t>
            </a:r>
            <a:endParaRPr lang="en-US" altLang="zh-CN" sz="2200" b="1" dirty="0">
              <a:solidFill>
                <a:srgbClr val="005BA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5817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4572414" y="6457890"/>
            <a:ext cx="7619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chemeClr val="bg1">
                    <a:alpha val="42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NORTHWESTERN POLYTECHNICAL UNIVERSITY</a:t>
            </a:r>
            <a:endParaRPr lang="zh-CN" altLang="en-US" sz="2000" b="1" dirty="0">
              <a:solidFill>
                <a:schemeClr val="bg1">
                  <a:alpha val="42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D731863F-D38D-4630-9DAF-5128337D7007}"/>
              </a:ext>
            </a:extLst>
          </p:cNvPr>
          <p:cNvSpPr txBox="1">
            <a:spLocks/>
          </p:cNvSpPr>
          <p:nvPr/>
        </p:nvSpPr>
        <p:spPr>
          <a:xfrm>
            <a:off x="801394" y="295077"/>
            <a:ext cx="1891006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514337" rtl="0" eaLnBrk="1" latinLnBrk="0" hangingPunct="1">
              <a:spcBef>
                <a:spcPct val="0"/>
              </a:spcBef>
              <a:buNone/>
              <a:defRPr sz="195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51433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j-cs"/>
              </a:rPr>
              <a:t>内容提要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F5EEDE1-A617-428F-B5B5-9AED69F2D39B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C4904FF9-9AB7-49C4-BE1A-048858ECDBAD}"/>
              </a:ext>
            </a:extLst>
          </p:cNvPr>
          <p:cNvSpPr/>
          <p:nvPr/>
        </p:nvSpPr>
        <p:spPr>
          <a:xfrm>
            <a:off x="1" y="342675"/>
            <a:ext cx="731520" cy="350824"/>
          </a:xfrm>
          <a:prstGeom prst="rect">
            <a:avLst/>
          </a:prstGeom>
          <a:solidFill>
            <a:srgbClr val="40404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" name="组合 34">
            <a:extLst>
              <a:ext uri="{FF2B5EF4-FFF2-40B4-BE49-F238E27FC236}">
                <a16:creationId xmlns:a16="http://schemas.microsoft.com/office/drawing/2014/main" id="{C5BDDEE3-BD50-4A6B-A1F6-9989BD22F65E}"/>
              </a:ext>
            </a:extLst>
          </p:cNvPr>
          <p:cNvGrpSpPr>
            <a:grpSpLocks/>
          </p:cNvGrpSpPr>
          <p:nvPr/>
        </p:nvGrpSpPr>
        <p:grpSpPr bwMode="auto">
          <a:xfrm>
            <a:off x="801394" y="1468505"/>
            <a:ext cx="2701925" cy="898525"/>
            <a:chOff x="467913" y="1102550"/>
            <a:chExt cx="2702007" cy="899374"/>
          </a:xfrm>
        </p:grpSpPr>
        <p:grpSp>
          <p:nvGrpSpPr>
            <p:cNvPr id="9" name="组合 35">
              <a:extLst>
                <a:ext uri="{FF2B5EF4-FFF2-40B4-BE49-F238E27FC236}">
                  <a16:creationId xmlns:a16="http://schemas.microsoft.com/office/drawing/2014/main" id="{1BE916FA-FAC8-4C12-9E97-EC96D810E8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7913" y="1102550"/>
              <a:ext cx="2702007" cy="849531"/>
              <a:chOff x="10870474" y="497840"/>
              <a:chExt cx="2702007" cy="849531"/>
            </a:xfrm>
          </p:grpSpPr>
          <p:sp>
            <p:nvSpPr>
              <p:cNvPr id="11" name="文本框 37">
                <a:extLst>
                  <a:ext uri="{FF2B5EF4-FFF2-40B4-BE49-F238E27FC236}">
                    <a16:creationId xmlns:a16="http://schemas.microsoft.com/office/drawing/2014/main" id="{DA0D20F2-CA30-4B91-84DA-AE73BE8D6A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70474" y="497840"/>
                <a:ext cx="143256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36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</a:t>
                </a:r>
                <a:r>
                  <a:rPr lang="zh-CN" altLang="en-US" sz="3600" b="1">
                    <a:solidFill>
                      <a:srgbClr val="F7725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录</a:t>
                </a:r>
              </a:p>
            </p:txBody>
          </p: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E5106CBD-EDA0-4142-BB75-3C54DF44B0F0}"/>
                  </a:ext>
                </a:extLst>
              </p:cNvPr>
              <p:cNvCxnSpPr/>
              <p:nvPr/>
            </p:nvCxnSpPr>
            <p:spPr>
              <a:xfrm>
                <a:off x="11021291" y="1347956"/>
                <a:ext cx="255119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36">
              <a:extLst>
                <a:ext uri="{FF2B5EF4-FFF2-40B4-BE49-F238E27FC236}">
                  <a16:creationId xmlns:a16="http://schemas.microsoft.com/office/drawing/2014/main" id="{C343F3B7-3295-4B8F-801D-79EFC5E7B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5860" y="1601814"/>
              <a:ext cx="14325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772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000" b="1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A5C8B3EE-5720-4AFF-A708-92A22B2D06B2}"/>
              </a:ext>
            </a:extLst>
          </p:cNvPr>
          <p:cNvGrpSpPr/>
          <p:nvPr/>
        </p:nvGrpSpPr>
        <p:grpSpPr>
          <a:xfrm>
            <a:off x="7781150" y="4719907"/>
            <a:ext cx="4014190" cy="1861463"/>
            <a:chOff x="1346200" y="1989138"/>
            <a:chExt cx="9232900" cy="4281487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E07C1271-35A3-4B5E-8AF7-B425216DB3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77250" y="3019425"/>
              <a:ext cx="2101850" cy="2101850"/>
            </a:xfrm>
            <a:custGeom>
              <a:avLst/>
              <a:gdLst>
                <a:gd name="T0" fmla="*/ 1573834664 w 2801"/>
                <a:gd name="T1" fmla="*/ 863778557 h 2801"/>
                <a:gd name="T2" fmla="*/ 1577212932 w 2801"/>
                <a:gd name="T3" fmla="*/ 788887863 h 2801"/>
                <a:gd name="T4" fmla="*/ 1573834664 w 2801"/>
                <a:gd name="T5" fmla="*/ 713997169 h 2801"/>
                <a:gd name="T6" fmla="*/ 1412790632 w 2801"/>
                <a:gd name="T7" fmla="*/ 696541534 h 2801"/>
                <a:gd name="T8" fmla="*/ 1375626682 w 2801"/>
                <a:gd name="T9" fmla="*/ 556332156 h 2801"/>
                <a:gd name="T10" fmla="*/ 1506264051 w 2801"/>
                <a:gd name="T11" fmla="*/ 461170353 h 2801"/>
                <a:gd name="T12" fmla="*/ 1431372607 w 2801"/>
                <a:gd name="T13" fmla="*/ 331096529 h 2801"/>
                <a:gd name="T14" fmla="*/ 1283280353 w 2801"/>
                <a:gd name="T15" fmla="*/ 396978008 h 2801"/>
                <a:gd name="T16" fmla="*/ 1180798469 w 2801"/>
                <a:gd name="T17" fmla="*/ 294495374 h 2801"/>
                <a:gd name="T18" fmla="*/ 1246116403 w 2801"/>
                <a:gd name="T19" fmla="*/ 146403120 h 2801"/>
                <a:gd name="T20" fmla="*/ 1116606124 w 2801"/>
                <a:gd name="T21" fmla="*/ 71512426 h 2801"/>
                <a:gd name="T22" fmla="*/ 1021443571 w 2801"/>
                <a:gd name="T23" fmla="*/ 202149044 h 2801"/>
                <a:gd name="T24" fmla="*/ 880671398 w 2801"/>
                <a:gd name="T25" fmla="*/ 164422300 h 2801"/>
                <a:gd name="T26" fmla="*/ 863778557 w 2801"/>
                <a:gd name="T27" fmla="*/ 3941813 h 2801"/>
                <a:gd name="T28" fmla="*/ 788887863 w 2801"/>
                <a:gd name="T29" fmla="*/ 0 h 2801"/>
                <a:gd name="T30" fmla="*/ 713997169 w 2801"/>
                <a:gd name="T31" fmla="*/ 3941813 h 2801"/>
                <a:gd name="T32" fmla="*/ 697104328 w 2801"/>
                <a:gd name="T33" fmla="*/ 164422300 h 2801"/>
                <a:gd name="T34" fmla="*/ 556332156 w 2801"/>
                <a:gd name="T35" fmla="*/ 202149044 h 2801"/>
                <a:gd name="T36" fmla="*/ 461170353 w 2801"/>
                <a:gd name="T37" fmla="*/ 71512426 h 2801"/>
                <a:gd name="T38" fmla="*/ 331096529 w 2801"/>
                <a:gd name="T39" fmla="*/ 146403120 h 2801"/>
                <a:gd name="T40" fmla="*/ 396978008 w 2801"/>
                <a:gd name="T41" fmla="*/ 294495374 h 2801"/>
                <a:gd name="T42" fmla="*/ 294495374 w 2801"/>
                <a:gd name="T43" fmla="*/ 396978008 h 2801"/>
                <a:gd name="T44" fmla="*/ 146403120 w 2801"/>
                <a:gd name="T45" fmla="*/ 331096529 h 2801"/>
                <a:gd name="T46" fmla="*/ 71512426 w 2801"/>
                <a:gd name="T47" fmla="*/ 461170353 h 2801"/>
                <a:gd name="T48" fmla="*/ 202149044 w 2801"/>
                <a:gd name="T49" fmla="*/ 556332156 h 2801"/>
                <a:gd name="T50" fmla="*/ 164422300 w 2801"/>
                <a:gd name="T51" fmla="*/ 696541534 h 2801"/>
                <a:gd name="T52" fmla="*/ 3941813 w 2801"/>
                <a:gd name="T53" fmla="*/ 713997169 h 2801"/>
                <a:gd name="T54" fmla="*/ 0 w 2801"/>
                <a:gd name="T55" fmla="*/ 788887863 h 2801"/>
                <a:gd name="T56" fmla="*/ 3941813 w 2801"/>
                <a:gd name="T57" fmla="*/ 863778557 h 2801"/>
                <a:gd name="T58" fmla="*/ 164422300 w 2801"/>
                <a:gd name="T59" fmla="*/ 880671398 h 2801"/>
                <a:gd name="T60" fmla="*/ 202149044 w 2801"/>
                <a:gd name="T61" fmla="*/ 1021443571 h 2801"/>
                <a:gd name="T62" fmla="*/ 71512426 w 2801"/>
                <a:gd name="T63" fmla="*/ 1116606124 h 2801"/>
                <a:gd name="T64" fmla="*/ 146403120 w 2801"/>
                <a:gd name="T65" fmla="*/ 1246116403 h 2801"/>
                <a:gd name="T66" fmla="*/ 294495374 w 2801"/>
                <a:gd name="T67" fmla="*/ 1180798469 h 2801"/>
                <a:gd name="T68" fmla="*/ 396978008 w 2801"/>
                <a:gd name="T69" fmla="*/ 1283280353 h 2801"/>
                <a:gd name="T70" fmla="*/ 331096529 w 2801"/>
                <a:gd name="T71" fmla="*/ 1431372607 h 2801"/>
                <a:gd name="T72" fmla="*/ 461170353 w 2801"/>
                <a:gd name="T73" fmla="*/ 1506264051 h 2801"/>
                <a:gd name="T74" fmla="*/ 556332156 w 2801"/>
                <a:gd name="T75" fmla="*/ 1375626682 h 2801"/>
                <a:gd name="T76" fmla="*/ 697104328 w 2801"/>
                <a:gd name="T77" fmla="*/ 1412790632 h 2801"/>
                <a:gd name="T78" fmla="*/ 713997169 w 2801"/>
                <a:gd name="T79" fmla="*/ 1573834664 h 2801"/>
                <a:gd name="T80" fmla="*/ 788887863 w 2801"/>
                <a:gd name="T81" fmla="*/ 1577212932 h 2801"/>
                <a:gd name="T82" fmla="*/ 863778557 w 2801"/>
                <a:gd name="T83" fmla="*/ 1573834664 h 2801"/>
                <a:gd name="T84" fmla="*/ 880671398 w 2801"/>
                <a:gd name="T85" fmla="*/ 1412790632 h 2801"/>
                <a:gd name="T86" fmla="*/ 1021443571 w 2801"/>
                <a:gd name="T87" fmla="*/ 1375626682 h 2801"/>
                <a:gd name="T88" fmla="*/ 1116606124 w 2801"/>
                <a:gd name="T89" fmla="*/ 1506264051 h 2801"/>
                <a:gd name="T90" fmla="*/ 1246679198 w 2801"/>
                <a:gd name="T91" fmla="*/ 1431372607 h 2801"/>
                <a:gd name="T92" fmla="*/ 1180798469 w 2801"/>
                <a:gd name="T93" fmla="*/ 1283280353 h 2801"/>
                <a:gd name="T94" fmla="*/ 1283280353 w 2801"/>
                <a:gd name="T95" fmla="*/ 1180798469 h 2801"/>
                <a:gd name="T96" fmla="*/ 1431372607 w 2801"/>
                <a:gd name="T97" fmla="*/ 1246116403 h 2801"/>
                <a:gd name="T98" fmla="*/ 1506264051 w 2801"/>
                <a:gd name="T99" fmla="*/ 1116606124 h 2801"/>
                <a:gd name="T100" fmla="*/ 1375626682 w 2801"/>
                <a:gd name="T101" fmla="*/ 1021443571 h 2801"/>
                <a:gd name="T102" fmla="*/ 1412790632 w 2801"/>
                <a:gd name="T103" fmla="*/ 880671398 h 2801"/>
                <a:gd name="T104" fmla="*/ 1573834664 w 2801"/>
                <a:gd name="T105" fmla="*/ 863778557 h 2801"/>
                <a:gd name="T106" fmla="*/ 788887863 w 2801"/>
                <a:gd name="T107" fmla="*/ 274787810 h 2801"/>
                <a:gd name="T108" fmla="*/ 1302425122 w 2801"/>
                <a:gd name="T109" fmla="*/ 788887863 h 2801"/>
                <a:gd name="T110" fmla="*/ 788887863 w 2801"/>
                <a:gd name="T111" fmla="*/ 1302425122 h 2801"/>
                <a:gd name="T112" fmla="*/ 274787810 w 2801"/>
                <a:gd name="T113" fmla="*/ 788887863 h 2801"/>
                <a:gd name="T114" fmla="*/ 788887863 w 2801"/>
                <a:gd name="T115" fmla="*/ 274787810 h 280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801" h="2801">
                  <a:moveTo>
                    <a:pt x="2795" y="1534"/>
                  </a:moveTo>
                  <a:cubicBezTo>
                    <a:pt x="2799" y="1490"/>
                    <a:pt x="2801" y="1446"/>
                    <a:pt x="2801" y="1401"/>
                  </a:cubicBezTo>
                  <a:cubicBezTo>
                    <a:pt x="2801" y="1356"/>
                    <a:pt x="2799" y="1311"/>
                    <a:pt x="2795" y="1268"/>
                  </a:cubicBezTo>
                  <a:lnTo>
                    <a:pt x="2509" y="1237"/>
                  </a:lnTo>
                  <a:cubicBezTo>
                    <a:pt x="2497" y="1151"/>
                    <a:pt x="2474" y="1067"/>
                    <a:pt x="2443" y="988"/>
                  </a:cubicBezTo>
                  <a:lnTo>
                    <a:pt x="2675" y="819"/>
                  </a:lnTo>
                  <a:cubicBezTo>
                    <a:pt x="2638" y="738"/>
                    <a:pt x="2593" y="660"/>
                    <a:pt x="2542" y="588"/>
                  </a:cubicBezTo>
                  <a:lnTo>
                    <a:pt x="2279" y="705"/>
                  </a:lnTo>
                  <a:cubicBezTo>
                    <a:pt x="2225" y="638"/>
                    <a:pt x="2164" y="576"/>
                    <a:pt x="2097" y="523"/>
                  </a:cubicBezTo>
                  <a:lnTo>
                    <a:pt x="2213" y="260"/>
                  </a:lnTo>
                  <a:cubicBezTo>
                    <a:pt x="2141" y="209"/>
                    <a:pt x="2064" y="164"/>
                    <a:pt x="1983" y="127"/>
                  </a:cubicBezTo>
                  <a:lnTo>
                    <a:pt x="1814" y="359"/>
                  </a:lnTo>
                  <a:cubicBezTo>
                    <a:pt x="1735" y="328"/>
                    <a:pt x="1651" y="305"/>
                    <a:pt x="1564" y="292"/>
                  </a:cubicBezTo>
                  <a:lnTo>
                    <a:pt x="1534" y="7"/>
                  </a:lnTo>
                  <a:cubicBezTo>
                    <a:pt x="1490" y="3"/>
                    <a:pt x="1446" y="0"/>
                    <a:pt x="1401" y="0"/>
                  </a:cubicBezTo>
                  <a:cubicBezTo>
                    <a:pt x="1356" y="0"/>
                    <a:pt x="1311" y="3"/>
                    <a:pt x="1268" y="7"/>
                  </a:cubicBezTo>
                  <a:lnTo>
                    <a:pt x="1238" y="292"/>
                  </a:lnTo>
                  <a:cubicBezTo>
                    <a:pt x="1151" y="305"/>
                    <a:pt x="1067" y="328"/>
                    <a:pt x="988" y="359"/>
                  </a:cubicBezTo>
                  <a:lnTo>
                    <a:pt x="819" y="127"/>
                  </a:lnTo>
                  <a:cubicBezTo>
                    <a:pt x="738" y="164"/>
                    <a:pt x="660" y="209"/>
                    <a:pt x="588" y="260"/>
                  </a:cubicBezTo>
                  <a:lnTo>
                    <a:pt x="705" y="523"/>
                  </a:lnTo>
                  <a:cubicBezTo>
                    <a:pt x="638" y="576"/>
                    <a:pt x="576" y="638"/>
                    <a:pt x="523" y="705"/>
                  </a:cubicBezTo>
                  <a:lnTo>
                    <a:pt x="260" y="588"/>
                  </a:lnTo>
                  <a:cubicBezTo>
                    <a:pt x="209" y="660"/>
                    <a:pt x="164" y="738"/>
                    <a:pt x="127" y="819"/>
                  </a:cubicBezTo>
                  <a:lnTo>
                    <a:pt x="359" y="988"/>
                  </a:lnTo>
                  <a:cubicBezTo>
                    <a:pt x="328" y="1067"/>
                    <a:pt x="305" y="1151"/>
                    <a:pt x="292" y="1237"/>
                  </a:cubicBezTo>
                  <a:lnTo>
                    <a:pt x="7" y="1268"/>
                  </a:lnTo>
                  <a:cubicBezTo>
                    <a:pt x="3" y="1311"/>
                    <a:pt x="0" y="1356"/>
                    <a:pt x="0" y="1401"/>
                  </a:cubicBezTo>
                  <a:cubicBezTo>
                    <a:pt x="0" y="1446"/>
                    <a:pt x="3" y="1490"/>
                    <a:pt x="7" y="1534"/>
                  </a:cubicBezTo>
                  <a:lnTo>
                    <a:pt x="292" y="1564"/>
                  </a:lnTo>
                  <a:cubicBezTo>
                    <a:pt x="305" y="1651"/>
                    <a:pt x="328" y="1735"/>
                    <a:pt x="359" y="1814"/>
                  </a:cubicBezTo>
                  <a:lnTo>
                    <a:pt x="127" y="1983"/>
                  </a:lnTo>
                  <a:cubicBezTo>
                    <a:pt x="164" y="2064"/>
                    <a:pt x="209" y="2141"/>
                    <a:pt x="260" y="2213"/>
                  </a:cubicBezTo>
                  <a:lnTo>
                    <a:pt x="523" y="2097"/>
                  </a:lnTo>
                  <a:cubicBezTo>
                    <a:pt x="576" y="2164"/>
                    <a:pt x="638" y="2226"/>
                    <a:pt x="705" y="2279"/>
                  </a:cubicBezTo>
                  <a:lnTo>
                    <a:pt x="588" y="2542"/>
                  </a:lnTo>
                  <a:cubicBezTo>
                    <a:pt x="660" y="2593"/>
                    <a:pt x="738" y="2638"/>
                    <a:pt x="819" y="2675"/>
                  </a:cubicBezTo>
                  <a:lnTo>
                    <a:pt x="988" y="2443"/>
                  </a:lnTo>
                  <a:cubicBezTo>
                    <a:pt x="1067" y="2474"/>
                    <a:pt x="1151" y="2497"/>
                    <a:pt x="1238" y="2509"/>
                  </a:cubicBezTo>
                  <a:lnTo>
                    <a:pt x="1268" y="2795"/>
                  </a:lnTo>
                  <a:cubicBezTo>
                    <a:pt x="1311" y="2799"/>
                    <a:pt x="1356" y="2801"/>
                    <a:pt x="1401" y="2801"/>
                  </a:cubicBezTo>
                  <a:cubicBezTo>
                    <a:pt x="1446" y="2801"/>
                    <a:pt x="1490" y="2799"/>
                    <a:pt x="1534" y="2795"/>
                  </a:cubicBezTo>
                  <a:lnTo>
                    <a:pt x="1564" y="2509"/>
                  </a:lnTo>
                  <a:cubicBezTo>
                    <a:pt x="1651" y="2497"/>
                    <a:pt x="1735" y="2474"/>
                    <a:pt x="1814" y="2443"/>
                  </a:cubicBezTo>
                  <a:lnTo>
                    <a:pt x="1983" y="2675"/>
                  </a:lnTo>
                  <a:cubicBezTo>
                    <a:pt x="2064" y="2638"/>
                    <a:pt x="2141" y="2593"/>
                    <a:pt x="2214" y="2542"/>
                  </a:cubicBezTo>
                  <a:lnTo>
                    <a:pt x="2097" y="2279"/>
                  </a:lnTo>
                  <a:cubicBezTo>
                    <a:pt x="2164" y="2225"/>
                    <a:pt x="2226" y="2164"/>
                    <a:pt x="2279" y="2097"/>
                  </a:cubicBezTo>
                  <a:lnTo>
                    <a:pt x="2542" y="2213"/>
                  </a:lnTo>
                  <a:cubicBezTo>
                    <a:pt x="2593" y="2141"/>
                    <a:pt x="2638" y="2064"/>
                    <a:pt x="2675" y="1983"/>
                  </a:cubicBezTo>
                  <a:lnTo>
                    <a:pt x="2443" y="1814"/>
                  </a:lnTo>
                  <a:cubicBezTo>
                    <a:pt x="2474" y="1735"/>
                    <a:pt x="2497" y="1651"/>
                    <a:pt x="2509" y="1564"/>
                  </a:cubicBezTo>
                  <a:lnTo>
                    <a:pt x="2795" y="1534"/>
                  </a:lnTo>
                  <a:close/>
                  <a:moveTo>
                    <a:pt x="1401" y="488"/>
                  </a:moveTo>
                  <a:cubicBezTo>
                    <a:pt x="1905" y="488"/>
                    <a:pt x="2313" y="897"/>
                    <a:pt x="2313" y="1401"/>
                  </a:cubicBezTo>
                  <a:cubicBezTo>
                    <a:pt x="2313" y="1905"/>
                    <a:pt x="1905" y="2313"/>
                    <a:pt x="1401" y="2313"/>
                  </a:cubicBezTo>
                  <a:cubicBezTo>
                    <a:pt x="897" y="2313"/>
                    <a:pt x="488" y="1905"/>
                    <a:pt x="488" y="1401"/>
                  </a:cubicBezTo>
                  <a:cubicBezTo>
                    <a:pt x="488" y="897"/>
                    <a:pt x="897" y="488"/>
                    <a:pt x="1401" y="488"/>
                  </a:cubicBezTo>
                  <a:close/>
                </a:path>
              </a:pathLst>
            </a:custGeom>
            <a:solidFill>
              <a:srgbClr val="F0A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65E64B64-1968-452B-9E8A-2A8AE1B6FF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9675" y="1995488"/>
              <a:ext cx="2493963" cy="2492375"/>
            </a:xfrm>
            <a:custGeom>
              <a:avLst/>
              <a:gdLst>
                <a:gd name="T0" fmla="*/ 1868376180 w 3322"/>
                <a:gd name="T1" fmla="*/ 1024468911 h 3322"/>
                <a:gd name="T2" fmla="*/ 1872321326 w 3322"/>
                <a:gd name="T3" fmla="*/ 934969240 h 3322"/>
                <a:gd name="T4" fmla="*/ 1868376180 w 3322"/>
                <a:gd name="T5" fmla="*/ 846031517 h 3322"/>
                <a:gd name="T6" fmla="*/ 1677310987 w 3322"/>
                <a:gd name="T7" fmla="*/ 826330350 h 3322"/>
                <a:gd name="T8" fmla="*/ 1632786015 w 3322"/>
                <a:gd name="T9" fmla="*/ 659713356 h 3322"/>
                <a:gd name="T10" fmla="*/ 1787779584 w 3322"/>
                <a:gd name="T11" fmla="*/ 547134083 h 3322"/>
                <a:gd name="T12" fmla="*/ 1698728889 w 3322"/>
                <a:gd name="T13" fmla="*/ 392900936 h 3322"/>
                <a:gd name="T14" fmla="*/ 1523445031 w 3322"/>
                <a:gd name="T15" fmla="*/ 470580207 h 3322"/>
                <a:gd name="T16" fmla="*/ 1401140996 w 3322"/>
                <a:gd name="T17" fmla="*/ 348994772 h 3322"/>
                <a:gd name="T18" fmla="*/ 1479483115 w 3322"/>
                <a:gd name="T19" fmla="*/ 173371616 h 3322"/>
                <a:gd name="T20" fmla="*/ 1325053353 w 3322"/>
                <a:gd name="T21" fmla="*/ 84434643 h 3322"/>
                <a:gd name="T22" fmla="*/ 1212331030 w 3322"/>
                <a:gd name="T23" fmla="*/ 239793184 h 3322"/>
                <a:gd name="T24" fmla="*/ 1045501271 w 3322"/>
                <a:gd name="T25" fmla="*/ 195324323 h 3322"/>
                <a:gd name="T26" fmla="*/ 1025211734 w 3322"/>
                <a:gd name="T27" fmla="*/ 4503081 h 3322"/>
                <a:gd name="T28" fmla="*/ 936161038 w 3322"/>
                <a:gd name="T29" fmla="*/ 0 h 3322"/>
                <a:gd name="T30" fmla="*/ 847109593 w 3322"/>
                <a:gd name="T31" fmla="*/ 4503081 h 3322"/>
                <a:gd name="T32" fmla="*/ 826820055 w 3322"/>
                <a:gd name="T33" fmla="*/ 195324323 h 3322"/>
                <a:gd name="T34" fmla="*/ 659990296 w 3322"/>
                <a:gd name="T35" fmla="*/ 239793184 h 3322"/>
                <a:gd name="T36" fmla="*/ 547267974 w 3322"/>
                <a:gd name="T37" fmla="*/ 84434643 h 3322"/>
                <a:gd name="T38" fmla="*/ 392838211 w 3322"/>
                <a:gd name="T39" fmla="*/ 173371616 h 3322"/>
                <a:gd name="T40" fmla="*/ 471180331 w 3322"/>
                <a:gd name="T41" fmla="*/ 348994772 h 3322"/>
                <a:gd name="T42" fmla="*/ 348876295 w 3322"/>
                <a:gd name="T43" fmla="*/ 470580207 h 3322"/>
                <a:gd name="T44" fmla="*/ 173592437 w 3322"/>
                <a:gd name="T45" fmla="*/ 392900936 h 3322"/>
                <a:gd name="T46" fmla="*/ 84541742 w 3322"/>
                <a:gd name="T47" fmla="*/ 547134083 h 3322"/>
                <a:gd name="T48" fmla="*/ 239535311 w 3322"/>
                <a:gd name="T49" fmla="*/ 659713356 h 3322"/>
                <a:gd name="T50" fmla="*/ 195010339 w 3322"/>
                <a:gd name="T51" fmla="*/ 826330350 h 3322"/>
                <a:gd name="T52" fmla="*/ 4508953 w 3322"/>
                <a:gd name="T53" fmla="*/ 846031517 h 3322"/>
                <a:gd name="T54" fmla="*/ 0 w 3322"/>
                <a:gd name="T55" fmla="*/ 934969240 h 3322"/>
                <a:gd name="T56" fmla="*/ 4508953 w 3322"/>
                <a:gd name="T57" fmla="*/ 1024468911 h 3322"/>
                <a:gd name="T58" fmla="*/ 195010339 w 3322"/>
                <a:gd name="T59" fmla="*/ 1044170828 h 3322"/>
                <a:gd name="T60" fmla="*/ 239535311 w 3322"/>
                <a:gd name="T61" fmla="*/ 1210787822 h 3322"/>
                <a:gd name="T62" fmla="*/ 84541742 w 3322"/>
                <a:gd name="T63" fmla="*/ 1323366345 h 3322"/>
                <a:gd name="T64" fmla="*/ 173592437 w 3322"/>
                <a:gd name="T65" fmla="*/ 1477599492 h 3322"/>
                <a:gd name="T66" fmla="*/ 348876295 w 3322"/>
                <a:gd name="T67" fmla="*/ 1399357524 h 3322"/>
                <a:gd name="T68" fmla="*/ 471180331 w 3322"/>
                <a:gd name="T69" fmla="*/ 1521505656 h 3322"/>
                <a:gd name="T70" fmla="*/ 392838211 w 3322"/>
                <a:gd name="T71" fmla="*/ 1696566115 h 3322"/>
                <a:gd name="T72" fmla="*/ 547267974 w 3322"/>
                <a:gd name="T73" fmla="*/ 1786066536 h 3322"/>
                <a:gd name="T74" fmla="*/ 659990296 w 3322"/>
                <a:gd name="T75" fmla="*/ 1630707244 h 3322"/>
                <a:gd name="T76" fmla="*/ 826820055 w 3322"/>
                <a:gd name="T77" fmla="*/ 1675176105 h 3322"/>
                <a:gd name="T78" fmla="*/ 847109593 w 3322"/>
                <a:gd name="T79" fmla="*/ 1865997347 h 3322"/>
                <a:gd name="T80" fmla="*/ 936161038 w 3322"/>
                <a:gd name="T81" fmla="*/ 1869937730 h 3322"/>
                <a:gd name="T82" fmla="*/ 1025211734 w 3322"/>
                <a:gd name="T83" fmla="*/ 1865997347 h 3322"/>
                <a:gd name="T84" fmla="*/ 1045501271 w 3322"/>
                <a:gd name="T85" fmla="*/ 1675176105 h 3322"/>
                <a:gd name="T86" fmla="*/ 1212331030 w 3322"/>
                <a:gd name="T87" fmla="*/ 1630707244 h 3322"/>
                <a:gd name="T88" fmla="*/ 1325053353 w 3322"/>
                <a:gd name="T89" fmla="*/ 1786066536 h 3322"/>
                <a:gd name="T90" fmla="*/ 1479483115 w 3322"/>
                <a:gd name="T91" fmla="*/ 1696566115 h 3322"/>
                <a:gd name="T92" fmla="*/ 1401140996 w 3322"/>
                <a:gd name="T93" fmla="*/ 1521505656 h 3322"/>
                <a:gd name="T94" fmla="*/ 1523445031 w 3322"/>
                <a:gd name="T95" fmla="*/ 1399357524 h 3322"/>
                <a:gd name="T96" fmla="*/ 1698728889 w 3322"/>
                <a:gd name="T97" fmla="*/ 1477599492 h 3322"/>
                <a:gd name="T98" fmla="*/ 1787779584 w 3322"/>
                <a:gd name="T99" fmla="*/ 1323366345 h 3322"/>
                <a:gd name="T100" fmla="*/ 1632786015 w 3322"/>
                <a:gd name="T101" fmla="*/ 1210787822 h 3322"/>
                <a:gd name="T102" fmla="*/ 1677310987 w 3322"/>
                <a:gd name="T103" fmla="*/ 1044170828 h 3322"/>
                <a:gd name="T104" fmla="*/ 1868376180 w 3322"/>
                <a:gd name="T105" fmla="*/ 1024468911 h 3322"/>
                <a:gd name="T106" fmla="*/ 936161038 w 3322"/>
                <a:gd name="T107" fmla="*/ 329856303 h 3322"/>
                <a:gd name="T108" fmla="*/ 1542044650 w 3322"/>
                <a:gd name="T109" fmla="*/ 934969240 h 3322"/>
                <a:gd name="T110" fmla="*/ 936161038 w 3322"/>
                <a:gd name="T111" fmla="*/ 1540644125 h 3322"/>
                <a:gd name="T112" fmla="*/ 330276676 w 3322"/>
                <a:gd name="T113" fmla="*/ 934969240 h 3322"/>
                <a:gd name="T114" fmla="*/ 936161038 w 3322"/>
                <a:gd name="T115" fmla="*/ 329856303 h 332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322" h="3322">
                  <a:moveTo>
                    <a:pt x="3315" y="1820"/>
                  </a:moveTo>
                  <a:cubicBezTo>
                    <a:pt x="3319" y="1768"/>
                    <a:pt x="3322" y="1715"/>
                    <a:pt x="3322" y="1661"/>
                  </a:cubicBezTo>
                  <a:cubicBezTo>
                    <a:pt x="3322" y="1608"/>
                    <a:pt x="3319" y="1555"/>
                    <a:pt x="3315" y="1503"/>
                  </a:cubicBezTo>
                  <a:lnTo>
                    <a:pt x="2976" y="1468"/>
                  </a:lnTo>
                  <a:cubicBezTo>
                    <a:pt x="2961" y="1365"/>
                    <a:pt x="2934" y="1266"/>
                    <a:pt x="2897" y="1172"/>
                  </a:cubicBezTo>
                  <a:lnTo>
                    <a:pt x="3172" y="972"/>
                  </a:lnTo>
                  <a:cubicBezTo>
                    <a:pt x="3128" y="875"/>
                    <a:pt x="3075" y="783"/>
                    <a:pt x="3014" y="698"/>
                  </a:cubicBezTo>
                  <a:lnTo>
                    <a:pt x="2703" y="836"/>
                  </a:lnTo>
                  <a:cubicBezTo>
                    <a:pt x="2639" y="756"/>
                    <a:pt x="2566" y="683"/>
                    <a:pt x="2486" y="620"/>
                  </a:cubicBezTo>
                  <a:lnTo>
                    <a:pt x="2625" y="308"/>
                  </a:lnTo>
                  <a:cubicBezTo>
                    <a:pt x="2539" y="247"/>
                    <a:pt x="2448" y="194"/>
                    <a:pt x="2351" y="150"/>
                  </a:cubicBezTo>
                  <a:lnTo>
                    <a:pt x="2151" y="426"/>
                  </a:lnTo>
                  <a:cubicBezTo>
                    <a:pt x="2057" y="389"/>
                    <a:pt x="1958" y="362"/>
                    <a:pt x="1855" y="347"/>
                  </a:cubicBezTo>
                  <a:lnTo>
                    <a:pt x="1819" y="8"/>
                  </a:lnTo>
                  <a:cubicBezTo>
                    <a:pt x="1767" y="3"/>
                    <a:pt x="1714" y="0"/>
                    <a:pt x="1661" y="0"/>
                  </a:cubicBezTo>
                  <a:cubicBezTo>
                    <a:pt x="1608" y="0"/>
                    <a:pt x="1555" y="3"/>
                    <a:pt x="1503" y="8"/>
                  </a:cubicBezTo>
                  <a:lnTo>
                    <a:pt x="1467" y="347"/>
                  </a:lnTo>
                  <a:cubicBezTo>
                    <a:pt x="1364" y="362"/>
                    <a:pt x="1265" y="389"/>
                    <a:pt x="1171" y="426"/>
                  </a:cubicBezTo>
                  <a:lnTo>
                    <a:pt x="971" y="150"/>
                  </a:lnTo>
                  <a:cubicBezTo>
                    <a:pt x="875" y="194"/>
                    <a:pt x="783" y="247"/>
                    <a:pt x="697" y="308"/>
                  </a:cubicBezTo>
                  <a:lnTo>
                    <a:pt x="836" y="620"/>
                  </a:lnTo>
                  <a:cubicBezTo>
                    <a:pt x="756" y="683"/>
                    <a:pt x="683" y="756"/>
                    <a:pt x="619" y="836"/>
                  </a:cubicBezTo>
                  <a:lnTo>
                    <a:pt x="308" y="698"/>
                  </a:lnTo>
                  <a:cubicBezTo>
                    <a:pt x="247" y="783"/>
                    <a:pt x="194" y="875"/>
                    <a:pt x="150" y="972"/>
                  </a:cubicBezTo>
                  <a:lnTo>
                    <a:pt x="425" y="1172"/>
                  </a:lnTo>
                  <a:cubicBezTo>
                    <a:pt x="388" y="1266"/>
                    <a:pt x="361" y="1365"/>
                    <a:pt x="346" y="1468"/>
                  </a:cubicBezTo>
                  <a:lnTo>
                    <a:pt x="8" y="1503"/>
                  </a:lnTo>
                  <a:cubicBezTo>
                    <a:pt x="3" y="1555"/>
                    <a:pt x="0" y="1608"/>
                    <a:pt x="0" y="1661"/>
                  </a:cubicBezTo>
                  <a:cubicBezTo>
                    <a:pt x="0" y="1715"/>
                    <a:pt x="3" y="1768"/>
                    <a:pt x="8" y="1820"/>
                  </a:cubicBezTo>
                  <a:lnTo>
                    <a:pt x="346" y="1855"/>
                  </a:lnTo>
                  <a:cubicBezTo>
                    <a:pt x="361" y="1958"/>
                    <a:pt x="388" y="2057"/>
                    <a:pt x="425" y="2151"/>
                  </a:cubicBezTo>
                  <a:lnTo>
                    <a:pt x="150" y="2351"/>
                  </a:lnTo>
                  <a:cubicBezTo>
                    <a:pt x="194" y="2448"/>
                    <a:pt x="247" y="2540"/>
                    <a:pt x="308" y="2625"/>
                  </a:cubicBezTo>
                  <a:lnTo>
                    <a:pt x="619" y="2486"/>
                  </a:lnTo>
                  <a:cubicBezTo>
                    <a:pt x="683" y="2567"/>
                    <a:pt x="756" y="2639"/>
                    <a:pt x="836" y="2703"/>
                  </a:cubicBezTo>
                  <a:lnTo>
                    <a:pt x="697" y="3014"/>
                  </a:lnTo>
                  <a:cubicBezTo>
                    <a:pt x="783" y="3075"/>
                    <a:pt x="874" y="3129"/>
                    <a:pt x="971" y="3173"/>
                  </a:cubicBezTo>
                  <a:lnTo>
                    <a:pt x="1171" y="2897"/>
                  </a:lnTo>
                  <a:cubicBezTo>
                    <a:pt x="1265" y="2934"/>
                    <a:pt x="1364" y="2961"/>
                    <a:pt x="1467" y="2976"/>
                  </a:cubicBezTo>
                  <a:lnTo>
                    <a:pt x="1503" y="3315"/>
                  </a:lnTo>
                  <a:cubicBezTo>
                    <a:pt x="1555" y="3320"/>
                    <a:pt x="1608" y="3322"/>
                    <a:pt x="1661" y="3322"/>
                  </a:cubicBezTo>
                  <a:cubicBezTo>
                    <a:pt x="1714" y="3322"/>
                    <a:pt x="1767" y="3320"/>
                    <a:pt x="1819" y="3315"/>
                  </a:cubicBezTo>
                  <a:lnTo>
                    <a:pt x="1855" y="2976"/>
                  </a:lnTo>
                  <a:cubicBezTo>
                    <a:pt x="1958" y="2961"/>
                    <a:pt x="2057" y="2934"/>
                    <a:pt x="2151" y="2897"/>
                  </a:cubicBezTo>
                  <a:lnTo>
                    <a:pt x="2351" y="3173"/>
                  </a:lnTo>
                  <a:cubicBezTo>
                    <a:pt x="2448" y="3129"/>
                    <a:pt x="2539" y="3075"/>
                    <a:pt x="2625" y="3014"/>
                  </a:cubicBezTo>
                  <a:lnTo>
                    <a:pt x="2486" y="2703"/>
                  </a:lnTo>
                  <a:cubicBezTo>
                    <a:pt x="2566" y="2639"/>
                    <a:pt x="2639" y="2567"/>
                    <a:pt x="2703" y="2486"/>
                  </a:cubicBezTo>
                  <a:lnTo>
                    <a:pt x="3014" y="2625"/>
                  </a:lnTo>
                  <a:cubicBezTo>
                    <a:pt x="3075" y="2540"/>
                    <a:pt x="3128" y="2448"/>
                    <a:pt x="3172" y="2351"/>
                  </a:cubicBezTo>
                  <a:lnTo>
                    <a:pt x="2897" y="2151"/>
                  </a:lnTo>
                  <a:cubicBezTo>
                    <a:pt x="2934" y="2057"/>
                    <a:pt x="2961" y="1958"/>
                    <a:pt x="2976" y="1855"/>
                  </a:cubicBezTo>
                  <a:lnTo>
                    <a:pt x="3315" y="1820"/>
                  </a:lnTo>
                  <a:close/>
                  <a:moveTo>
                    <a:pt x="1661" y="586"/>
                  </a:moveTo>
                  <a:cubicBezTo>
                    <a:pt x="2255" y="586"/>
                    <a:pt x="2736" y="1068"/>
                    <a:pt x="2736" y="1661"/>
                  </a:cubicBezTo>
                  <a:cubicBezTo>
                    <a:pt x="2736" y="2255"/>
                    <a:pt x="2255" y="2737"/>
                    <a:pt x="1661" y="2737"/>
                  </a:cubicBezTo>
                  <a:cubicBezTo>
                    <a:pt x="1067" y="2737"/>
                    <a:pt x="586" y="2255"/>
                    <a:pt x="586" y="1661"/>
                  </a:cubicBezTo>
                  <a:cubicBezTo>
                    <a:pt x="586" y="1068"/>
                    <a:pt x="1067" y="586"/>
                    <a:pt x="1661" y="586"/>
                  </a:cubicBezTo>
                  <a:close/>
                </a:path>
              </a:pathLst>
            </a:custGeom>
            <a:solidFill>
              <a:srgbClr val="D443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2079A41E-A2C2-4FA6-AA5E-8B24BF8CCE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46200" y="1989138"/>
              <a:ext cx="2493963" cy="2493962"/>
            </a:xfrm>
            <a:custGeom>
              <a:avLst/>
              <a:gdLst>
                <a:gd name="T0" fmla="*/ 1867812373 w 3322"/>
                <a:gd name="T1" fmla="*/ 1025210572 h 3322"/>
                <a:gd name="T2" fmla="*/ 1872321326 w 3322"/>
                <a:gd name="T3" fmla="*/ 936159912 h 3322"/>
                <a:gd name="T4" fmla="*/ 1867812373 w 3322"/>
                <a:gd name="T5" fmla="*/ 847109253 h 3322"/>
                <a:gd name="T6" fmla="*/ 1677310987 w 3322"/>
                <a:gd name="T7" fmla="*/ 826818973 h 3322"/>
                <a:gd name="T8" fmla="*/ 1632786015 w 3322"/>
                <a:gd name="T9" fmla="*/ 659990032 h 3322"/>
                <a:gd name="T10" fmla="*/ 1787779584 w 3322"/>
                <a:gd name="T11" fmla="*/ 547267754 h 3322"/>
                <a:gd name="T12" fmla="*/ 1698728889 w 3322"/>
                <a:gd name="T13" fmla="*/ 392838054 h 3322"/>
                <a:gd name="T14" fmla="*/ 1523445031 w 3322"/>
                <a:gd name="T15" fmla="*/ 471180142 h 3322"/>
                <a:gd name="T16" fmla="*/ 1401140996 w 3322"/>
                <a:gd name="T17" fmla="*/ 348876155 h 3322"/>
                <a:gd name="T18" fmla="*/ 1479483115 w 3322"/>
                <a:gd name="T19" fmla="*/ 173592368 h 3322"/>
                <a:gd name="T20" fmla="*/ 1325053353 w 3322"/>
                <a:gd name="T21" fmla="*/ 84541708 h 3322"/>
                <a:gd name="T22" fmla="*/ 1212331030 w 3322"/>
                <a:gd name="T23" fmla="*/ 239535215 h 3322"/>
                <a:gd name="T24" fmla="*/ 1045501271 w 3322"/>
                <a:gd name="T25" fmla="*/ 195009510 h 3322"/>
                <a:gd name="T26" fmla="*/ 1025211734 w 3322"/>
                <a:gd name="T27" fmla="*/ 4508951 h 3322"/>
                <a:gd name="T28" fmla="*/ 936161038 w 3322"/>
                <a:gd name="T29" fmla="*/ 0 h 3322"/>
                <a:gd name="T30" fmla="*/ 847109593 w 3322"/>
                <a:gd name="T31" fmla="*/ 4508951 h 3322"/>
                <a:gd name="T32" fmla="*/ 826820055 w 3322"/>
                <a:gd name="T33" fmla="*/ 195009510 h 3322"/>
                <a:gd name="T34" fmla="*/ 659990296 w 3322"/>
                <a:gd name="T35" fmla="*/ 239535215 h 3322"/>
                <a:gd name="T36" fmla="*/ 547267974 w 3322"/>
                <a:gd name="T37" fmla="*/ 84541708 h 3322"/>
                <a:gd name="T38" fmla="*/ 392838211 w 3322"/>
                <a:gd name="T39" fmla="*/ 173592368 h 3322"/>
                <a:gd name="T40" fmla="*/ 471180331 w 3322"/>
                <a:gd name="T41" fmla="*/ 348876155 h 3322"/>
                <a:gd name="T42" fmla="*/ 348876295 w 3322"/>
                <a:gd name="T43" fmla="*/ 471180142 h 3322"/>
                <a:gd name="T44" fmla="*/ 173592437 w 3322"/>
                <a:gd name="T45" fmla="*/ 392838054 h 3322"/>
                <a:gd name="T46" fmla="*/ 84541742 w 3322"/>
                <a:gd name="T47" fmla="*/ 547267754 h 3322"/>
                <a:gd name="T48" fmla="*/ 239535311 w 3322"/>
                <a:gd name="T49" fmla="*/ 659990032 h 3322"/>
                <a:gd name="T50" fmla="*/ 195010339 w 3322"/>
                <a:gd name="T51" fmla="*/ 826818973 h 3322"/>
                <a:gd name="T52" fmla="*/ 4508953 w 3322"/>
                <a:gd name="T53" fmla="*/ 847109253 h 3322"/>
                <a:gd name="T54" fmla="*/ 0 w 3322"/>
                <a:gd name="T55" fmla="*/ 936159912 h 3322"/>
                <a:gd name="T56" fmla="*/ 4508953 w 3322"/>
                <a:gd name="T57" fmla="*/ 1025210572 h 3322"/>
                <a:gd name="T58" fmla="*/ 195010339 w 3322"/>
                <a:gd name="T59" fmla="*/ 1045500852 h 3322"/>
                <a:gd name="T60" fmla="*/ 239535311 w 3322"/>
                <a:gd name="T61" fmla="*/ 1212329793 h 3322"/>
                <a:gd name="T62" fmla="*/ 84541742 w 3322"/>
                <a:gd name="T63" fmla="*/ 1325052071 h 3322"/>
                <a:gd name="T64" fmla="*/ 173592437 w 3322"/>
                <a:gd name="T65" fmla="*/ 1479481771 h 3322"/>
                <a:gd name="T66" fmla="*/ 348876295 w 3322"/>
                <a:gd name="T67" fmla="*/ 1401139683 h 3322"/>
                <a:gd name="T68" fmla="*/ 471180331 w 3322"/>
                <a:gd name="T69" fmla="*/ 1523443670 h 3322"/>
                <a:gd name="T70" fmla="*/ 392838211 w 3322"/>
                <a:gd name="T71" fmla="*/ 1698727457 h 3322"/>
                <a:gd name="T72" fmla="*/ 547267974 w 3322"/>
                <a:gd name="T73" fmla="*/ 1787778116 h 3322"/>
                <a:gd name="T74" fmla="*/ 659990296 w 3322"/>
                <a:gd name="T75" fmla="*/ 1632784609 h 3322"/>
                <a:gd name="T76" fmla="*/ 826820055 w 3322"/>
                <a:gd name="T77" fmla="*/ 1677310314 h 3322"/>
                <a:gd name="T78" fmla="*/ 847109593 w 3322"/>
                <a:gd name="T79" fmla="*/ 1867810873 h 3322"/>
                <a:gd name="T80" fmla="*/ 936161038 w 3322"/>
                <a:gd name="T81" fmla="*/ 1872319825 h 3322"/>
                <a:gd name="T82" fmla="*/ 1025211734 w 3322"/>
                <a:gd name="T83" fmla="*/ 1867810873 h 3322"/>
                <a:gd name="T84" fmla="*/ 1045501271 w 3322"/>
                <a:gd name="T85" fmla="*/ 1677310314 h 3322"/>
                <a:gd name="T86" fmla="*/ 1212331030 w 3322"/>
                <a:gd name="T87" fmla="*/ 1632784609 h 3322"/>
                <a:gd name="T88" fmla="*/ 1325053353 w 3322"/>
                <a:gd name="T89" fmla="*/ 1787778116 h 3322"/>
                <a:gd name="T90" fmla="*/ 1479483115 w 3322"/>
                <a:gd name="T91" fmla="*/ 1698727457 h 3322"/>
                <a:gd name="T92" fmla="*/ 1401140996 w 3322"/>
                <a:gd name="T93" fmla="*/ 1522880614 h 3322"/>
                <a:gd name="T94" fmla="*/ 1523445031 w 3322"/>
                <a:gd name="T95" fmla="*/ 1401139683 h 3322"/>
                <a:gd name="T96" fmla="*/ 1698728889 w 3322"/>
                <a:gd name="T97" fmla="*/ 1479481771 h 3322"/>
                <a:gd name="T98" fmla="*/ 1787779584 w 3322"/>
                <a:gd name="T99" fmla="*/ 1325052071 h 3322"/>
                <a:gd name="T100" fmla="*/ 1632786015 w 3322"/>
                <a:gd name="T101" fmla="*/ 1212329793 h 3322"/>
                <a:gd name="T102" fmla="*/ 1677310987 w 3322"/>
                <a:gd name="T103" fmla="*/ 1045500852 h 3322"/>
                <a:gd name="T104" fmla="*/ 1867812373 w 3322"/>
                <a:gd name="T105" fmla="*/ 1025210572 h 3322"/>
                <a:gd name="T106" fmla="*/ 936161038 w 3322"/>
                <a:gd name="T107" fmla="*/ 322386255 h 3322"/>
                <a:gd name="T108" fmla="*/ 1549934942 w 3322"/>
                <a:gd name="T109" fmla="*/ 936159912 h 3322"/>
                <a:gd name="T110" fmla="*/ 936161038 w 3322"/>
                <a:gd name="T111" fmla="*/ 1549933570 h 3322"/>
                <a:gd name="T112" fmla="*/ 322386384 w 3322"/>
                <a:gd name="T113" fmla="*/ 936159912 h 3322"/>
                <a:gd name="T114" fmla="*/ 936161038 w 3322"/>
                <a:gd name="T115" fmla="*/ 322386255 h 332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322" h="3322">
                  <a:moveTo>
                    <a:pt x="3314" y="1819"/>
                  </a:moveTo>
                  <a:cubicBezTo>
                    <a:pt x="3319" y="1767"/>
                    <a:pt x="3322" y="1714"/>
                    <a:pt x="3322" y="1661"/>
                  </a:cubicBezTo>
                  <a:cubicBezTo>
                    <a:pt x="3322" y="1608"/>
                    <a:pt x="3319" y="1555"/>
                    <a:pt x="3314" y="1503"/>
                  </a:cubicBezTo>
                  <a:lnTo>
                    <a:pt x="2976" y="1467"/>
                  </a:lnTo>
                  <a:cubicBezTo>
                    <a:pt x="2961" y="1364"/>
                    <a:pt x="2934" y="1265"/>
                    <a:pt x="2897" y="1171"/>
                  </a:cubicBezTo>
                  <a:lnTo>
                    <a:pt x="3172" y="971"/>
                  </a:lnTo>
                  <a:cubicBezTo>
                    <a:pt x="3128" y="874"/>
                    <a:pt x="3075" y="783"/>
                    <a:pt x="3014" y="697"/>
                  </a:cubicBezTo>
                  <a:lnTo>
                    <a:pt x="2703" y="836"/>
                  </a:lnTo>
                  <a:cubicBezTo>
                    <a:pt x="2639" y="756"/>
                    <a:pt x="2566" y="683"/>
                    <a:pt x="2486" y="619"/>
                  </a:cubicBezTo>
                  <a:lnTo>
                    <a:pt x="2625" y="308"/>
                  </a:lnTo>
                  <a:cubicBezTo>
                    <a:pt x="2539" y="247"/>
                    <a:pt x="2448" y="194"/>
                    <a:pt x="2351" y="150"/>
                  </a:cubicBezTo>
                  <a:lnTo>
                    <a:pt x="2151" y="425"/>
                  </a:lnTo>
                  <a:cubicBezTo>
                    <a:pt x="2057" y="388"/>
                    <a:pt x="1958" y="361"/>
                    <a:pt x="1855" y="346"/>
                  </a:cubicBezTo>
                  <a:lnTo>
                    <a:pt x="1819" y="8"/>
                  </a:lnTo>
                  <a:cubicBezTo>
                    <a:pt x="1767" y="3"/>
                    <a:pt x="1714" y="0"/>
                    <a:pt x="1661" y="0"/>
                  </a:cubicBezTo>
                  <a:cubicBezTo>
                    <a:pt x="1608" y="0"/>
                    <a:pt x="1555" y="3"/>
                    <a:pt x="1503" y="8"/>
                  </a:cubicBezTo>
                  <a:lnTo>
                    <a:pt x="1467" y="346"/>
                  </a:lnTo>
                  <a:cubicBezTo>
                    <a:pt x="1364" y="361"/>
                    <a:pt x="1265" y="388"/>
                    <a:pt x="1171" y="425"/>
                  </a:cubicBezTo>
                  <a:lnTo>
                    <a:pt x="971" y="150"/>
                  </a:lnTo>
                  <a:cubicBezTo>
                    <a:pt x="874" y="194"/>
                    <a:pt x="783" y="247"/>
                    <a:pt x="697" y="308"/>
                  </a:cubicBezTo>
                  <a:lnTo>
                    <a:pt x="836" y="619"/>
                  </a:lnTo>
                  <a:cubicBezTo>
                    <a:pt x="756" y="683"/>
                    <a:pt x="683" y="756"/>
                    <a:pt x="619" y="836"/>
                  </a:cubicBezTo>
                  <a:lnTo>
                    <a:pt x="308" y="697"/>
                  </a:lnTo>
                  <a:cubicBezTo>
                    <a:pt x="247" y="783"/>
                    <a:pt x="194" y="874"/>
                    <a:pt x="150" y="971"/>
                  </a:cubicBezTo>
                  <a:lnTo>
                    <a:pt x="425" y="1171"/>
                  </a:lnTo>
                  <a:cubicBezTo>
                    <a:pt x="388" y="1265"/>
                    <a:pt x="361" y="1364"/>
                    <a:pt x="346" y="1467"/>
                  </a:cubicBezTo>
                  <a:lnTo>
                    <a:pt x="8" y="1503"/>
                  </a:lnTo>
                  <a:cubicBezTo>
                    <a:pt x="3" y="1555"/>
                    <a:pt x="0" y="1608"/>
                    <a:pt x="0" y="1661"/>
                  </a:cubicBezTo>
                  <a:cubicBezTo>
                    <a:pt x="0" y="1714"/>
                    <a:pt x="3" y="1767"/>
                    <a:pt x="8" y="1819"/>
                  </a:cubicBezTo>
                  <a:lnTo>
                    <a:pt x="346" y="1855"/>
                  </a:lnTo>
                  <a:cubicBezTo>
                    <a:pt x="361" y="1958"/>
                    <a:pt x="388" y="2057"/>
                    <a:pt x="425" y="2151"/>
                  </a:cubicBezTo>
                  <a:lnTo>
                    <a:pt x="150" y="2351"/>
                  </a:lnTo>
                  <a:cubicBezTo>
                    <a:pt x="194" y="2448"/>
                    <a:pt x="247" y="2539"/>
                    <a:pt x="308" y="2625"/>
                  </a:cubicBezTo>
                  <a:lnTo>
                    <a:pt x="619" y="2486"/>
                  </a:lnTo>
                  <a:cubicBezTo>
                    <a:pt x="683" y="2566"/>
                    <a:pt x="756" y="2639"/>
                    <a:pt x="836" y="2703"/>
                  </a:cubicBezTo>
                  <a:lnTo>
                    <a:pt x="697" y="3014"/>
                  </a:lnTo>
                  <a:cubicBezTo>
                    <a:pt x="783" y="3075"/>
                    <a:pt x="874" y="3128"/>
                    <a:pt x="971" y="3172"/>
                  </a:cubicBezTo>
                  <a:lnTo>
                    <a:pt x="1171" y="2897"/>
                  </a:lnTo>
                  <a:cubicBezTo>
                    <a:pt x="1265" y="2934"/>
                    <a:pt x="1364" y="2961"/>
                    <a:pt x="1467" y="2976"/>
                  </a:cubicBezTo>
                  <a:lnTo>
                    <a:pt x="1503" y="3314"/>
                  </a:lnTo>
                  <a:cubicBezTo>
                    <a:pt x="1555" y="3319"/>
                    <a:pt x="1608" y="3322"/>
                    <a:pt x="1661" y="3322"/>
                  </a:cubicBezTo>
                  <a:cubicBezTo>
                    <a:pt x="1714" y="3322"/>
                    <a:pt x="1767" y="3319"/>
                    <a:pt x="1819" y="3314"/>
                  </a:cubicBezTo>
                  <a:lnTo>
                    <a:pt x="1855" y="2976"/>
                  </a:lnTo>
                  <a:cubicBezTo>
                    <a:pt x="1958" y="2961"/>
                    <a:pt x="2057" y="2934"/>
                    <a:pt x="2151" y="2897"/>
                  </a:cubicBezTo>
                  <a:lnTo>
                    <a:pt x="2351" y="3172"/>
                  </a:lnTo>
                  <a:cubicBezTo>
                    <a:pt x="2448" y="3128"/>
                    <a:pt x="2539" y="3075"/>
                    <a:pt x="2625" y="3014"/>
                  </a:cubicBezTo>
                  <a:lnTo>
                    <a:pt x="2486" y="2702"/>
                  </a:lnTo>
                  <a:cubicBezTo>
                    <a:pt x="2566" y="2639"/>
                    <a:pt x="2639" y="2566"/>
                    <a:pt x="2703" y="2486"/>
                  </a:cubicBezTo>
                  <a:lnTo>
                    <a:pt x="3014" y="2625"/>
                  </a:lnTo>
                  <a:cubicBezTo>
                    <a:pt x="3075" y="2539"/>
                    <a:pt x="3128" y="2448"/>
                    <a:pt x="3172" y="2351"/>
                  </a:cubicBezTo>
                  <a:lnTo>
                    <a:pt x="2897" y="2151"/>
                  </a:lnTo>
                  <a:cubicBezTo>
                    <a:pt x="2934" y="2057"/>
                    <a:pt x="2961" y="1958"/>
                    <a:pt x="2976" y="1855"/>
                  </a:cubicBezTo>
                  <a:lnTo>
                    <a:pt x="3314" y="1819"/>
                  </a:lnTo>
                  <a:close/>
                  <a:moveTo>
                    <a:pt x="1661" y="572"/>
                  </a:moveTo>
                  <a:cubicBezTo>
                    <a:pt x="2262" y="572"/>
                    <a:pt x="2750" y="1060"/>
                    <a:pt x="2750" y="1661"/>
                  </a:cubicBezTo>
                  <a:cubicBezTo>
                    <a:pt x="2750" y="2262"/>
                    <a:pt x="2262" y="2750"/>
                    <a:pt x="1661" y="2750"/>
                  </a:cubicBezTo>
                  <a:cubicBezTo>
                    <a:pt x="1060" y="2750"/>
                    <a:pt x="572" y="2262"/>
                    <a:pt x="572" y="1661"/>
                  </a:cubicBezTo>
                  <a:cubicBezTo>
                    <a:pt x="572" y="1060"/>
                    <a:pt x="1060" y="572"/>
                    <a:pt x="1661" y="572"/>
                  </a:cubicBezTo>
                  <a:close/>
                </a:path>
              </a:pathLst>
            </a:custGeom>
            <a:solidFill>
              <a:srgbClr val="009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6A532488-7742-4306-96C2-1359C58BF1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8538" y="2716213"/>
              <a:ext cx="3117850" cy="3116262"/>
            </a:xfrm>
            <a:custGeom>
              <a:avLst/>
              <a:gdLst>
                <a:gd name="T0" fmla="*/ 2147483646 w 4152"/>
                <a:gd name="T1" fmla="*/ 1280984077 h 4152"/>
                <a:gd name="T2" fmla="*/ 2147483646 w 4152"/>
                <a:gd name="T3" fmla="*/ 1169447116 h 4152"/>
                <a:gd name="T4" fmla="*/ 2147483646 w 4152"/>
                <a:gd name="T5" fmla="*/ 1057910155 h 4152"/>
                <a:gd name="T6" fmla="*/ 2097677015 w 4152"/>
                <a:gd name="T7" fmla="*/ 1033124163 h 4152"/>
                <a:gd name="T8" fmla="*/ 2041852331 w 4152"/>
                <a:gd name="T9" fmla="*/ 824697123 h 4152"/>
                <a:gd name="T10" fmla="*/ 2147483646 w 4152"/>
                <a:gd name="T11" fmla="*/ 683867148 h 4152"/>
                <a:gd name="T12" fmla="*/ 2124180241 w 4152"/>
                <a:gd name="T13" fmla="*/ 490649898 h 4152"/>
                <a:gd name="T14" fmla="*/ 1904826127 w 4152"/>
                <a:gd name="T15" fmla="*/ 588666545 h 4152"/>
                <a:gd name="T16" fmla="*/ 1752575625 w 4152"/>
                <a:gd name="T17" fmla="*/ 436007985 h 4152"/>
                <a:gd name="T18" fmla="*/ 1850128586 w 4152"/>
                <a:gd name="T19" fmla="*/ 216877425 h 4152"/>
                <a:gd name="T20" fmla="*/ 1657277698 w 4152"/>
                <a:gd name="T21" fmla="*/ 105340463 h 4152"/>
                <a:gd name="T22" fmla="*/ 1515740675 w 4152"/>
                <a:gd name="T23" fmla="*/ 299685032 h 4152"/>
                <a:gd name="T24" fmla="*/ 1307100791 w 4152"/>
                <a:gd name="T25" fmla="*/ 243916552 h 4152"/>
                <a:gd name="T26" fmla="*/ 1282290154 w 4152"/>
                <a:gd name="T27" fmla="*/ 5069930 h 4152"/>
                <a:gd name="T28" fmla="*/ 1170639285 w 4152"/>
                <a:gd name="T29" fmla="*/ 0 h 4152"/>
                <a:gd name="T30" fmla="*/ 1059552362 w 4152"/>
                <a:gd name="T31" fmla="*/ 5069930 h 4152"/>
                <a:gd name="T32" fmla="*/ 1034177779 w 4152"/>
                <a:gd name="T33" fmla="*/ 243916552 h 4152"/>
                <a:gd name="T34" fmla="*/ 825537895 w 4152"/>
                <a:gd name="T35" fmla="*/ 299121373 h 4152"/>
                <a:gd name="T36" fmla="*/ 684564818 w 4152"/>
                <a:gd name="T37" fmla="*/ 105340463 h 4152"/>
                <a:gd name="T38" fmla="*/ 491713931 w 4152"/>
                <a:gd name="T39" fmla="*/ 216877425 h 4152"/>
                <a:gd name="T40" fmla="*/ 589266892 w 4152"/>
                <a:gd name="T41" fmla="*/ 436007985 h 4152"/>
                <a:gd name="T42" fmla="*/ 436452443 w 4152"/>
                <a:gd name="T43" fmla="*/ 588666545 h 4152"/>
                <a:gd name="T44" fmla="*/ 217098329 w 4152"/>
                <a:gd name="T45" fmla="*/ 490649898 h 4152"/>
                <a:gd name="T46" fmla="*/ 105447459 w 4152"/>
                <a:gd name="T47" fmla="*/ 683867148 h 4152"/>
                <a:gd name="T48" fmla="*/ 299990185 w 4152"/>
                <a:gd name="T49" fmla="*/ 824697123 h 4152"/>
                <a:gd name="T50" fmla="*/ 244165502 w 4152"/>
                <a:gd name="T51" fmla="*/ 1033124163 h 4152"/>
                <a:gd name="T52" fmla="*/ 5074766 w 4152"/>
                <a:gd name="T53" fmla="*/ 1057910155 h 4152"/>
                <a:gd name="T54" fmla="*/ 0 w 4152"/>
                <a:gd name="T55" fmla="*/ 1169447116 h 4152"/>
                <a:gd name="T56" fmla="*/ 5074766 w 4152"/>
                <a:gd name="T57" fmla="*/ 1280984077 h 4152"/>
                <a:gd name="T58" fmla="*/ 244165502 w 4152"/>
                <a:gd name="T59" fmla="*/ 1305770069 h 4152"/>
                <a:gd name="T60" fmla="*/ 299990185 w 4152"/>
                <a:gd name="T61" fmla="*/ 1514197110 h 4152"/>
                <a:gd name="T62" fmla="*/ 105447459 w 4152"/>
                <a:gd name="T63" fmla="*/ 1655589993 h 4152"/>
                <a:gd name="T64" fmla="*/ 217098329 w 4152"/>
                <a:gd name="T65" fmla="*/ 1848244334 h 4152"/>
                <a:gd name="T66" fmla="*/ 436452443 w 4152"/>
                <a:gd name="T67" fmla="*/ 1750227687 h 4152"/>
                <a:gd name="T68" fmla="*/ 589266892 w 4152"/>
                <a:gd name="T69" fmla="*/ 1902886247 h 4152"/>
                <a:gd name="T70" fmla="*/ 491149984 w 4152"/>
                <a:gd name="T71" fmla="*/ 2122016808 h 4152"/>
                <a:gd name="T72" fmla="*/ 684564818 w 4152"/>
                <a:gd name="T73" fmla="*/ 2147483646 h 4152"/>
                <a:gd name="T74" fmla="*/ 825537895 w 4152"/>
                <a:gd name="T75" fmla="*/ 2039772859 h 4152"/>
                <a:gd name="T76" fmla="*/ 1034177779 w 4152"/>
                <a:gd name="T77" fmla="*/ 2095541340 h 4152"/>
                <a:gd name="T78" fmla="*/ 1059552362 w 4152"/>
                <a:gd name="T79" fmla="*/ 2147483646 h 4152"/>
                <a:gd name="T80" fmla="*/ 1170639285 w 4152"/>
                <a:gd name="T81" fmla="*/ 2147483646 h 4152"/>
                <a:gd name="T82" fmla="*/ 1282290154 w 4152"/>
                <a:gd name="T83" fmla="*/ 2147483646 h 4152"/>
                <a:gd name="T84" fmla="*/ 1307100791 w 4152"/>
                <a:gd name="T85" fmla="*/ 2095541340 h 4152"/>
                <a:gd name="T86" fmla="*/ 1515740675 w 4152"/>
                <a:gd name="T87" fmla="*/ 2039772859 h 4152"/>
                <a:gd name="T88" fmla="*/ 1657277698 w 4152"/>
                <a:gd name="T89" fmla="*/ 2147483646 h 4152"/>
                <a:gd name="T90" fmla="*/ 1850128586 w 4152"/>
                <a:gd name="T91" fmla="*/ 2122016808 h 4152"/>
                <a:gd name="T92" fmla="*/ 1752575625 w 4152"/>
                <a:gd name="T93" fmla="*/ 1902886247 h 4152"/>
                <a:gd name="T94" fmla="*/ 1904826127 w 4152"/>
                <a:gd name="T95" fmla="*/ 1750227687 h 4152"/>
                <a:gd name="T96" fmla="*/ 2124180241 w 4152"/>
                <a:gd name="T97" fmla="*/ 1848244334 h 4152"/>
                <a:gd name="T98" fmla="*/ 2147483646 w 4152"/>
                <a:gd name="T99" fmla="*/ 1655589993 h 4152"/>
                <a:gd name="T100" fmla="*/ 2041852331 w 4152"/>
                <a:gd name="T101" fmla="*/ 1514197110 h 4152"/>
                <a:gd name="T102" fmla="*/ 2097677015 w 4152"/>
                <a:gd name="T103" fmla="*/ 1305770069 h 4152"/>
                <a:gd name="T104" fmla="*/ 2147483646 w 4152"/>
                <a:gd name="T105" fmla="*/ 1280984077 h 4152"/>
                <a:gd name="T106" fmla="*/ 1170639285 w 4152"/>
                <a:gd name="T107" fmla="*/ 398828998 h 4152"/>
                <a:gd name="T108" fmla="*/ 1942042834 w 4152"/>
                <a:gd name="T109" fmla="*/ 1169447116 h 4152"/>
                <a:gd name="T110" fmla="*/ 1170639285 w 4152"/>
                <a:gd name="T111" fmla="*/ 1940065234 h 4152"/>
                <a:gd name="T112" fmla="*/ 399235736 w 4152"/>
                <a:gd name="T113" fmla="*/ 1169447116 h 4152"/>
                <a:gd name="T114" fmla="*/ 1170639285 w 4152"/>
                <a:gd name="T115" fmla="*/ 398828998 h 415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152" h="4152">
                  <a:moveTo>
                    <a:pt x="4143" y="2274"/>
                  </a:moveTo>
                  <a:cubicBezTo>
                    <a:pt x="4149" y="2209"/>
                    <a:pt x="4152" y="2143"/>
                    <a:pt x="4152" y="2076"/>
                  </a:cubicBezTo>
                  <a:cubicBezTo>
                    <a:pt x="4152" y="2009"/>
                    <a:pt x="4149" y="1943"/>
                    <a:pt x="4143" y="1878"/>
                  </a:cubicBezTo>
                  <a:lnTo>
                    <a:pt x="3720" y="1834"/>
                  </a:lnTo>
                  <a:cubicBezTo>
                    <a:pt x="3701" y="1705"/>
                    <a:pt x="3667" y="1581"/>
                    <a:pt x="3621" y="1464"/>
                  </a:cubicBezTo>
                  <a:lnTo>
                    <a:pt x="3965" y="1214"/>
                  </a:lnTo>
                  <a:cubicBezTo>
                    <a:pt x="3910" y="1093"/>
                    <a:pt x="3844" y="978"/>
                    <a:pt x="3767" y="871"/>
                  </a:cubicBezTo>
                  <a:lnTo>
                    <a:pt x="3378" y="1045"/>
                  </a:lnTo>
                  <a:cubicBezTo>
                    <a:pt x="3299" y="944"/>
                    <a:pt x="3208" y="854"/>
                    <a:pt x="3108" y="774"/>
                  </a:cubicBezTo>
                  <a:lnTo>
                    <a:pt x="3281" y="385"/>
                  </a:lnTo>
                  <a:cubicBezTo>
                    <a:pt x="3174" y="309"/>
                    <a:pt x="3059" y="242"/>
                    <a:pt x="2939" y="187"/>
                  </a:cubicBezTo>
                  <a:lnTo>
                    <a:pt x="2688" y="532"/>
                  </a:lnTo>
                  <a:cubicBezTo>
                    <a:pt x="2571" y="485"/>
                    <a:pt x="2447" y="452"/>
                    <a:pt x="2318" y="433"/>
                  </a:cubicBezTo>
                  <a:lnTo>
                    <a:pt x="2274" y="9"/>
                  </a:lnTo>
                  <a:cubicBezTo>
                    <a:pt x="2209" y="3"/>
                    <a:pt x="2143" y="0"/>
                    <a:pt x="2076" y="0"/>
                  </a:cubicBezTo>
                  <a:cubicBezTo>
                    <a:pt x="2010" y="0"/>
                    <a:pt x="1944" y="3"/>
                    <a:pt x="1879" y="9"/>
                  </a:cubicBezTo>
                  <a:lnTo>
                    <a:pt x="1834" y="433"/>
                  </a:lnTo>
                  <a:cubicBezTo>
                    <a:pt x="1705" y="452"/>
                    <a:pt x="1581" y="485"/>
                    <a:pt x="1464" y="531"/>
                  </a:cubicBezTo>
                  <a:lnTo>
                    <a:pt x="1214" y="187"/>
                  </a:lnTo>
                  <a:cubicBezTo>
                    <a:pt x="1093" y="242"/>
                    <a:pt x="979" y="309"/>
                    <a:pt x="872" y="385"/>
                  </a:cubicBezTo>
                  <a:lnTo>
                    <a:pt x="1045" y="774"/>
                  </a:lnTo>
                  <a:cubicBezTo>
                    <a:pt x="945" y="854"/>
                    <a:pt x="854" y="944"/>
                    <a:pt x="774" y="1045"/>
                  </a:cubicBezTo>
                  <a:lnTo>
                    <a:pt x="385" y="871"/>
                  </a:lnTo>
                  <a:cubicBezTo>
                    <a:pt x="309" y="978"/>
                    <a:pt x="242" y="1093"/>
                    <a:pt x="187" y="1214"/>
                  </a:cubicBezTo>
                  <a:lnTo>
                    <a:pt x="532" y="1464"/>
                  </a:lnTo>
                  <a:cubicBezTo>
                    <a:pt x="485" y="1581"/>
                    <a:pt x="452" y="1705"/>
                    <a:pt x="433" y="1834"/>
                  </a:cubicBezTo>
                  <a:lnTo>
                    <a:pt x="9" y="1878"/>
                  </a:lnTo>
                  <a:cubicBezTo>
                    <a:pt x="3" y="1943"/>
                    <a:pt x="0" y="2009"/>
                    <a:pt x="0" y="2076"/>
                  </a:cubicBezTo>
                  <a:cubicBezTo>
                    <a:pt x="0" y="2143"/>
                    <a:pt x="3" y="2209"/>
                    <a:pt x="9" y="2274"/>
                  </a:cubicBezTo>
                  <a:lnTo>
                    <a:pt x="433" y="2318"/>
                  </a:lnTo>
                  <a:cubicBezTo>
                    <a:pt x="452" y="2447"/>
                    <a:pt x="485" y="2571"/>
                    <a:pt x="532" y="2688"/>
                  </a:cubicBezTo>
                  <a:lnTo>
                    <a:pt x="187" y="2939"/>
                  </a:lnTo>
                  <a:cubicBezTo>
                    <a:pt x="242" y="3059"/>
                    <a:pt x="309" y="3174"/>
                    <a:pt x="385" y="3281"/>
                  </a:cubicBezTo>
                  <a:lnTo>
                    <a:pt x="774" y="3107"/>
                  </a:lnTo>
                  <a:cubicBezTo>
                    <a:pt x="854" y="3208"/>
                    <a:pt x="945" y="3299"/>
                    <a:pt x="1045" y="3378"/>
                  </a:cubicBezTo>
                  <a:lnTo>
                    <a:pt x="871" y="3767"/>
                  </a:lnTo>
                  <a:cubicBezTo>
                    <a:pt x="978" y="3844"/>
                    <a:pt x="1093" y="3910"/>
                    <a:pt x="1214" y="3965"/>
                  </a:cubicBezTo>
                  <a:lnTo>
                    <a:pt x="1464" y="3621"/>
                  </a:lnTo>
                  <a:cubicBezTo>
                    <a:pt x="1581" y="3667"/>
                    <a:pt x="1705" y="3701"/>
                    <a:pt x="1834" y="3720"/>
                  </a:cubicBezTo>
                  <a:lnTo>
                    <a:pt x="1879" y="4143"/>
                  </a:lnTo>
                  <a:cubicBezTo>
                    <a:pt x="1944" y="4149"/>
                    <a:pt x="2010" y="4152"/>
                    <a:pt x="2076" y="4152"/>
                  </a:cubicBezTo>
                  <a:cubicBezTo>
                    <a:pt x="2143" y="4152"/>
                    <a:pt x="2209" y="4149"/>
                    <a:pt x="2274" y="4143"/>
                  </a:cubicBezTo>
                  <a:lnTo>
                    <a:pt x="2318" y="3720"/>
                  </a:lnTo>
                  <a:cubicBezTo>
                    <a:pt x="2447" y="3701"/>
                    <a:pt x="2571" y="3667"/>
                    <a:pt x="2688" y="3621"/>
                  </a:cubicBezTo>
                  <a:lnTo>
                    <a:pt x="2939" y="3965"/>
                  </a:lnTo>
                  <a:cubicBezTo>
                    <a:pt x="3059" y="3910"/>
                    <a:pt x="3174" y="3844"/>
                    <a:pt x="3281" y="3767"/>
                  </a:cubicBezTo>
                  <a:lnTo>
                    <a:pt x="3108" y="3378"/>
                  </a:lnTo>
                  <a:cubicBezTo>
                    <a:pt x="3208" y="3299"/>
                    <a:pt x="3299" y="3208"/>
                    <a:pt x="3378" y="3107"/>
                  </a:cubicBezTo>
                  <a:lnTo>
                    <a:pt x="3767" y="3281"/>
                  </a:lnTo>
                  <a:cubicBezTo>
                    <a:pt x="3844" y="3174"/>
                    <a:pt x="3910" y="3059"/>
                    <a:pt x="3965" y="2939"/>
                  </a:cubicBezTo>
                  <a:lnTo>
                    <a:pt x="3621" y="2688"/>
                  </a:lnTo>
                  <a:cubicBezTo>
                    <a:pt x="3667" y="2571"/>
                    <a:pt x="3701" y="2447"/>
                    <a:pt x="3720" y="2318"/>
                  </a:cubicBezTo>
                  <a:lnTo>
                    <a:pt x="4143" y="2274"/>
                  </a:lnTo>
                  <a:close/>
                  <a:moveTo>
                    <a:pt x="2076" y="708"/>
                  </a:moveTo>
                  <a:cubicBezTo>
                    <a:pt x="2832" y="708"/>
                    <a:pt x="3444" y="1321"/>
                    <a:pt x="3444" y="2076"/>
                  </a:cubicBezTo>
                  <a:cubicBezTo>
                    <a:pt x="3444" y="2832"/>
                    <a:pt x="2832" y="3444"/>
                    <a:pt x="2076" y="3444"/>
                  </a:cubicBezTo>
                  <a:cubicBezTo>
                    <a:pt x="1321" y="3444"/>
                    <a:pt x="708" y="2832"/>
                    <a:pt x="708" y="2076"/>
                  </a:cubicBezTo>
                  <a:cubicBezTo>
                    <a:pt x="708" y="1321"/>
                    <a:pt x="1321" y="708"/>
                    <a:pt x="2076" y="708"/>
                  </a:cubicBezTo>
                  <a:close/>
                </a:path>
              </a:pathLst>
            </a:custGeom>
            <a:solidFill>
              <a:srgbClr val="0067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2" name="TextBox 30">
              <a:extLst>
                <a:ext uri="{FF2B5EF4-FFF2-40B4-BE49-F238E27FC236}">
                  <a16:creationId xmlns:a16="http://schemas.microsoft.com/office/drawing/2014/main" id="{D1548C69-2E1C-424E-B137-052922C64E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2437" y="3951287"/>
              <a:ext cx="1670050" cy="84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1800" dirty="0">
                <a:solidFill>
                  <a:srgbClr val="292929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3" name="TextBox 31">
              <a:extLst>
                <a:ext uri="{FF2B5EF4-FFF2-40B4-BE49-F238E27FC236}">
                  <a16:creationId xmlns:a16="http://schemas.microsoft.com/office/drawing/2014/main" id="{4C3273BD-BBEC-496A-A7CA-8836A48340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501" y="2917824"/>
              <a:ext cx="1503362" cy="84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1800" dirty="0">
                <a:solidFill>
                  <a:srgbClr val="292929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4" name="TextBox 32">
              <a:extLst>
                <a:ext uri="{FF2B5EF4-FFF2-40B4-BE49-F238E27FC236}">
                  <a16:creationId xmlns:a16="http://schemas.microsoft.com/office/drawing/2014/main" id="{11CC1739-878A-4FE8-897E-C3172EB05F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8789" y="2946400"/>
              <a:ext cx="1503362" cy="84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1800" dirty="0">
                <a:solidFill>
                  <a:srgbClr val="292929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5" name="TextBox 33">
              <a:extLst>
                <a:ext uri="{FF2B5EF4-FFF2-40B4-BE49-F238E27FC236}">
                  <a16:creationId xmlns:a16="http://schemas.microsoft.com/office/drawing/2014/main" id="{93E456F0-1860-4944-98E2-AF6B1FB9F4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4112" y="3751262"/>
              <a:ext cx="1503362" cy="84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1800" dirty="0">
                <a:solidFill>
                  <a:srgbClr val="292929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8B25CD62-ED9F-48C8-9112-46BE81730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3900" y="5662613"/>
              <a:ext cx="4297363" cy="608012"/>
            </a:xfrm>
            <a:custGeom>
              <a:avLst/>
              <a:gdLst>
                <a:gd name="T0" fmla="*/ 190032 w 4297504"/>
                <a:gd name="T1" fmla="*/ 0 h 607261"/>
                <a:gd name="T2" fmla="*/ 327893 w 4297504"/>
                <a:gd name="T3" fmla="*/ 6364 h 607261"/>
                <a:gd name="T4" fmla="*/ 356082 w 4297504"/>
                <a:gd name="T5" fmla="*/ 258071 h 607261"/>
                <a:gd name="T6" fmla="*/ 388500 w 4297504"/>
                <a:gd name="T7" fmla="*/ 313927 h 607261"/>
                <a:gd name="T8" fmla="*/ 647134 w 4297504"/>
                <a:gd name="T9" fmla="*/ 313927 h 607261"/>
                <a:gd name="T10" fmla="*/ 676028 w 4297504"/>
                <a:gd name="T11" fmla="*/ 258071 h 607261"/>
                <a:gd name="T12" fmla="*/ 705626 w 4297504"/>
                <a:gd name="T13" fmla="*/ 6364 h 607261"/>
                <a:gd name="T14" fmla="*/ 981878 w 4297504"/>
                <a:gd name="T15" fmla="*/ 6364 h 607261"/>
                <a:gd name="T16" fmla="*/ 1010067 w 4297504"/>
                <a:gd name="T17" fmla="*/ 258071 h 607261"/>
                <a:gd name="T18" fmla="*/ 1042484 w 4297504"/>
                <a:gd name="T19" fmla="*/ 313927 h 607261"/>
                <a:gd name="T20" fmla="*/ 1301117 w 4297504"/>
                <a:gd name="T21" fmla="*/ 313927 h 607261"/>
                <a:gd name="T22" fmla="*/ 1330010 w 4297504"/>
                <a:gd name="T23" fmla="*/ 258071 h 607261"/>
                <a:gd name="T24" fmla="*/ 1359609 w 4297504"/>
                <a:gd name="T25" fmla="*/ 6364 h 607261"/>
                <a:gd name="T26" fmla="*/ 1635860 w 4297504"/>
                <a:gd name="T27" fmla="*/ 6364 h 607261"/>
                <a:gd name="T28" fmla="*/ 1664049 w 4297504"/>
                <a:gd name="T29" fmla="*/ 258071 h 607261"/>
                <a:gd name="T30" fmla="*/ 1696467 w 4297504"/>
                <a:gd name="T31" fmla="*/ 313927 h 607261"/>
                <a:gd name="T32" fmla="*/ 1955101 w 4297504"/>
                <a:gd name="T33" fmla="*/ 313927 h 607261"/>
                <a:gd name="T34" fmla="*/ 1983995 w 4297504"/>
                <a:gd name="T35" fmla="*/ 258071 h 607261"/>
                <a:gd name="T36" fmla="*/ 2013593 w 4297504"/>
                <a:gd name="T37" fmla="*/ 6364 h 607261"/>
                <a:gd name="T38" fmla="*/ 2289845 w 4297504"/>
                <a:gd name="T39" fmla="*/ 6364 h 607261"/>
                <a:gd name="T40" fmla="*/ 2318034 w 4297504"/>
                <a:gd name="T41" fmla="*/ 258071 h 607261"/>
                <a:gd name="T42" fmla="*/ 2350451 w 4297504"/>
                <a:gd name="T43" fmla="*/ 313927 h 607261"/>
                <a:gd name="T44" fmla="*/ 2609084 w 4297504"/>
                <a:gd name="T45" fmla="*/ 313927 h 607261"/>
                <a:gd name="T46" fmla="*/ 2637977 w 4297504"/>
                <a:gd name="T47" fmla="*/ 258071 h 607261"/>
                <a:gd name="T48" fmla="*/ 2667576 w 4297504"/>
                <a:gd name="T49" fmla="*/ 6364 h 607261"/>
                <a:gd name="T50" fmla="*/ 2943828 w 4297504"/>
                <a:gd name="T51" fmla="*/ 6364 h 607261"/>
                <a:gd name="T52" fmla="*/ 2972017 w 4297504"/>
                <a:gd name="T53" fmla="*/ 258071 h 607261"/>
                <a:gd name="T54" fmla="*/ 3004434 w 4297504"/>
                <a:gd name="T55" fmla="*/ 313927 h 607261"/>
                <a:gd name="T56" fmla="*/ 3263069 w 4297504"/>
                <a:gd name="T57" fmla="*/ 313927 h 607261"/>
                <a:gd name="T58" fmla="*/ 3291962 w 4297504"/>
                <a:gd name="T59" fmla="*/ 258071 h 607261"/>
                <a:gd name="T60" fmla="*/ 3320856 w 4297504"/>
                <a:gd name="T61" fmla="*/ 6364 h 607261"/>
                <a:gd name="T62" fmla="*/ 3597812 w 4297504"/>
                <a:gd name="T63" fmla="*/ 6364 h 607261"/>
                <a:gd name="T64" fmla="*/ 3626001 w 4297504"/>
                <a:gd name="T65" fmla="*/ 258071 h 607261"/>
                <a:gd name="T66" fmla="*/ 3658419 w 4297504"/>
                <a:gd name="T67" fmla="*/ 313927 h 607261"/>
                <a:gd name="T68" fmla="*/ 3917051 w 4297504"/>
                <a:gd name="T69" fmla="*/ 313927 h 607261"/>
                <a:gd name="T70" fmla="*/ 3945947 w 4297504"/>
                <a:gd name="T71" fmla="*/ 258071 h 607261"/>
                <a:gd name="T72" fmla="*/ 3974840 w 4297504"/>
                <a:gd name="T73" fmla="*/ 6364 h 607261"/>
                <a:gd name="T74" fmla="*/ 4251795 w 4297504"/>
                <a:gd name="T75" fmla="*/ 6364 h 607261"/>
                <a:gd name="T76" fmla="*/ 4279986 w 4297504"/>
                <a:gd name="T77" fmla="*/ 258071 h 607261"/>
                <a:gd name="T78" fmla="*/ 4297222 w 4297504"/>
                <a:gd name="T79" fmla="*/ 298114 h 607261"/>
                <a:gd name="T80" fmla="*/ 4297222 w 4297504"/>
                <a:gd name="T81" fmla="*/ 608764 h 607261"/>
                <a:gd name="T82" fmla="*/ 0 w 4297504"/>
                <a:gd name="T83" fmla="*/ 608764 h 607261"/>
                <a:gd name="T84" fmla="*/ 0 w 4297504"/>
                <a:gd name="T85" fmla="*/ 304695 h 607261"/>
                <a:gd name="T86" fmla="*/ 22043 w 4297504"/>
                <a:gd name="T87" fmla="*/ 258071 h 607261"/>
                <a:gd name="T88" fmla="*/ 51641 w 4297504"/>
                <a:gd name="T89" fmla="*/ 6364 h 607261"/>
                <a:gd name="T90" fmla="*/ 190032 w 4297504"/>
                <a:gd name="T91" fmla="*/ 0 h 60726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4297504" h="607261">
                  <a:moveTo>
                    <a:pt x="190044" y="0"/>
                  </a:moveTo>
                  <a:cubicBezTo>
                    <a:pt x="236119" y="0"/>
                    <a:pt x="282105" y="2116"/>
                    <a:pt x="327915" y="6348"/>
                  </a:cubicBezTo>
                  <a:cubicBezTo>
                    <a:pt x="337782" y="90278"/>
                    <a:pt x="346944" y="173503"/>
                    <a:pt x="356106" y="257434"/>
                  </a:cubicBezTo>
                  <a:cubicBezTo>
                    <a:pt x="361744" y="286351"/>
                    <a:pt x="371611" y="301162"/>
                    <a:pt x="388526" y="313152"/>
                  </a:cubicBezTo>
                  <a:lnTo>
                    <a:pt x="647176" y="313152"/>
                  </a:lnTo>
                  <a:cubicBezTo>
                    <a:pt x="665500" y="295520"/>
                    <a:pt x="673957" y="275771"/>
                    <a:pt x="676072" y="257434"/>
                  </a:cubicBezTo>
                  <a:cubicBezTo>
                    <a:pt x="685939" y="173503"/>
                    <a:pt x="695805" y="89573"/>
                    <a:pt x="705672" y="6348"/>
                  </a:cubicBezTo>
                  <a:cubicBezTo>
                    <a:pt x="797997" y="-2116"/>
                    <a:pt x="890322" y="-2116"/>
                    <a:pt x="981942" y="6348"/>
                  </a:cubicBezTo>
                  <a:cubicBezTo>
                    <a:pt x="991809" y="90278"/>
                    <a:pt x="1000971" y="173503"/>
                    <a:pt x="1010133" y="257434"/>
                  </a:cubicBezTo>
                  <a:cubicBezTo>
                    <a:pt x="1015771" y="286351"/>
                    <a:pt x="1025638" y="301162"/>
                    <a:pt x="1042552" y="313152"/>
                  </a:cubicBezTo>
                  <a:lnTo>
                    <a:pt x="1301203" y="313152"/>
                  </a:lnTo>
                  <a:cubicBezTo>
                    <a:pt x="1319527" y="295520"/>
                    <a:pt x="1327984" y="275771"/>
                    <a:pt x="1330098" y="257434"/>
                  </a:cubicBezTo>
                  <a:cubicBezTo>
                    <a:pt x="1339965" y="173503"/>
                    <a:pt x="1349832" y="89573"/>
                    <a:pt x="1359699" y="6348"/>
                  </a:cubicBezTo>
                  <a:cubicBezTo>
                    <a:pt x="1452023" y="-2116"/>
                    <a:pt x="1543644" y="-2116"/>
                    <a:pt x="1635968" y="6348"/>
                  </a:cubicBezTo>
                  <a:cubicBezTo>
                    <a:pt x="1645835" y="90278"/>
                    <a:pt x="1654997" y="173503"/>
                    <a:pt x="1664159" y="257434"/>
                  </a:cubicBezTo>
                  <a:cubicBezTo>
                    <a:pt x="1669797" y="286351"/>
                    <a:pt x="1679664" y="301162"/>
                    <a:pt x="1696579" y="313152"/>
                  </a:cubicBezTo>
                  <a:lnTo>
                    <a:pt x="1955229" y="313152"/>
                  </a:lnTo>
                  <a:cubicBezTo>
                    <a:pt x="1972848" y="295520"/>
                    <a:pt x="1982011" y="275771"/>
                    <a:pt x="1984125" y="257434"/>
                  </a:cubicBezTo>
                  <a:cubicBezTo>
                    <a:pt x="1993992" y="173503"/>
                    <a:pt x="2003858" y="89573"/>
                    <a:pt x="2013725" y="6348"/>
                  </a:cubicBezTo>
                  <a:cubicBezTo>
                    <a:pt x="2105345" y="-2116"/>
                    <a:pt x="2197670" y="-2116"/>
                    <a:pt x="2289995" y="6348"/>
                  </a:cubicBezTo>
                  <a:cubicBezTo>
                    <a:pt x="2299157" y="90278"/>
                    <a:pt x="2309024" y="173503"/>
                    <a:pt x="2318186" y="257434"/>
                  </a:cubicBezTo>
                  <a:cubicBezTo>
                    <a:pt x="2323824" y="286351"/>
                    <a:pt x="2333691" y="301162"/>
                    <a:pt x="2350605" y="313152"/>
                  </a:cubicBezTo>
                  <a:lnTo>
                    <a:pt x="2609256" y="313152"/>
                  </a:lnTo>
                  <a:cubicBezTo>
                    <a:pt x="2626875" y="295520"/>
                    <a:pt x="2636037" y="275771"/>
                    <a:pt x="2638151" y="257434"/>
                  </a:cubicBezTo>
                  <a:cubicBezTo>
                    <a:pt x="2648018" y="173503"/>
                    <a:pt x="2657885" y="89573"/>
                    <a:pt x="2667752" y="6348"/>
                  </a:cubicBezTo>
                  <a:cubicBezTo>
                    <a:pt x="2759372" y="-2116"/>
                    <a:pt x="2851697" y="-2116"/>
                    <a:pt x="2944022" y="6348"/>
                  </a:cubicBezTo>
                  <a:cubicBezTo>
                    <a:pt x="2953184" y="90278"/>
                    <a:pt x="2963051" y="173503"/>
                    <a:pt x="2972213" y="257434"/>
                  </a:cubicBezTo>
                  <a:cubicBezTo>
                    <a:pt x="2977851" y="286351"/>
                    <a:pt x="2987013" y="301162"/>
                    <a:pt x="3004632" y="313152"/>
                  </a:cubicBezTo>
                  <a:lnTo>
                    <a:pt x="3263283" y="313152"/>
                  </a:lnTo>
                  <a:cubicBezTo>
                    <a:pt x="3280902" y="295520"/>
                    <a:pt x="3290064" y="275771"/>
                    <a:pt x="3292178" y="257434"/>
                  </a:cubicBezTo>
                  <a:cubicBezTo>
                    <a:pt x="3302045" y="173503"/>
                    <a:pt x="3311912" y="89573"/>
                    <a:pt x="3321074" y="6348"/>
                  </a:cubicBezTo>
                  <a:cubicBezTo>
                    <a:pt x="3413399" y="-2116"/>
                    <a:pt x="3505723" y="-2116"/>
                    <a:pt x="3598048" y="6348"/>
                  </a:cubicBezTo>
                  <a:cubicBezTo>
                    <a:pt x="3607210" y="90278"/>
                    <a:pt x="3616372" y="173503"/>
                    <a:pt x="3626239" y="257434"/>
                  </a:cubicBezTo>
                  <a:cubicBezTo>
                    <a:pt x="3631877" y="286351"/>
                    <a:pt x="3641039" y="301162"/>
                    <a:pt x="3658659" y="313152"/>
                  </a:cubicBezTo>
                  <a:lnTo>
                    <a:pt x="3917309" y="313152"/>
                  </a:lnTo>
                  <a:cubicBezTo>
                    <a:pt x="3934928" y="295520"/>
                    <a:pt x="3944090" y="275771"/>
                    <a:pt x="3946205" y="257434"/>
                  </a:cubicBezTo>
                  <a:cubicBezTo>
                    <a:pt x="3956071" y="173503"/>
                    <a:pt x="3965938" y="89573"/>
                    <a:pt x="3975100" y="6348"/>
                  </a:cubicBezTo>
                  <a:cubicBezTo>
                    <a:pt x="4067425" y="-2116"/>
                    <a:pt x="4159750" y="-2116"/>
                    <a:pt x="4252075" y="6348"/>
                  </a:cubicBezTo>
                  <a:cubicBezTo>
                    <a:pt x="4261237" y="90278"/>
                    <a:pt x="4270399" y="173503"/>
                    <a:pt x="4280266" y="257434"/>
                  </a:cubicBezTo>
                  <a:cubicBezTo>
                    <a:pt x="4283830" y="275712"/>
                    <a:pt x="4288801" y="288355"/>
                    <a:pt x="4297504" y="297378"/>
                  </a:cubicBezTo>
                  <a:lnTo>
                    <a:pt x="4297504" y="607261"/>
                  </a:lnTo>
                  <a:lnTo>
                    <a:pt x="0" y="607261"/>
                  </a:lnTo>
                  <a:lnTo>
                    <a:pt x="0" y="303943"/>
                  </a:lnTo>
                  <a:cubicBezTo>
                    <a:pt x="13952" y="289411"/>
                    <a:pt x="20260" y="272919"/>
                    <a:pt x="22045" y="257434"/>
                  </a:cubicBezTo>
                  <a:cubicBezTo>
                    <a:pt x="31912" y="173503"/>
                    <a:pt x="41779" y="89573"/>
                    <a:pt x="51645" y="6348"/>
                  </a:cubicBezTo>
                  <a:cubicBezTo>
                    <a:pt x="97808" y="2116"/>
                    <a:pt x="143970" y="0"/>
                    <a:pt x="190044" y="0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3919567-F0BD-EFA5-DC28-9C46EEE472B1}"/>
              </a:ext>
            </a:extLst>
          </p:cNvPr>
          <p:cNvSpPr txBox="1">
            <a:spLocks/>
          </p:cNvSpPr>
          <p:nvPr/>
        </p:nvSpPr>
        <p:spPr>
          <a:xfrm>
            <a:off x="2045583" y="2613018"/>
            <a:ext cx="6958926" cy="3349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2876" indent="-192876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7899" indent="-160731" algn="l" defTabSz="51433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22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91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59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28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596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765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34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科研流程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文献管理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论文想法（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IDEAS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写作绘图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回顾总结</a:t>
            </a:r>
          </a:p>
        </p:txBody>
      </p:sp>
    </p:spTree>
    <p:extLst>
      <p:ext uri="{BB962C8B-B14F-4D97-AF65-F5344CB8AC3E}">
        <p14:creationId xmlns:p14="http://schemas.microsoft.com/office/powerpoint/2010/main" val="3780806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F2D24FB-38B0-4ACF-B846-C25FA39F315E}"/>
              </a:ext>
            </a:extLst>
          </p:cNvPr>
          <p:cNvSpPr txBox="1">
            <a:spLocks/>
          </p:cNvSpPr>
          <p:nvPr/>
        </p:nvSpPr>
        <p:spPr>
          <a:xfrm>
            <a:off x="118742" y="1206332"/>
            <a:ext cx="11665715" cy="4777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1934" indent="-361934" algn="just" fontAlgn="base">
              <a:lnSpc>
                <a:spcPts val="2800"/>
              </a:lnSpc>
              <a:spcBef>
                <a:spcPts val="0"/>
              </a:spcBef>
              <a:spcAft>
                <a:spcPct val="0"/>
              </a:spcAft>
              <a:buClr>
                <a:srgbClr val="005BAC"/>
              </a:buClr>
              <a:buFont typeface="Wingdings" panose="05000000000000000000" pitchFamily="2" charset="2"/>
              <a:buChar char="u"/>
            </a:pPr>
            <a:r>
              <a:rPr lang="en-US" altLang="zh-CN" sz="2200" b="1" dirty="0">
                <a:solidFill>
                  <a:srgbClr val="005BAC"/>
                </a:solidFill>
                <a:latin typeface="微软雅黑" pitchFamily="34" charset="-122"/>
                <a:ea typeface="微软雅黑" pitchFamily="34" charset="-122"/>
              </a:rPr>
              <a:t>IDEAS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0A528E2-CF0E-F003-400D-D03DF8164A70}"/>
              </a:ext>
            </a:extLst>
          </p:cNvPr>
          <p:cNvSpPr txBox="1"/>
          <p:nvPr/>
        </p:nvSpPr>
        <p:spPr>
          <a:xfrm>
            <a:off x="5326081" y="276830"/>
            <a:ext cx="2761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论文想法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B7918DF-C87F-2B0E-B3A9-95426F033872}"/>
              </a:ext>
            </a:extLst>
          </p:cNvPr>
          <p:cNvGrpSpPr/>
          <p:nvPr/>
        </p:nvGrpSpPr>
        <p:grpSpPr>
          <a:xfrm>
            <a:off x="4848688" y="359255"/>
            <a:ext cx="445894" cy="351309"/>
            <a:chOff x="123780" y="534395"/>
            <a:chExt cx="445894" cy="351309"/>
          </a:xfrm>
        </p:grpSpPr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2A6DFFFC-2B03-0458-641B-9D0448C1BCA3}"/>
                </a:ext>
              </a:extLst>
            </p:cNvPr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7A9BB43D-6892-216C-8C2C-95B2DAE86BB6}"/>
                </a:ext>
              </a:extLst>
            </p:cNvPr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>
              <a:extLst>
                <a:ext uri="{FF2B5EF4-FFF2-40B4-BE49-F238E27FC236}">
                  <a16:creationId xmlns:a16="http://schemas.microsoft.com/office/drawing/2014/main" id="{BCC1FC7F-C3FA-F468-B94A-DE870E690F54}"/>
                </a:ext>
              </a:extLst>
            </p:cNvPr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1FAF8E02-F78E-F00B-4B8A-5AB499446E30}"/>
              </a:ext>
            </a:extLst>
          </p:cNvPr>
          <p:cNvSpPr/>
          <p:nvPr/>
        </p:nvSpPr>
        <p:spPr>
          <a:xfrm>
            <a:off x="392400" y="1771200"/>
            <a:ext cx="10097515" cy="3965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876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p"/>
            </a:pPr>
            <a:r>
              <a:rPr lang="zh-CN" altLang="en-US" sz="2133" b="1" dirty="0">
                <a:solidFill>
                  <a:srgbClr val="195E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多读论文</a:t>
            </a:r>
            <a:endParaRPr lang="en-US" altLang="zh-CN" sz="2133" b="1" dirty="0">
              <a:solidFill>
                <a:srgbClr val="195E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38076" lvl="1" indent="-380876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从论文的实验 </a:t>
            </a:r>
            <a:r>
              <a:rPr lang="en-US" altLang="zh-CN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+ </a:t>
            </a: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分析得出结论 实例：</a:t>
            </a:r>
            <a:r>
              <a:rPr lang="en-US" altLang="zh-CN" sz="2133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ESConv</a:t>
            </a: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数据集</a:t>
            </a: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342900" indent="-342900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p"/>
            </a:pPr>
            <a:r>
              <a:rPr lang="zh-CN" altLang="en-US" sz="2133" b="1" dirty="0">
                <a:solidFill>
                  <a:srgbClr val="195E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动手做实验</a:t>
            </a:r>
            <a:endParaRPr lang="en-US" altLang="zh-CN" sz="2133" b="1" dirty="0">
              <a:solidFill>
                <a:srgbClr val="195E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00100" lvl="1" indent="-342900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不</a:t>
            </a:r>
            <a:r>
              <a:rPr lang="zh-CN" altLang="en-US" sz="2133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亲自</a:t>
            </a: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做实验永远不知道有什么</a:t>
            </a:r>
            <a:r>
              <a:rPr lang="en-US" altLang="zh-CN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BUG </a:t>
            </a: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实例：</a:t>
            </a:r>
            <a:r>
              <a:rPr lang="en-US" altLang="zh-CN" sz="2133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Dureader</a:t>
            </a:r>
            <a:endParaRPr lang="en-US" altLang="zh-CN" sz="2133" b="1" dirty="0">
              <a:solidFill>
                <a:srgbClr val="195E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342900" indent="-342900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p"/>
            </a:pPr>
            <a:r>
              <a:rPr lang="en-US" altLang="zh-CN" sz="2133" b="1" dirty="0">
                <a:solidFill>
                  <a:srgbClr val="195E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Case</a:t>
            </a:r>
            <a:r>
              <a:rPr lang="zh-CN" altLang="en-US" sz="2133" b="1" dirty="0">
                <a:solidFill>
                  <a:srgbClr val="195E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分析</a:t>
            </a:r>
            <a:endParaRPr lang="en-US" altLang="zh-CN" sz="2133" b="1" dirty="0">
              <a:solidFill>
                <a:srgbClr val="195E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800100" lvl="1" indent="-342900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r>
              <a:rPr lang="zh-CN" altLang="en-US" sz="2133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跑别人的代码，分析预测的数据结果。</a:t>
            </a: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342900" indent="-342900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p"/>
            </a:pPr>
            <a:r>
              <a:rPr lang="zh-CN" altLang="en-US" sz="2133" b="1" dirty="0">
                <a:solidFill>
                  <a:srgbClr val="195EA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503050405090304" pitchFamily="18" charset="0"/>
                <a:sym typeface="Wingdings" panose="05000000000000000000" charset="0"/>
              </a:rPr>
              <a:t>直觉的（睡梦中想到也说不定）</a:t>
            </a:r>
            <a:endParaRPr lang="en-US" altLang="zh-CN" sz="2133" b="1" dirty="0">
              <a:solidFill>
                <a:srgbClr val="195EA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  <a:p>
            <a:pPr marL="342900" indent="-342900">
              <a:lnSpc>
                <a:spcPct val="125000"/>
              </a:lnSpc>
              <a:spcBef>
                <a:spcPts val="669"/>
              </a:spcBef>
              <a:buFont typeface="Wingdings" panose="05000000000000000000" pitchFamily="2" charset="2"/>
              <a:buChar char="ü"/>
            </a:pPr>
            <a:endParaRPr lang="en-US" altLang="zh-CN" sz="2133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503050405090304" pitchFamily="18" charset="0"/>
              <a:sym typeface="Wingdings" panose="05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533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文本框 47"/>
          <p:cNvSpPr txBox="1"/>
          <p:nvPr/>
        </p:nvSpPr>
        <p:spPr>
          <a:xfrm>
            <a:off x="4572414" y="6457890"/>
            <a:ext cx="7619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b="1" dirty="0">
                <a:solidFill>
                  <a:schemeClr val="bg1">
                    <a:alpha val="42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NORTHWESTERN POLYTECHNICAL UNIVERSITY</a:t>
            </a:r>
            <a:endParaRPr lang="zh-CN" altLang="en-US" sz="2000" b="1" dirty="0">
              <a:solidFill>
                <a:schemeClr val="bg1">
                  <a:alpha val="42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id="{D731863F-D38D-4630-9DAF-5128337D7007}"/>
              </a:ext>
            </a:extLst>
          </p:cNvPr>
          <p:cNvSpPr txBox="1">
            <a:spLocks/>
          </p:cNvSpPr>
          <p:nvPr/>
        </p:nvSpPr>
        <p:spPr>
          <a:xfrm>
            <a:off x="801394" y="295077"/>
            <a:ext cx="1891006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514337" rtl="0" eaLnBrk="1" latinLnBrk="0" hangingPunct="1">
              <a:spcBef>
                <a:spcPct val="0"/>
              </a:spcBef>
              <a:buNone/>
              <a:defRPr sz="195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51433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j-cs"/>
              </a:rPr>
              <a:t>内容提要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F5EEDE1-A617-428F-B5B5-9AED69F2D39B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C4904FF9-9AB7-49C4-BE1A-048858ECDBAD}"/>
              </a:ext>
            </a:extLst>
          </p:cNvPr>
          <p:cNvSpPr/>
          <p:nvPr/>
        </p:nvSpPr>
        <p:spPr>
          <a:xfrm>
            <a:off x="1" y="342675"/>
            <a:ext cx="731520" cy="350824"/>
          </a:xfrm>
          <a:prstGeom prst="rect">
            <a:avLst/>
          </a:prstGeom>
          <a:solidFill>
            <a:srgbClr val="40404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8" name="组合 34">
            <a:extLst>
              <a:ext uri="{FF2B5EF4-FFF2-40B4-BE49-F238E27FC236}">
                <a16:creationId xmlns:a16="http://schemas.microsoft.com/office/drawing/2014/main" id="{C5BDDEE3-BD50-4A6B-A1F6-9989BD22F65E}"/>
              </a:ext>
            </a:extLst>
          </p:cNvPr>
          <p:cNvGrpSpPr>
            <a:grpSpLocks/>
          </p:cNvGrpSpPr>
          <p:nvPr/>
        </p:nvGrpSpPr>
        <p:grpSpPr bwMode="auto">
          <a:xfrm>
            <a:off x="801394" y="1468505"/>
            <a:ext cx="2701925" cy="898525"/>
            <a:chOff x="467913" y="1102550"/>
            <a:chExt cx="2702007" cy="899374"/>
          </a:xfrm>
        </p:grpSpPr>
        <p:grpSp>
          <p:nvGrpSpPr>
            <p:cNvPr id="9" name="组合 35">
              <a:extLst>
                <a:ext uri="{FF2B5EF4-FFF2-40B4-BE49-F238E27FC236}">
                  <a16:creationId xmlns:a16="http://schemas.microsoft.com/office/drawing/2014/main" id="{1BE916FA-FAC8-4C12-9E97-EC96D810E8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7913" y="1102550"/>
              <a:ext cx="2702007" cy="849531"/>
              <a:chOff x="10870474" y="497840"/>
              <a:chExt cx="2702007" cy="849531"/>
            </a:xfrm>
          </p:grpSpPr>
          <p:sp>
            <p:nvSpPr>
              <p:cNvPr id="11" name="文本框 37">
                <a:extLst>
                  <a:ext uri="{FF2B5EF4-FFF2-40B4-BE49-F238E27FC236}">
                    <a16:creationId xmlns:a16="http://schemas.microsoft.com/office/drawing/2014/main" id="{DA0D20F2-CA30-4B91-84DA-AE73BE8D6A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870474" y="497840"/>
                <a:ext cx="1432560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3600" b="1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</a:t>
                </a:r>
                <a:r>
                  <a:rPr lang="zh-CN" altLang="en-US" sz="3600" b="1">
                    <a:solidFill>
                      <a:srgbClr val="F77258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录</a:t>
                </a:r>
              </a:p>
            </p:txBody>
          </p: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E5106CBD-EDA0-4142-BB75-3C54DF44B0F0}"/>
                  </a:ext>
                </a:extLst>
              </p:cNvPr>
              <p:cNvCxnSpPr/>
              <p:nvPr/>
            </p:nvCxnSpPr>
            <p:spPr>
              <a:xfrm>
                <a:off x="11021291" y="1347956"/>
                <a:ext cx="2551190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文本框 36">
              <a:extLst>
                <a:ext uri="{FF2B5EF4-FFF2-40B4-BE49-F238E27FC236}">
                  <a16:creationId xmlns:a16="http://schemas.microsoft.com/office/drawing/2014/main" id="{C343F3B7-3295-4B8F-801D-79EFC5E7B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5860" y="1601814"/>
              <a:ext cx="143256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solidFill>
                    <a:srgbClr val="F772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Contents</a:t>
              </a:r>
              <a:endParaRPr lang="zh-CN" altLang="en-US" sz="2000" b="1">
                <a:solidFill>
                  <a:srgbClr val="F772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A5C8B3EE-5720-4AFF-A708-92A22B2D06B2}"/>
              </a:ext>
            </a:extLst>
          </p:cNvPr>
          <p:cNvGrpSpPr/>
          <p:nvPr/>
        </p:nvGrpSpPr>
        <p:grpSpPr>
          <a:xfrm>
            <a:off x="7781150" y="4719907"/>
            <a:ext cx="4014190" cy="1861463"/>
            <a:chOff x="1346200" y="1989138"/>
            <a:chExt cx="9232900" cy="4281487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E07C1271-35A3-4B5E-8AF7-B425216DB3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77250" y="3019425"/>
              <a:ext cx="2101850" cy="2101850"/>
            </a:xfrm>
            <a:custGeom>
              <a:avLst/>
              <a:gdLst>
                <a:gd name="T0" fmla="*/ 1573834664 w 2801"/>
                <a:gd name="T1" fmla="*/ 863778557 h 2801"/>
                <a:gd name="T2" fmla="*/ 1577212932 w 2801"/>
                <a:gd name="T3" fmla="*/ 788887863 h 2801"/>
                <a:gd name="T4" fmla="*/ 1573834664 w 2801"/>
                <a:gd name="T5" fmla="*/ 713997169 h 2801"/>
                <a:gd name="T6" fmla="*/ 1412790632 w 2801"/>
                <a:gd name="T7" fmla="*/ 696541534 h 2801"/>
                <a:gd name="T8" fmla="*/ 1375626682 w 2801"/>
                <a:gd name="T9" fmla="*/ 556332156 h 2801"/>
                <a:gd name="T10" fmla="*/ 1506264051 w 2801"/>
                <a:gd name="T11" fmla="*/ 461170353 h 2801"/>
                <a:gd name="T12" fmla="*/ 1431372607 w 2801"/>
                <a:gd name="T13" fmla="*/ 331096529 h 2801"/>
                <a:gd name="T14" fmla="*/ 1283280353 w 2801"/>
                <a:gd name="T15" fmla="*/ 396978008 h 2801"/>
                <a:gd name="T16" fmla="*/ 1180798469 w 2801"/>
                <a:gd name="T17" fmla="*/ 294495374 h 2801"/>
                <a:gd name="T18" fmla="*/ 1246116403 w 2801"/>
                <a:gd name="T19" fmla="*/ 146403120 h 2801"/>
                <a:gd name="T20" fmla="*/ 1116606124 w 2801"/>
                <a:gd name="T21" fmla="*/ 71512426 h 2801"/>
                <a:gd name="T22" fmla="*/ 1021443571 w 2801"/>
                <a:gd name="T23" fmla="*/ 202149044 h 2801"/>
                <a:gd name="T24" fmla="*/ 880671398 w 2801"/>
                <a:gd name="T25" fmla="*/ 164422300 h 2801"/>
                <a:gd name="T26" fmla="*/ 863778557 w 2801"/>
                <a:gd name="T27" fmla="*/ 3941813 h 2801"/>
                <a:gd name="T28" fmla="*/ 788887863 w 2801"/>
                <a:gd name="T29" fmla="*/ 0 h 2801"/>
                <a:gd name="T30" fmla="*/ 713997169 w 2801"/>
                <a:gd name="T31" fmla="*/ 3941813 h 2801"/>
                <a:gd name="T32" fmla="*/ 697104328 w 2801"/>
                <a:gd name="T33" fmla="*/ 164422300 h 2801"/>
                <a:gd name="T34" fmla="*/ 556332156 w 2801"/>
                <a:gd name="T35" fmla="*/ 202149044 h 2801"/>
                <a:gd name="T36" fmla="*/ 461170353 w 2801"/>
                <a:gd name="T37" fmla="*/ 71512426 h 2801"/>
                <a:gd name="T38" fmla="*/ 331096529 w 2801"/>
                <a:gd name="T39" fmla="*/ 146403120 h 2801"/>
                <a:gd name="T40" fmla="*/ 396978008 w 2801"/>
                <a:gd name="T41" fmla="*/ 294495374 h 2801"/>
                <a:gd name="T42" fmla="*/ 294495374 w 2801"/>
                <a:gd name="T43" fmla="*/ 396978008 h 2801"/>
                <a:gd name="T44" fmla="*/ 146403120 w 2801"/>
                <a:gd name="T45" fmla="*/ 331096529 h 2801"/>
                <a:gd name="T46" fmla="*/ 71512426 w 2801"/>
                <a:gd name="T47" fmla="*/ 461170353 h 2801"/>
                <a:gd name="T48" fmla="*/ 202149044 w 2801"/>
                <a:gd name="T49" fmla="*/ 556332156 h 2801"/>
                <a:gd name="T50" fmla="*/ 164422300 w 2801"/>
                <a:gd name="T51" fmla="*/ 696541534 h 2801"/>
                <a:gd name="T52" fmla="*/ 3941813 w 2801"/>
                <a:gd name="T53" fmla="*/ 713997169 h 2801"/>
                <a:gd name="T54" fmla="*/ 0 w 2801"/>
                <a:gd name="T55" fmla="*/ 788887863 h 2801"/>
                <a:gd name="T56" fmla="*/ 3941813 w 2801"/>
                <a:gd name="T57" fmla="*/ 863778557 h 2801"/>
                <a:gd name="T58" fmla="*/ 164422300 w 2801"/>
                <a:gd name="T59" fmla="*/ 880671398 h 2801"/>
                <a:gd name="T60" fmla="*/ 202149044 w 2801"/>
                <a:gd name="T61" fmla="*/ 1021443571 h 2801"/>
                <a:gd name="T62" fmla="*/ 71512426 w 2801"/>
                <a:gd name="T63" fmla="*/ 1116606124 h 2801"/>
                <a:gd name="T64" fmla="*/ 146403120 w 2801"/>
                <a:gd name="T65" fmla="*/ 1246116403 h 2801"/>
                <a:gd name="T66" fmla="*/ 294495374 w 2801"/>
                <a:gd name="T67" fmla="*/ 1180798469 h 2801"/>
                <a:gd name="T68" fmla="*/ 396978008 w 2801"/>
                <a:gd name="T69" fmla="*/ 1283280353 h 2801"/>
                <a:gd name="T70" fmla="*/ 331096529 w 2801"/>
                <a:gd name="T71" fmla="*/ 1431372607 h 2801"/>
                <a:gd name="T72" fmla="*/ 461170353 w 2801"/>
                <a:gd name="T73" fmla="*/ 1506264051 h 2801"/>
                <a:gd name="T74" fmla="*/ 556332156 w 2801"/>
                <a:gd name="T75" fmla="*/ 1375626682 h 2801"/>
                <a:gd name="T76" fmla="*/ 697104328 w 2801"/>
                <a:gd name="T77" fmla="*/ 1412790632 h 2801"/>
                <a:gd name="T78" fmla="*/ 713997169 w 2801"/>
                <a:gd name="T79" fmla="*/ 1573834664 h 2801"/>
                <a:gd name="T80" fmla="*/ 788887863 w 2801"/>
                <a:gd name="T81" fmla="*/ 1577212932 h 2801"/>
                <a:gd name="T82" fmla="*/ 863778557 w 2801"/>
                <a:gd name="T83" fmla="*/ 1573834664 h 2801"/>
                <a:gd name="T84" fmla="*/ 880671398 w 2801"/>
                <a:gd name="T85" fmla="*/ 1412790632 h 2801"/>
                <a:gd name="T86" fmla="*/ 1021443571 w 2801"/>
                <a:gd name="T87" fmla="*/ 1375626682 h 2801"/>
                <a:gd name="T88" fmla="*/ 1116606124 w 2801"/>
                <a:gd name="T89" fmla="*/ 1506264051 h 2801"/>
                <a:gd name="T90" fmla="*/ 1246679198 w 2801"/>
                <a:gd name="T91" fmla="*/ 1431372607 h 2801"/>
                <a:gd name="T92" fmla="*/ 1180798469 w 2801"/>
                <a:gd name="T93" fmla="*/ 1283280353 h 2801"/>
                <a:gd name="T94" fmla="*/ 1283280353 w 2801"/>
                <a:gd name="T95" fmla="*/ 1180798469 h 2801"/>
                <a:gd name="T96" fmla="*/ 1431372607 w 2801"/>
                <a:gd name="T97" fmla="*/ 1246116403 h 2801"/>
                <a:gd name="T98" fmla="*/ 1506264051 w 2801"/>
                <a:gd name="T99" fmla="*/ 1116606124 h 2801"/>
                <a:gd name="T100" fmla="*/ 1375626682 w 2801"/>
                <a:gd name="T101" fmla="*/ 1021443571 h 2801"/>
                <a:gd name="T102" fmla="*/ 1412790632 w 2801"/>
                <a:gd name="T103" fmla="*/ 880671398 h 2801"/>
                <a:gd name="T104" fmla="*/ 1573834664 w 2801"/>
                <a:gd name="T105" fmla="*/ 863778557 h 2801"/>
                <a:gd name="T106" fmla="*/ 788887863 w 2801"/>
                <a:gd name="T107" fmla="*/ 274787810 h 2801"/>
                <a:gd name="T108" fmla="*/ 1302425122 w 2801"/>
                <a:gd name="T109" fmla="*/ 788887863 h 2801"/>
                <a:gd name="T110" fmla="*/ 788887863 w 2801"/>
                <a:gd name="T111" fmla="*/ 1302425122 h 2801"/>
                <a:gd name="T112" fmla="*/ 274787810 w 2801"/>
                <a:gd name="T113" fmla="*/ 788887863 h 2801"/>
                <a:gd name="T114" fmla="*/ 788887863 w 2801"/>
                <a:gd name="T115" fmla="*/ 274787810 h 280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801" h="2801">
                  <a:moveTo>
                    <a:pt x="2795" y="1534"/>
                  </a:moveTo>
                  <a:cubicBezTo>
                    <a:pt x="2799" y="1490"/>
                    <a:pt x="2801" y="1446"/>
                    <a:pt x="2801" y="1401"/>
                  </a:cubicBezTo>
                  <a:cubicBezTo>
                    <a:pt x="2801" y="1356"/>
                    <a:pt x="2799" y="1311"/>
                    <a:pt x="2795" y="1268"/>
                  </a:cubicBezTo>
                  <a:lnTo>
                    <a:pt x="2509" y="1237"/>
                  </a:lnTo>
                  <a:cubicBezTo>
                    <a:pt x="2497" y="1151"/>
                    <a:pt x="2474" y="1067"/>
                    <a:pt x="2443" y="988"/>
                  </a:cubicBezTo>
                  <a:lnTo>
                    <a:pt x="2675" y="819"/>
                  </a:lnTo>
                  <a:cubicBezTo>
                    <a:pt x="2638" y="738"/>
                    <a:pt x="2593" y="660"/>
                    <a:pt x="2542" y="588"/>
                  </a:cubicBezTo>
                  <a:lnTo>
                    <a:pt x="2279" y="705"/>
                  </a:lnTo>
                  <a:cubicBezTo>
                    <a:pt x="2225" y="638"/>
                    <a:pt x="2164" y="576"/>
                    <a:pt x="2097" y="523"/>
                  </a:cubicBezTo>
                  <a:lnTo>
                    <a:pt x="2213" y="260"/>
                  </a:lnTo>
                  <a:cubicBezTo>
                    <a:pt x="2141" y="209"/>
                    <a:pt x="2064" y="164"/>
                    <a:pt x="1983" y="127"/>
                  </a:cubicBezTo>
                  <a:lnTo>
                    <a:pt x="1814" y="359"/>
                  </a:lnTo>
                  <a:cubicBezTo>
                    <a:pt x="1735" y="328"/>
                    <a:pt x="1651" y="305"/>
                    <a:pt x="1564" y="292"/>
                  </a:cubicBezTo>
                  <a:lnTo>
                    <a:pt x="1534" y="7"/>
                  </a:lnTo>
                  <a:cubicBezTo>
                    <a:pt x="1490" y="3"/>
                    <a:pt x="1446" y="0"/>
                    <a:pt x="1401" y="0"/>
                  </a:cubicBezTo>
                  <a:cubicBezTo>
                    <a:pt x="1356" y="0"/>
                    <a:pt x="1311" y="3"/>
                    <a:pt x="1268" y="7"/>
                  </a:cubicBezTo>
                  <a:lnTo>
                    <a:pt x="1238" y="292"/>
                  </a:lnTo>
                  <a:cubicBezTo>
                    <a:pt x="1151" y="305"/>
                    <a:pt x="1067" y="328"/>
                    <a:pt x="988" y="359"/>
                  </a:cubicBezTo>
                  <a:lnTo>
                    <a:pt x="819" y="127"/>
                  </a:lnTo>
                  <a:cubicBezTo>
                    <a:pt x="738" y="164"/>
                    <a:pt x="660" y="209"/>
                    <a:pt x="588" y="260"/>
                  </a:cubicBezTo>
                  <a:lnTo>
                    <a:pt x="705" y="523"/>
                  </a:lnTo>
                  <a:cubicBezTo>
                    <a:pt x="638" y="576"/>
                    <a:pt x="576" y="638"/>
                    <a:pt x="523" y="705"/>
                  </a:cubicBezTo>
                  <a:lnTo>
                    <a:pt x="260" y="588"/>
                  </a:lnTo>
                  <a:cubicBezTo>
                    <a:pt x="209" y="660"/>
                    <a:pt x="164" y="738"/>
                    <a:pt x="127" y="819"/>
                  </a:cubicBezTo>
                  <a:lnTo>
                    <a:pt x="359" y="988"/>
                  </a:lnTo>
                  <a:cubicBezTo>
                    <a:pt x="328" y="1067"/>
                    <a:pt x="305" y="1151"/>
                    <a:pt x="292" y="1237"/>
                  </a:cubicBezTo>
                  <a:lnTo>
                    <a:pt x="7" y="1268"/>
                  </a:lnTo>
                  <a:cubicBezTo>
                    <a:pt x="3" y="1311"/>
                    <a:pt x="0" y="1356"/>
                    <a:pt x="0" y="1401"/>
                  </a:cubicBezTo>
                  <a:cubicBezTo>
                    <a:pt x="0" y="1446"/>
                    <a:pt x="3" y="1490"/>
                    <a:pt x="7" y="1534"/>
                  </a:cubicBezTo>
                  <a:lnTo>
                    <a:pt x="292" y="1564"/>
                  </a:lnTo>
                  <a:cubicBezTo>
                    <a:pt x="305" y="1651"/>
                    <a:pt x="328" y="1735"/>
                    <a:pt x="359" y="1814"/>
                  </a:cubicBezTo>
                  <a:lnTo>
                    <a:pt x="127" y="1983"/>
                  </a:lnTo>
                  <a:cubicBezTo>
                    <a:pt x="164" y="2064"/>
                    <a:pt x="209" y="2141"/>
                    <a:pt x="260" y="2213"/>
                  </a:cubicBezTo>
                  <a:lnTo>
                    <a:pt x="523" y="2097"/>
                  </a:lnTo>
                  <a:cubicBezTo>
                    <a:pt x="576" y="2164"/>
                    <a:pt x="638" y="2226"/>
                    <a:pt x="705" y="2279"/>
                  </a:cubicBezTo>
                  <a:lnTo>
                    <a:pt x="588" y="2542"/>
                  </a:lnTo>
                  <a:cubicBezTo>
                    <a:pt x="660" y="2593"/>
                    <a:pt x="738" y="2638"/>
                    <a:pt x="819" y="2675"/>
                  </a:cubicBezTo>
                  <a:lnTo>
                    <a:pt x="988" y="2443"/>
                  </a:lnTo>
                  <a:cubicBezTo>
                    <a:pt x="1067" y="2474"/>
                    <a:pt x="1151" y="2497"/>
                    <a:pt x="1238" y="2509"/>
                  </a:cubicBezTo>
                  <a:lnTo>
                    <a:pt x="1268" y="2795"/>
                  </a:lnTo>
                  <a:cubicBezTo>
                    <a:pt x="1311" y="2799"/>
                    <a:pt x="1356" y="2801"/>
                    <a:pt x="1401" y="2801"/>
                  </a:cubicBezTo>
                  <a:cubicBezTo>
                    <a:pt x="1446" y="2801"/>
                    <a:pt x="1490" y="2799"/>
                    <a:pt x="1534" y="2795"/>
                  </a:cubicBezTo>
                  <a:lnTo>
                    <a:pt x="1564" y="2509"/>
                  </a:lnTo>
                  <a:cubicBezTo>
                    <a:pt x="1651" y="2497"/>
                    <a:pt x="1735" y="2474"/>
                    <a:pt x="1814" y="2443"/>
                  </a:cubicBezTo>
                  <a:lnTo>
                    <a:pt x="1983" y="2675"/>
                  </a:lnTo>
                  <a:cubicBezTo>
                    <a:pt x="2064" y="2638"/>
                    <a:pt x="2141" y="2593"/>
                    <a:pt x="2214" y="2542"/>
                  </a:cubicBezTo>
                  <a:lnTo>
                    <a:pt x="2097" y="2279"/>
                  </a:lnTo>
                  <a:cubicBezTo>
                    <a:pt x="2164" y="2225"/>
                    <a:pt x="2226" y="2164"/>
                    <a:pt x="2279" y="2097"/>
                  </a:cubicBezTo>
                  <a:lnTo>
                    <a:pt x="2542" y="2213"/>
                  </a:lnTo>
                  <a:cubicBezTo>
                    <a:pt x="2593" y="2141"/>
                    <a:pt x="2638" y="2064"/>
                    <a:pt x="2675" y="1983"/>
                  </a:cubicBezTo>
                  <a:lnTo>
                    <a:pt x="2443" y="1814"/>
                  </a:lnTo>
                  <a:cubicBezTo>
                    <a:pt x="2474" y="1735"/>
                    <a:pt x="2497" y="1651"/>
                    <a:pt x="2509" y="1564"/>
                  </a:cubicBezTo>
                  <a:lnTo>
                    <a:pt x="2795" y="1534"/>
                  </a:lnTo>
                  <a:close/>
                  <a:moveTo>
                    <a:pt x="1401" y="488"/>
                  </a:moveTo>
                  <a:cubicBezTo>
                    <a:pt x="1905" y="488"/>
                    <a:pt x="2313" y="897"/>
                    <a:pt x="2313" y="1401"/>
                  </a:cubicBezTo>
                  <a:cubicBezTo>
                    <a:pt x="2313" y="1905"/>
                    <a:pt x="1905" y="2313"/>
                    <a:pt x="1401" y="2313"/>
                  </a:cubicBezTo>
                  <a:cubicBezTo>
                    <a:pt x="897" y="2313"/>
                    <a:pt x="488" y="1905"/>
                    <a:pt x="488" y="1401"/>
                  </a:cubicBezTo>
                  <a:cubicBezTo>
                    <a:pt x="488" y="897"/>
                    <a:pt x="897" y="488"/>
                    <a:pt x="1401" y="488"/>
                  </a:cubicBezTo>
                  <a:close/>
                </a:path>
              </a:pathLst>
            </a:custGeom>
            <a:solidFill>
              <a:srgbClr val="F0AD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65E64B64-1968-452B-9E8A-2A8AE1B6FF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89675" y="1995488"/>
              <a:ext cx="2493963" cy="2492375"/>
            </a:xfrm>
            <a:custGeom>
              <a:avLst/>
              <a:gdLst>
                <a:gd name="T0" fmla="*/ 1868376180 w 3322"/>
                <a:gd name="T1" fmla="*/ 1024468911 h 3322"/>
                <a:gd name="T2" fmla="*/ 1872321326 w 3322"/>
                <a:gd name="T3" fmla="*/ 934969240 h 3322"/>
                <a:gd name="T4" fmla="*/ 1868376180 w 3322"/>
                <a:gd name="T5" fmla="*/ 846031517 h 3322"/>
                <a:gd name="T6" fmla="*/ 1677310987 w 3322"/>
                <a:gd name="T7" fmla="*/ 826330350 h 3322"/>
                <a:gd name="T8" fmla="*/ 1632786015 w 3322"/>
                <a:gd name="T9" fmla="*/ 659713356 h 3322"/>
                <a:gd name="T10" fmla="*/ 1787779584 w 3322"/>
                <a:gd name="T11" fmla="*/ 547134083 h 3322"/>
                <a:gd name="T12" fmla="*/ 1698728889 w 3322"/>
                <a:gd name="T13" fmla="*/ 392900936 h 3322"/>
                <a:gd name="T14" fmla="*/ 1523445031 w 3322"/>
                <a:gd name="T15" fmla="*/ 470580207 h 3322"/>
                <a:gd name="T16" fmla="*/ 1401140996 w 3322"/>
                <a:gd name="T17" fmla="*/ 348994772 h 3322"/>
                <a:gd name="T18" fmla="*/ 1479483115 w 3322"/>
                <a:gd name="T19" fmla="*/ 173371616 h 3322"/>
                <a:gd name="T20" fmla="*/ 1325053353 w 3322"/>
                <a:gd name="T21" fmla="*/ 84434643 h 3322"/>
                <a:gd name="T22" fmla="*/ 1212331030 w 3322"/>
                <a:gd name="T23" fmla="*/ 239793184 h 3322"/>
                <a:gd name="T24" fmla="*/ 1045501271 w 3322"/>
                <a:gd name="T25" fmla="*/ 195324323 h 3322"/>
                <a:gd name="T26" fmla="*/ 1025211734 w 3322"/>
                <a:gd name="T27" fmla="*/ 4503081 h 3322"/>
                <a:gd name="T28" fmla="*/ 936161038 w 3322"/>
                <a:gd name="T29" fmla="*/ 0 h 3322"/>
                <a:gd name="T30" fmla="*/ 847109593 w 3322"/>
                <a:gd name="T31" fmla="*/ 4503081 h 3322"/>
                <a:gd name="T32" fmla="*/ 826820055 w 3322"/>
                <a:gd name="T33" fmla="*/ 195324323 h 3322"/>
                <a:gd name="T34" fmla="*/ 659990296 w 3322"/>
                <a:gd name="T35" fmla="*/ 239793184 h 3322"/>
                <a:gd name="T36" fmla="*/ 547267974 w 3322"/>
                <a:gd name="T37" fmla="*/ 84434643 h 3322"/>
                <a:gd name="T38" fmla="*/ 392838211 w 3322"/>
                <a:gd name="T39" fmla="*/ 173371616 h 3322"/>
                <a:gd name="T40" fmla="*/ 471180331 w 3322"/>
                <a:gd name="T41" fmla="*/ 348994772 h 3322"/>
                <a:gd name="T42" fmla="*/ 348876295 w 3322"/>
                <a:gd name="T43" fmla="*/ 470580207 h 3322"/>
                <a:gd name="T44" fmla="*/ 173592437 w 3322"/>
                <a:gd name="T45" fmla="*/ 392900936 h 3322"/>
                <a:gd name="T46" fmla="*/ 84541742 w 3322"/>
                <a:gd name="T47" fmla="*/ 547134083 h 3322"/>
                <a:gd name="T48" fmla="*/ 239535311 w 3322"/>
                <a:gd name="T49" fmla="*/ 659713356 h 3322"/>
                <a:gd name="T50" fmla="*/ 195010339 w 3322"/>
                <a:gd name="T51" fmla="*/ 826330350 h 3322"/>
                <a:gd name="T52" fmla="*/ 4508953 w 3322"/>
                <a:gd name="T53" fmla="*/ 846031517 h 3322"/>
                <a:gd name="T54" fmla="*/ 0 w 3322"/>
                <a:gd name="T55" fmla="*/ 934969240 h 3322"/>
                <a:gd name="T56" fmla="*/ 4508953 w 3322"/>
                <a:gd name="T57" fmla="*/ 1024468911 h 3322"/>
                <a:gd name="T58" fmla="*/ 195010339 w 3322"/>
                <a:gd name="T59" fmla="*/ 1044170828 h 3322"/>
                <a:gd name="T60" fmla="*/ 239535311 w 3322"/>
                <a:gd name="T61" fmla="*/ 1210787822 h 3322"/>
                <a:gd name="T62" fmla="*/ 84541742 w 3322"/>
                <a:gd name="T63" fmla="*/ 1323366345 h 3322"/>
                <a:gd name="T64" fmla="*/ 173592437 w 3322"/>
                <a:gd name="T65" fmla="*/ 1477599492 h 3322"/>
                <a:gd name="T66" fmla="*/ 348876295 w 3322"/>
                <a:gd name="T67" fmla="*/ 1399357524 h 3322"/>
                <a:gd name="T68" fmla="*/ 471180331 w 3322"/>
                <a:gd name="T69" fmla="*/ 1521505656 h 3322"/>
                <a:gd name="T70" fmla="*/ 392838211 w 3322"/>
                <a:gd name="T71" fmla="*/ 1696566115 h 3322"/>
                <a:gd name="T72" fmla="*/ 547267974 w 3322"/>
                <a:gd name="T73" fmla="*/ 1786066536 h 3322"/>
                <a:gd name="T74" fmla="*/ 659990296 w 3322"/>
                <a:gd name="T75" fmla="*/ 1630707244 h 3322"/>
                <a:gd name="T76" fmla="*/ 826820055 w 3322"/>
                <a:gd name="T77" fmla="*/ 1675176105 h 3322"/>
                <a:gd name="T78" fmla="*/ 847109593 w 3322"/>
                <a:gd name="T79" fmla="*/ 1865997347 h 3322"/>
                <a:gd name="T80" fmla="*/ 936161038 w 3322"/>
                <a:gd name="T81" fmla="*/ 1869937730 h 3322"/>
                <a:gd name="T82" fmla="*/ 1025211734 w 3322"/>
                <a:gd name="T83" fmla="*/ 1865997347 h 3322"/>
                <a:gd name="T84" fmla="*/ 1045501271 w 3322"/>
                <a:gd name="T85" fmla="*/ 1675176105 h 3322"/>
                <a:gd name="T86" fmla="*/ 1212331030 w 3322"/>
                <a:gd name="T87" fmla="*/ 1630707244 h 3322"/>
                <a:gd name="T88" fmla="*/ 1325053353 w 3322"/>
                <a:gd name="T89" fmla="*/ 1786066536 h 3322"/>
                <a:gd name="T90" fmla="*/ 1479483115 w 3322"/>
                <a:gd name="T91" fmla="*/ 1696566115 h 3322"/>
                <a:gd name="T92" fmla="*/ 1401140996 w 3322"/>
                <a:gd name="T93" fmla="*/ 1521505656 h 3322"/>
                <a:gd name="T94" fmla="*/ 1523445031 w 3322"/>
                <a:gd name="T95" fmla="*/ 1399357524 h 3322"/>
                <a:gd name="T96" fmla="*/ 1698728889 w 3322"/>
                <a:gd name="T97" fmla="*/ 1477599492 h 3322"/>
                <a:gd name="T98" fmla="*/ 1787779584 w 3322"/>
                <a:gd name="T99" fmla="*/ 1323366345 h 3322"/>
                <a:gd name="T100" fmla="*/ 1632786015 w 3322"/>
                <a:gd name="T101" fmla="*/ 1210787822 h 3322"/>
                <a:gd name="T102" fmla="*/ 1677310987 w 3322"/>
                <a:gd name="T103" fmla="*/ 1044170828 h 3322"/>
                <a:gd name="T104" fmla="*/ 1868376180 w 3322"/>
                <a:gd name="T105" fmla="*/ 1024468911 h 3322"/>
                <a:gd name="T106" fmla="*/ 936161038 w 3322"/>
                <a:gd name="T107" fmla="*/ 329856303 h 3322"/>
                <a:gd name="T108" fmla="*/ 1542044650 w 3322"/>
                <a:gd name="T109" fmla="*/ 934969240 h 3322"/>
                <a:gd name="T110" fmla="*/ 936161038 w 3322"/>
                <a:gd name="T111" fmla="*/ 1540644125 h 3322"/>
                <a:gd name="T112" fmla="*/ 330276676 w 3322"/>
                <a:gd name="T113" fmla="*/ 934969240 h 3322"/>
                <a:gd name="T114" fmla="*/ 936161038 w 3322"/>
                <a:gd name="T115" fmla="*/ 329856303 h 332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322" h="3322">
                  <a:moveTo>
                    <a:pt x="3315" y="1820"/>
                  </a:moveTo>
                  <a:cubicBezTo>
                    <a:pt x="3319" y="1768"/>
                    <a:pt x="3322" y="1715"/>
                    <a:pt x="3322" y="1661"/>
                  </a:cubicBezTo>
                  <a:cubicBezTo>
                    <a:pt x="3322" y="1608"/>
                    <a:pt x="3319" y="1555"/>
                    <a:pt x="3315" y="1503"/>
                  </a:cubicBezTo>
                  <a:lnTo>
                    <a:pt x="2976" y="1468"/>
                  </a:lnTo>
                  <a:cubicBezTo>
                    <a:pt x="2961" y="1365"/>
                    <a:pt x="2934" y="1266"/>
                    <a:pt x="2897" y="1172"/>
                  </a:cubicBezTo>
                  <a:lnTo>
                    <a:pt x="3172" y="972"/>
                  </a:lnTo>
                  <a:cubicBezTo>
                    <a:pt x="3128" y="875"/>
                    <a:pt x="3075" y="783"/>
                    <a:pt x="3014" y="698"/>
                  </a:cubicBezTo>
                  <a:lnTo>
                    <a:pt x="2703" y="836"/>
                  </a:lnTo>
                  <a:cubicBezTo>
                    <a:pt x="2639" y="756"/>
                    <a:pt x="2566" y="683"/>
                    <a:pt x="2486" y="620"/>
                  </a:cubicBezTo>
                  <a:lnTo>
                    <a:pt x="2625" y="308"/>
                  </a:lnTo>
                  <a:cubicBezTo>
                    <a:pt x="2539" y="247"/>
                    <a:pt x="2448" y="194"/>
                    <a:pt x="2351" y="150"/>
                  </a:cubicBezTo>
                  <a:lnTo>
                    <a:pt x="2151" y="426"/>
                  </a:lnTo>
                  <a:cubicBezTo>
                    <a:pt x="2057" y="389"/>
                    <a:pt x="1958" y="362"/>
                    <a:pt x="1855" y="347"/>
                  </a:cubicBezTo>
                  <a:lnTo>
                    <a:pt x="1819" y="8"/>
                  </a:lnTo>
                  <a:cubicBezTo>
                    <a:pt x="1767" y="3"/>
                    <a:pt x="1714" y="0"/>
                    <a:pt x="1661" y="0"/>
                  </a:cubicBezTo>
                  <a:cubicBezTo>
                    <a:pt x="1608" y="0"/>
                    <a:pt x="1555" y="3"/>
                    <a:pt x="1503" y="8"/>
                  </a:cubicBezTo>
                  <a:lnTo>
                    <a:pt x="1467" y="347"/>
                  </a:lnTo>
                  <a:cubicBezTo>
                    <a:pt x="1364" y="362"/>
                    <a:pt x="1265" y="389"/>
                    <a:pt x="1171" y="426"/>
                  </a:cubicBezTo>
                  <a:lnTo>
                    <a:pt x="971" y="150"/>
                  </a:lnTo>
                  <a:cubicBezTo>
                    <a:pt x="875" y="194"/>
                    <a:pt x="783" y="247"/>
                    <a:pt x="697" y="308"/>
                  </a:cubicBezTo>
                  <a:lnTo>
                    <a:pt x="836" y="620"/>
                  </a:lnTo>
                  <a:cubicBezTo>
                    <a:pt x="756" y="683"/>
                    <a:pt x="683" y="756"/>
                    <a:pt x="619" y="836"/>
                  </a:cubicBezTo>
                  <a:lnTo>
                    <a:pt x="308" y="698"/>
                  </a:lnTo>
                  <a:cubicBezTo>
                    <a:pt x="247" y="783"/>
                    <a:pt x="194" y="875"/>
                    <a:pt x="150" y="972"/>
                  </a:cubicBezTo>
                  <a:lnTo>
                    <a:pt x="425" y="1172"/>
                  </a:lnTo>
                  <a:cubicBezTo>
                    <a:pt x="388" y="1266"/>
                    <a:pt x="361" y="1365"/>
                    <a:pt x="346" y="1468"/>
                  </a:cubicBezTo>
                  <a:lnTo>
                    <a:pt x="8" y="1503"/>
                  </a:lnTo>
                  <a:cubicBezTo>
                    <a:pt x="3" y="1555"/>
                    <a:pt x="0" y="1608"/>
                    <a:pt x="0" y="1661"/>
                  </a:cubicBezTo>
                  <a:cubicBezTo>
                    <a:pt x="0" y="1715"/>
                    <a:pt x="3" y="1768"/>
                    <a:pt x="8" y="1820"/>
                  </a:cubicBezTo>
                  <a:lnTo>
                    <a:pt x="346" y="1855"/>
                  </a:lnTo>
                  <a:cubicBezTo>
                    <a:pt x="361" y="1958"/>
                    <a:pt x="388" y="2057"/>
                    <a:pt x="425" y="2151"/>
                  </a:cubicBezTo>
                  <a:lnTo>
                    <a:pt x="150" y="2351"/>
                  </a:lnTo>
                  <a:cubicBezTo>
                    <a:pt x="194" y="2448"/>
                    <a:pt x="247" y="2540"/>
                    <a:pt x="308" y="2625"/>
                  </a:cubicBezTo>
                  <a:lnTo>
                    <a:pt x="619" y="2486"/>
                  </a:lnTo>
                  <a:cubicBezTo>
                    <a:pt x="683" y="2567"/>
                    <a:pt x="756" y="2639"/>
                    <a:pt x="836" y="2703"/>
                  </a:cubicBezTo>
                  <a:lnTo>
                    <a:pt x="697" y="3014"/>
                  </a:lnTo>
                  <a:cubicBezTo>
                    <a:pt x="783" y="3075"/>
                    <a:pt x="874" y="3129"/>
                    <a:pt x="971" y="3173"/>
                  </a:cubicBezTo>
                  <a:lnTo>
                    <a:pt x="1171" y="2897"/>
                  </a:lnTo>
                  <a:cubicBezTo>
                    <a:pt x="1265" y="2934"/>
                    <a:pt x="1364" y="2961"/>
                    <a:pt x="1467" y="2976"/>
                  </a:cubicBezTo>
                  <a:lnTo>
                    <a:pt x="1503" y="3315"/>
                  </a:lnTo>
                  <a:cubicBezTo>
                    <a:pt x="1555" y="3320"/>
                    <a:pt x="1608" y="3322"/>
                    <a:pt x="1661" y="3322"/>
                  </a:cubicBezTo>
                  <a:cubicBezTo>
                    <a:pt x="1714" y="3322"/>
                    <a:pt x="1767" y="3320"/>
                    <a:pt x="1819" y="3315"/>
                  </a:cubicBezTo>
                  <a:lnTo>
                    <a:pt x="1855" y="2976"/>
                  </a:lnTo>
                  <a:cubicBezTo>
                    <a:pt x="1958" y="2961"/>
                    <a:pt x="2057" y="2934"/>
                    <a:pt x="2151" y="2897"/>
                  </a:cubicBezTo>
                  <a:lnTo>
                    <a:pt x="2351" y="3173"/>
                  </a:lnTo>
                  <a:cubicBezTo>
                    <a:pt x="2448" y="3129"/>
                    <a:pt x="2539" y="3075"/>
                    <a:pt x="2625" y="3014"/>
                  </a:cubicBezTo>
                  <a:lnTo>
                    <a:pt x="2486" y="2703"/>
                  </a:lnTo>
                  <a:cubicBezTo>
                    <a:pt x="2566" y="2639"/>
                    <a:pt x="2639" y="2567"/>
                    <a:pt x="2703" y="2486"/>
                  </a:cubicBezTo>
                  <a:lnTo>
                    <a:pt x="3014" y="2625"/>
                  </a:lnTo>
                  <a:cubicBezTo>
                    <a:pt x="3075" y="2540"/>
                    <a:pt x="3128" y="2448"/>
                    <a:pt x="3172" y="2351"/>
                  </a:cubicBezTo>
                  <a:lnTo>
                    <a:pt x="2897" y="2151"/>
                  </a:lnTo>
                  <a:cubicBezTo>
                    <a:pt x="2934" y="2057"/>
                    <a:pt x="2961" y="1958"/>
                    <a:pt x="2976" y="1855"/>
                  </a:cubicBezTo>
                  <a:lnTo>
                    <a:pt x="3315" y="1820"/>
                  </a:lnTo>
                  <a:close/>
                  <a:moveTo>
                    <a:pt x="1661" y="586"/>
                  </a:moveTo>
                  <a:cubicBezTo>
                    <a:pt x="2255" y="586"/>
                    <a:pt x="2736" y="1068"/>
                    <a:pt x="2736" y="1661"/>
                  </a:cubicBezTo>
                  <a:cubicBezTo>
                    <a:pt x="2736" y="2255"/>
                    <a:pt x="2255" y="2737"/>
                    <a:pt x="1661" y="2737"/>
                  </a:cubicBezTo>
                  <a:cubicBezTo>
                    <a:pt x="1067" y="2737"/>
                    <a:pt x="586" y="2255"/>
                    <a:pt x="586" y="1661"/>
                  </a:cubicBezTo>
                  <a:cubicBezTo>
                    <a:pt x="586" y="1068"/>
                    <a:pt x="1067" y="586"/>
                    <a:pt x="1661" y="586"/>
                  </a:cubicBezTo>
                  <a:close/>
                </a:path>
              </a:pathLst>
            </a:custGeom>
            <a:solidFill>
              <a:srgbClr val="D443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2079A41E-A2C2-4FA6-AA5E-8B24BF8CCE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46200" y="1989138"/>
              <a:ext cx="2493963" cy="2493962"/>
            </a:xfrm>
            <a:custGeom>
              <a:avLst/>
              <a:gdLst>
                <a:gd name="T0" fmla="*/ 1867812373 w 3322"/>
                <a:gd name="T1" fmla="*/ 1025210572 h 3322"/>
                <a:gd name="T2" fmla="*/ 1872321326 w 3322"/>
                <a:gd name="T3" fmla="*/ 936159912 h 3322"/>
                <a:gd name="T4" fmla="*/ 1867812373 w 3322"/>
                <a:gd name="T5" fmla="*/ 847109253 h 3322"/>
                <a:gd name="T6" fmla="*/ 1677310987 w 3322"/>
                <a:gd name="T7" fmla="*/ 826818973 h 3322"/>
                <a:gd name="T8" fmla="*/ 1632786015 w 3322"/>
                <a:gd name="T9" fmla="*/ 659990032 h 3322"/>
                <a:gd name="T10" fmla="*/ 1787779584 w 3322"/>
                <a:gd name="T11" fmla="*/ 547267754 h 3322"/>
                <a:gd name="T12" fmla="*/ 1698728889 w 3322"/>
                <a:gd name="T13" fmla="*/ 392838054 h 3322"/>
                <a:gd name="T14" fmla="*/ 1523445031 w 3322"/>
                <a:gd name="T15" fmla="*/ 471180142 h 3322"/>
                <a:gd name="T16" fmla="*/ 1401140996 w 3322"/>
                <a:gd name="T17" fmla="*/ 348876155 h 3322"/>
                <a:gd name="T18" fmla="*/ 1479483115 w 3322"/>
                <a:gd name="T19" fmla="*/ 173592368 h 3322"/>
                <a:gd name="T20" fmla="*/ 1325053353 w 3322"/>
                <a:gd name="T21" fmla="*/ 84541708 h 3322"/>
                <a:gd name="T22" fmla="*/ 1212331030 w 3322"/>
                <a:gd name="T23" fmla="*/ 239535215 h 3322"/>
                <a:gd name="T24" fmla="*/ 1045501271 w 3322"/>
                <a:gd name="T25" fmla="*/ 195009510 h 3322"/>
                <a:gd name="T26" fmla="*/ 1025211734 w 3322"/>
                <a:gd name="T27" fmla="*/ 4508951 h 3322"/>
                <a:gd name="T28" fmla="*/ 936161038 w 3322"/>
                <a:gd name="T29" fmla="*/ 0 h 3322"/>
                <a:gd name="T30" fmla="*/ 847109593 w 3322"/>
                <a:gd name="T31" fmla="*/ 4508951 h 3322"/>
                <a:gd name="T32" fmla="*/ 826820055 w 3322"/>
                <a:gd name="T33" fmla="*/ 195009510 h 3322"/>
                <a:gd name="T34" fmla="*/ 659990296 w 3322"/>
                <a:gd name="T35" fmla="*/ 239535215 h 3322"/>
                <a:gd name="T36" fmla="*/ 547267974 w 3322"/>
                <a:gd name="T37" fmla="*/ 84541708 h 3322"/>
                <a:gd name="T38" fmla="*/ 392838211 w 3322"/>
                <a:gd name="T39" fmla="*/ 173592368 h 3322"/>
                <a:gd name="T40" fmla="*/ 471180331 w 3322"/>
                <a:gd name="T41" fmla="*/ 348876155 h 3322"/>
                <a:gd name="T42" fmla="*/ 348876295 w 3322"/>
                <a:gd name="T43" fmla="*/ 471180142 h 3322"/>
                <a:gd name="T44" fmla="*/ 173592437 w 3322"/>
                <a:gd name="T45" fmla="*/ 392838054 h 3322"/>
                <a:gd name="T46" fmla="*/ 84541742 w 3322"/>
                <a:gd name="T47" fmla="*/ 547267754 h 3322"/>
                <a:gd name="T48" fmla="*/ 239535311 w 3322"/>
                <a:gd name="T49" fmla="*/ 659990032 h 3322"/>
                <a:gd name="T50" fmla="*/ 195010339 w 3322"/>
                <a:gd name="T51" fmla="*/ 826818973 h 3322"/>
                <a:gd name="T52" fmla="*/ 4508953 w 3322"/>
                <a:gd name="T53" fmla="*/ 847109253 h 3322"/>
                <a:gd name="T54" fmla="*/ 0 w 3322"/>
                <a:gd name="T55" fmla="*/ 936159912 h 3322"/>
                <a:gd name="T56" fmla="*/ 4508953 w 3322"/>
                <a:gd name="T57" fmla="*/ 1025210572 h 3322"/>
                <a:gd name="T58" fmla="*/ 195010339 w 3322"/>
                <a:gd name="T59" fmla="*/ 1045500852 h 3322"/>
                <a:gd name="T60" fmla="*/ 239535311 w 3322"/>
                <a:gd name="T61" fmla="*/ 1212329793 h 3322"/>
                <a:gd name="T62" fmla="*/ 84541742 w 3322"/>
                <a:gd name="T63" fmla="*/ 1325052071 h 3322"/>
                <a:gd name="T64" fmla="*/ 173592437 w 3322"/>
                <a:gd name="T65" fmla="*/ 1479481771 h 3322"/>
                <a:gd name="T66" fmla="*/ 348876295 w 3322"/>
                <a:gd name="T67" fmla="*/ 1401139683 h 3322"/>
                <a:gd name="T68" fmla="*/ 471180331 w 3322"/>
                <a:gd name="T69" fmla="*/ 1523443670 h 3322"/>
                <a:gd name="T70" fmla="*/ 392838211 w 3322"/>
                <a:gd name="T71" fmla="*/ 1698727457 h 3322"/>
                <a:gd name="T72" fmla="*/ 547267974 w 3322"/>
                <a:gd name="T73" fmla="*/ 1787778116 h 3322"/>
                <a:gd name="T74" fmla="*/ 659990296 w 3322"/>
                <a:gd name="T75" fmla="*/ 1632784609 h 3322"/>
                <a:gd name="T76" fmla="*/ 826820055 w 3322"/>
                <a:gd name="T77" fmla="*/ 1677310314 h 3322"/>
                <a:gd name="T78" fmla="*/ 847109593 w 3322"/>
                <a:gd name="T79" fmla="*/ 1867810873 h 3322"/>
                <a:gd name="T80" fmla="*/ 936161038 w 3322"/>
                <a:gd name="T81" fmla="*/ 1872319825 h 3322"/>
                <a:gd name="T82" fmla="*/ 1025211734 w 3322"/>
                <a:gd name="T83" fmla="*/ 1867810873 h 3322"/>
                <a:gd name="T84" fmla="*/ 1045501271 w 3322"/>
                <a:gd name="T85" fmla="*/ 1677310314 h 3322"/>
                <a:gd name="T86" fmla="*/ 1212331030 w 3322"/>
                <a:gd name="T87" fmla="*/ 1632784609 h 3322"/>
                <a:gd name="T88" fmla="*/ 1325053353 w 3322"/>
                <a:gd name="T89" fmla="*/ 1787778116 h 3322"/>
                <a:gd name="T90" fmla="*/ 1479483115 w 3322"/>
                <a:gd name="T91" fmla="*/ 1698727457 h 3322"/>
                <a:gd name="T92" fmla="*/ 1401140996 w 3322"/>
                <a:gd name="T93" fmla="*/ 1522880614 h 3322"/>
                <a:gd name="T94" fmla="*/ 1523445031 w 3322"/>
                <a:gd name="T95" fmla="*/ 1401139683 h 3322"/>
                <a:gd name="T96" fmla="*/ 1698728889 w 3322"/>
                <a:gd name="T97" fmla="*/ 1479481771 h 3322"/>
                <a:gd name="T98" fmla="*/ 1787779584 w 3322"/>
                <a:gd name="T99" fmla="*/ 1325052071 h 3322"/>
                <a:gd name="T100" fmla="*/ 1632786015 w 3322"/>
                <a:gd name="T101" fmla="*/ 1212329793 h 3322"/>
                <a:gd name="T102" fmla="*/ 1677310987 w 3322"/>
                <a:gd name="T103" fmla="*/ 1045500852 h 3322"/>
                <a:gd name="T104" fmla="*/ 1867812373 w 3322"/>
                <a:gd name="T105" fmla="*/ 1025210572 h 3322"/>
                <a:gd name="T106" fmla="*/ 936161038 w 3322"/>
                <a:gd name="T107" fmla="*/ 322386255 h 3322"/>
                <a:gd name="T108" fmla="*/ 1549934942 w 3322"/>
                <a:gd name="T109" fmla="*/ 936159912 h 3322"/>
                <a:gd name="T110" fmla="*/ 936161038 w 3322"/>
                <a:gd name="T111" fmla="*/ 1549933570 h 3322"/>
                <a:gd name="T112" fmla="*/ 322386384 w 3322"/>
                <a:gd name="T113" fmla="*/ 936159912 h 3322"/>
                <a:gd name="T114" fmla="*/ 936161038 w 3322"/>
                <a:gd name="T115" fmla="*/ 322386255 h 332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3322" h="3322">
                  <a:moveTo>
                    <a:pt x="3314" y="1819"/>
                  </a:moveTo>
                  <a:cubicBezTo>
                    <a:pt x="3319" y="1767"/>
                    <a:pt x="3322" y="1714"/>
                    <a:pt x="3322" y="1661"/>
                  </a:cubicBezTo>
                  <a:cubicBezTo>
                    <a:pt x="3322" y="1608"/>
                    <a:pt x="3319" y="1555"/>
                    <a:pt x="3314" y="1503"/>
                  </a:cubicBezTo>
                  <a:lnTo>
                    <a:pt x="2976" y="1467"/>
                  </a:lnTo>
                  <a:cubicBezTo>
                    <a:pt x="2961" y="1364"/>
                    <a:pt x="2934" y="1265"/>
                    <a:pt x="2897" y="1171"/>
                  </a:cubicBezTo>
                  <a:lnTo>
                    <a:pt x="3172" y="971"/>
                  </a:lnTo>
                  <a:cubicBezTo>
                    <a:pt x="3128" y="874"/>
                    <a:pt x="3075" y="783"/>
                    <a:pt x="3014" y="697"/>
                  </a:cubicBezTo>
                  <a:lnTo>
                    <a:pt x="2703" y="836"/>
                  </a:lnTo>
                  <a:cubicBezTo>
                    <a:pt x="2639" y="756"/>
                    <a:pt x="2566" y="683"/>
                    <a:pt x="2486" y="619"/>
                  </a:cubicBezTo>
                  <a:lnTo>
                    <a:pt x="2625" y="308"/>
                  </a:lnTo>
                  <a:cubicBezTo>
                    <a:pt x="2539" y="247"/>
                    <a:pt x="2448" y="194"/>
                    <a:pt x="2351" y="150"/>
                  </a:cubicBezTo>
                  <a:lnTo>
                    <a:pt x="2151" y="425"/>
                  </a:lnTo>
                  <a:cubicBezTo>
                    <a:pt x="2057" y="388"/>
                    <a:pt x="1958" y="361"/>
                    <a:pt x="1855" y="346"/>
                  </a:cubicBezTo>
                  <a:lnTo>
                    <a:pt x="1819" y="8"/>
                  </a:lnTo>
                  <a:cubicBezTo>
                    <a:pt x="1767" y="3"/>
                    <a:pt x="1714" y="0"/>
                    <a:pt x="1661" y="0"/>
                  </a:cubicBezTo>
                  <a:cubicBezTo>
                    <a:pt x="1608" y="0"/>
                    <a:pt x="1555" y="3"/>
                    <a:pt x="1503" y="8"/>
                  </a:cubicBezTo>
                  <a:lnTo>
                    <a:pt x="1467" y="346"/>
                  </a:lnTo>
                  <a:cubicBezTo>
                    <a:pt x="1364" y="361"/>
                    <a:pt x="1265" y="388"/>
                    <a:pt x="1171" y="425"/>
                  </a:cubicBezTo>
                  <a:lnTo>
                    <a:pt x="971" y="150"/>
                  </a:lnTo>
                  <a:cubicBezTo>
                    <a:pt x="874" y="194"/>
                    <a:pt x="783" y="247"/>
                    <a:pt x="697" y="308"/>
                  </a:cubicBezTo>
                  <a:lnTo>
                    <a:pt x="836" y="619"/>
                  </a:lnTo>
                  <a:cubicBezTo>
                    <a:pt x="756" y="683"/>
                    <a:pt x="683" y="756"/>
                    <a:pt x="619" y="836"/>
                  </a:cubicBezTo>
                  <a:lnTo>
                    <a:pt x="308" y="697"/>
                  </a:lnTo>
                  <a:cubicBezTo>
                    <a:pt x="247" y="783"/>
                    <a:pt x="194" y="874"/>
                    <a:pt x="150" y="971"/>
                  </a:cubicBezTo>
                  <a:lnTo>
                    <a:pt x="425" y="1171"/>
                  </a:lnTo>
                  <a:cubicBezTo>
                    <a:pt x="388" y="1265"/>
                    <a:pt x="361" y="1364"/>
                    <a:pt x="346" y="1467"/>
                  </a:cubicBezTo>
                  <a:lnTo>
                    <a:pt x="8" y="1503"/>
                  </a:lnTo>
                  <a:cubicBezTo>
                    <a:pt x="3" y="1555"/>
                    <a:pt x="0" y="1608"/>
                    <a:pt x="0" y="1661"/>
                  </a:cubicBezTo>
                  <a:cubicBezTo>
                    <a:pt x="0" y="1714"/>
                    <a:pt x="3" y="1767"/>
                    <a:pt x="8" y="1819"/>
                  </a:cubicBezTo>
                  <a:lnTo>
                    <a:pt x="346" y="1855"/>
                  </a:lnTo>
                  <a:cubicBezTo>
                    <a:pt x="361" y="1958"/>
                    <a:pt x="388" y="2057"/>
                    <a:pt x="425" y="2151"/>
                  </a:cubicBezTo>
                  <a:lnTo>
                    <a:pt x="150" y="2351"/>
                  </a:lnTo>
                  <a:cubicBezTo>
                    <a:pt x="194" y="2448"/>
                    <a:pt x="247" y="2539"/>
                    <a:pt x="308" y="2625"/>
                  </a:cubicBezTo>
                  <a:lnTo>
                    <a:pt x="619" y="2486"/>
                  </a:lnTo>
                  <a:cubicBezTo>
                    <a:pt x="683" y="2566"/>
                    <a:pt x="756" y="2639"/>
                    <a:pt x="836" y="2703"/>
                  </a:cubicBezTo>
                  <a:lnTo>
                    <a:pt x="697" y="3014"/>
                  </a:lnTo>
                  <a:cubicBezTo>
                    <a:pt x="783" y="3075"/>
                    <a:pt x="874" y="3128"/>
                    <a:pt x="971" y="3172"/>
                  </a:cubicBezTo>
                  <a:lnTo>
                    <a:pt x="1171" y="2897"/>
                  </a:lnTo>
                  <a:cubicBezTo>
                    <a:pt x="1265" y="2934"/>
                    <a:pt x="1364" y="2961"/>
                    <a:pt x="1467" y="2976"/>
                  </a:cubicBezTo>
                  <a:lnTo>
                    <a:pt x="1503" y="3314"/>
                  </a:lnTo>
                  <a:cubicBezTo>
                    <a:pt x="1555" y="3319"/>
                    <a:pt x="1608" y="3322"/>
                    <a:pt x="1661" y="3322"/>
                  </a:cubicBezTo>
                  <a:cubicBezTo>
                    <a:pt x="1714" y="3322"/>
                    <a:pt x="1767" y="3319"/>
                    <a:pt x="1819" y="3314"/>
                  </a:cubicBezTo>
                  <a:lnTo>
                    <a:pt x="1855" y="2976"/>
                  </a:lnTo>
                  <a:cubicBezTo>
                    <a:pt x="1958" y="2961"/>
                    <a:pt x="2057" y="2934"/>
                    <a:pt x="2151" y="2897"/>
                  </a:cubicBezTo>
                  <a:lnTo>
                    <a:pt x="2351" y="3172"/>
                  </a:lnTo>
                  <a:cubicBezTo>
                    <a:pt x="2448" y="3128"/>
                    <a:pt x="2539" y="3075"/>
                    <a:pt x="2625" y="3014"/>
                  </a:cubicBezTo>
                  <a:lnTo>
                    <a:pt x="2486" y="2702"/>
                  </a:lnTo>
                  <a:cubicBezTo>
                    <a:pt x="2566" y="2639"/>
                    <a:pt x="2639" y="2566"/>
                    <a:pt x="2703" y="2486"/>
                  </a:cubicBezTo>
                  <a:lnTo>
                    <a:pt x="3014" y="2625"/>
                  </a:lnTo>
                  <a:cubicBezTo>
                    <a:pt x="3075" y="2539"/>
                    <a:pt x="3128" y="2448"/>
                    <a:pt x="3172" y="2351"/>
                  </a:cubicBezTo>
                  <a:lnTo>
                    <a:pt x="2897" y="2151"/>
                  </a:lnTo>
                  <a:cubicBezTo>
                    <a:pt x="2934" y="2057"/>
                    <a:pt x="2961" y="1958"/>
                    <a:pt x="2976" y="1855"/>
                  </a:cubicBezTo>
                  <a:lnTo>
                    <a:pt x="3314" y="1819"/>
                  </a:lnTo>
                  <a:close/>
                  <a:moveTo>
                    <a:pt x="1661" y="572"/>
                  </a:moveTo>
                  <a:cubicBezTo>
                    <a:pt x="2262" y="572"/>
                    <a:pt x="2750" y="1060"/>
                    <a:pt x="2750" y="1661"/>
                  </a:cubicBezTo>
                  <a:cubicBezTo>
                    <a:pt x="2750" y="2262"/>
                    <a:pt x="2262" y="2750"/>
                    <a:pt x="1661" y="2750"/>
                  </a:cubicBezTo>
                  <a:cubicBezTo>
                    <a:pt x="1060" y="2750"/>
                    <a:pt x="572" y="2262"/>
                    <a:pt x="572" y="1661"/>
                  </a:cubicBezTo>
                  <a:cubicBezTo>
                    <a:pt x="572" y="1060"/>
                    <a:pt x="1060" y="572"/>
                    <a:pt x="1661" y="572"/>
                  </a:cubicBezTo>
                  <a:close/>
                </a:path>
              </a:pathLst>
            </a:custGeom>
            <a:solidFill>
              <a:srgbClr val="009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6A532488-7742-4306-96C2-1359C58BF1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38538" y="2716213"/>
              <a:ext cx="3117850" cy="3116262"/>
            </a:xfrm>
            <a:custGeom>
              <a:avLst/>
              <a:gdLst>
                <a:gd name="T0" fmla="*/ 2147483646 w 4152"/>
                <a:gd name="T1" fmla="*/ 1280984077 h 4152"/>
                <a:gd name="T2" fmla="*/ 2147483646 w 4152"/>
                <a:gd name="T3" fmla="*/ 1169447116 h 4152"/>
                <a:gd name="T4" fmla="*/ 2147483646 w 4152"/>
                <a:gd name="T5" fmla="*/ 1057910155 h 4152"/>
                <a:gd name="T6" fmla="*/ 2097677015 w 4152"/>
                <a:gd name="T7" fmla="*/ 1033124163 h 4152"/>
                <a:gd name="T8" fmla="*/ 2041852331 w 4152"/>
                <a:gd name="T9" fmla="*/ 824697123 h 4152"/>
                <a:gd name="T10" fmla="*/ 2147483646 w 4152"/>
                <a:gd name="T11" fmla="*/ 683867148 h 4152"/>
                <a:gd name="T12" fmla="*/ 2124180241 w 4152"/>
                <a:gd name="T13" fmla="*/ 490649898 h 4152"/>
                <a:gd name="T14" fmla="*/ 1904826127 w 4152"/>
                <a:gd name="T15" fmla="*/ 588666545 h 4152"/>
                <a:gd name="T16" fmla="*/ 1752575625 w 4152"/>
                <a:gd name="T17" fmla="*/ 436007985 h 4152"/>
                <a:gd name="T18" fmla="*/ 1850128586 w 4152"/>
                <a:gd name="T19" fmla="*/ 216877425 h 4152"/>
                <a:gd name="T20" fmla="*/ 1657277698 w 4152"/>
                <a:gd name="T21" fmla="*/ 105340463 h 4152"/>
                <a:gd name="T22" fmla="*/ 1515740675 w 4152"/>
                <a:gd name="T23" fmla="*/ 299685032 h 4152"/>
                <a:gd name="T24" fmla="*/ 1307100791 w 4152"/>
                <a:gd name="T25" fmla="*/ 243916552 h 4152"/>
                <a:gd name="T26" fmla="*/ 1282290154 w 4152"/>
                <a:gd name="T27" fmla="*/ 5069930 h 4152"/>
                <a:gd name="T28" fmla="*/ 1170639285 w 4152"/>
                <a:gd name="T29" fmla="*/ 0 h 4152"/>
                <a:gd name="T30" fmla="*/ 1059552362 w 4152"/>
                <a:gd name="T31" fmla="*/ 5069930 h 4152"/>
                <a:gd name="T32" fmla="*/ 1034177779 w 4152"/>
                <a:gd name="T33" fmla="*/ 243916552 h 4152"/>
                <a:gd name="T34" fmla="*/ 825537895 w 4152"/>
                <a:gd name="T35" fmla="*/ 299121373 h 4152"/>
                <a:gd name="T36" fmla="*/ 684564818 w 4152"/>
                <a:gd name="T37" fmla="*/ 105340463 h 4152"/>
                <a:gd name="T38" fmla="*/ 491713931 w 4152"/>
                <a:gd name="T39" fmla="*/ 216877425 h 4152"/>
                <a:gd name="T40" fmla="*/ 589266892 w 4152"/>
                <a:gd name="T41" fmla="*/ 436007985 h 4152"/>
                <a:gd name="T42" fmla="*/ 436452443 w 4152"/>
                <a:gd name="T43" fmla="*/ 588666545 h 4152"/>
                <a:gd name="T44" fmla="*/ 217098329 w 4152"/>
                <a:gd name="T45" fmla="*/ 490649898 h 4152"/>
                <a:gd name="T46" fmla="*/ 105447459 w 4152"/>
                <a:gd name="T47" fmla="*/ 683867148 h 4152"/>
                <a:gd name="T48" fmla="*/ 299990185 w 4152"/>
                <a:gd name="T49" fmla="*/ 824697123 h 4152"/>
                <a:gd name="T50" fmla="*/ 244165502 w 4152"/>
                <a:gd name="T51" fmla="*/ 1033124163 h 4152"/>
                <a:gd name="T52" fmla="*/ 5074766 w 4152"/>
                <a:gd name="T53" fmla="*/ 1057910155 h 4152"/>
                <a:gd name="T54" fmla="*/ 0 w 4152"/>
                <a:gd name="T55" fmla="*/ 1169447116 h 4152"/>
                <a:gd name="T56" fmla="*/ 5074766 w 4152"/>
                <a:gd name="T57" fmla="*/ 1280984077 h 4152"/>
                <a:gd name="T58" fmla="*/ 244165502 w 4152"/>
                <a:gd name="T59" fmla="*/ 1305770069 h 4152"/>
                <a:gd name="T60" fmla="*/ 299990185 w 4152"/>
                <a:gd name="T61" fmla="*/ 1514197110 h 4152"/>
                <a:gd name="T62" fmla="*/ 105447459 w 4152"/>
                <a:gd name="T63" fmla="*/ 1655589993 h 4152"/>
                <a:gd name="T64" fmla="*/ 217098329 w 4152"/>
                <a:gd name="T65" fmla="*/ 1848244334 h 4152"/>
                <a:gd name="T66" fmla="*/ 436452443 w 4152"/>
                <a:gd name="T67" fmla="*/ 1750227687 h 4152"/>
                <a:gd name="T68" fmla="*/ 589266892 w 4152"/>
                <a:gd name="T69" fmla="*/ 1902886247 h 4152"/>
                <a:gd name="T70" fmla="*/ 491149984 w 4152"/>
                <a:gd name="T71" fmla="*/ 2122016808 h 4152"/>
                <a:gd name="T72" fmla="*/ 684564818 w 4152"/>
                <a:gd name="T73" fmla="*/ 2147483646 h 4152"/>
                <a:gd name="T74" fmla="*/ 825537895 w 4152"/>
                <a:gd name="T75" fmla="*/ 2039772859 h 4152"/>
                <a:gd name="T76" fmla="*/ 1034177779 w 4152"/>
                <a:gd name="T77" fmla="*/ 2095541340 h 4152"/>
                <a:gd name="T78" fmla="*/ 1059552362 w 4152"/>
                <a:gd name="T79" fmla="*/ 2147483646 h 4152"/>
                <a:gd name="T80" fmla="*/ 1170639285 w 4152"/>
                <a:gd name="T81" fmla="*/ 2147483646 h 4152"/>
                <a:gd name="T82" fmla="*/ 1282290154 w 4152"/>
                <a:gd name="T83" fmla="*/ 2147483646 h 4152"/>
                <a:gd name="T84" fmla="*/ 1307100791 w 4152"/>
                <a:gd name="T85" fmla="*/ 2095541340 h 4152"/>
                <a:gd name="T86" fmla="*/ 1515740675 w 4152"/>
                <a:gd name="T87" fmla="*/ 2039772859 h 4152"/>
                <a:gd name="T88" fmla="*/ 1657277698 w 4152"/>
                <a:gd name="T89" fmla="*/ 2147483646 h 4152"/>
                <a:gd name="T90" fmla="*/ 1850128586 w 4152"/>
                <a:gd name="T91" fmla="*/ 2122016808 h 4152"/>
                <a:gd name="T92" fmla="*/ 1752575625 w 4152"/>
                <a:gd name="T93" fmla="*/ 1902886247 h 4152"/>
                <a:gd name="T94" fmla="*/ 1904826127 w 4152"/>
                <a:gd name="T95" fmla="*/ 1750227687 h 4152"/>
                <a:gd name="T96" fmla="*/ 2124180241 w 4152"/>
                <a:gd name="T97" fmla="*/ 1848244334 h 4152"/>
                <a:gd name="T98" fmla="*/ 2147483646 w 4152"/>
                <a:gd name="T99" fmla="*/ 1655589993 h 4152"/>
                <a:gd name="T100" fmla="*/ 2041852331 w 4152"/>
                <a:gd name="T101" fmla="*/ 1514197110 h 4152"/>
                <a:gd name="T102" fmla="*/ 2097677015 w 4152"/>
                <a:gd name="T103" fmla="*/ 1305770069 h 4152"/>
                <a:gd name="T104" fmla="*/ 2147483646 w 4152"/>
                <a:gd name="T105" fmla="*/ 1280984077 h 4152"/>
                <a:gd name="T106" fmla="*/ 1170639285 w 4152"/>
                <a:gd name="T107" fmla="*/ 398828998 h 4152"/>
                <a:gd name="T108" fmla="*/ 1942042834 w 4152"/>
                <a:gd name="T109" fmla="*/ 1169447116 h 4152"/>
                <a:gd name="T110" fmla="*/ 1170639285 w 4152"/>
                <a:gd name="T111" fmla="*/ 1940065234 h 4152"/>
                <a:gd name="T112" fmla="*/ 399235736 w 4152"/>
                <a:gd name="T113" fmla="*/ 1169447116 h 4152"/>
                <a:gd name="T114" fmla="*/ 1170639285 w 4152"/>
                <a:gd name="T115" fmla="*/ 398828998 h 4152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4152" h="4152">
                  <a:moveTo>
                    <a:pt x="4143" y="2274"/>
                  </a:moveTo>
                  <a:cubicBezTo>
                    <a:pt x="4149" y="2209"/>
                    <a:pt x="4152" y="2143"/>
                    <a:pt x="4152" y="2076"/>
                  </a:cubicBezTo>
                  <a:cubicBezTo>
                    <a:pt x="4152" y="2009"/>
                    <a:pt x="4149" y="1943"/>
                    <a:pt x="4143" y="1878"/>
                  </a:cubicBezTo>
                  <a:lnTo>
                    <a:pt x="3720" y="1834"/>
                  </a:lnTo>
                  <a:cubicBezTo>
                    <a:pt x="3701" y="1705"/>
                    <a:pt x="3667" y="1581"/>
                    <a:pt x="3621" y="1464"/>
                  </a:cubicBezTo>
                  <a:lnTo>
                    <a:pt x="3965" y="1214"/>
                  </a:lnTo>
                  <a:cubicBezTo>
                    <a:pt x="3910" y="1093"/>
                    <a:pt x="3844" y="978"/>
                    <a:pt x="3767" y="871"/>
                  </a:cubicBezTo>
                  <a:lnTo>
                    <a:pt x="3378" y="1045"/>
                  </a:lnTo>
                  <a:cubicBezTo>
                    <a:pt x="3299" y="944"/>
                    <a:pt x="3208" y="854"/>
                    <a:pt x="3108" y="774"/>
                  </a:cubicBezTo>
                  <a:lnTo>
                    <a:pt x="3281" y="385"/>
                  </a:lnTo>
                  <a:cubicBezTo>
                    <a:pt x="3174" y="309"/>
                    <a:pt x="3059" y="242"/>
                    <a:pt x="2939" y="187"/>
                  </a:cubicBezTo>
                  <a:lnTo>
                    <a:pt x="2688" y="532"/>
                  </a:lnTo>
                  <a:cubicBezTo>
                    <a:pt x="2571" y="485"/>
                    <a:pt x="2447" y="452"/>
                    <a:pt x="2318" y="433"/>
                  </a:cubicBezTo>
                  <a:lnTo>
                    <a:pt x="2274" y="9"/>
                  </a:lnTo>
                  <a:cubicBezTo>
                    <a:pt x="2209" y="3"/>
                    <a:pt x="2143" y="0"/>
                    <a:pt x="2076" y="0"/>
                  </a:cubicBezTo>
                  <a:cubicBezTo>
                    <a:pt x="2010" y="0"/>
                    <a:pt x="1944" y="3"/>
                    <a:pt x="1879" y="9"/>
                  </a:cubicBezTo>
                  <a:lnTo>
                    <a:pt x="1834" y="433"/>
                  </a:lnTo>
                  <a:cubicBezTo>
                    <a:pt x="1705" y="452"/>
                    <a:pt x="1581" y="485"/>
                    <a:pt x="1464" y="531"/>
                  </a:cubicBezTo>
                  <a:lnTo>
                    <a:pt x="1214" y="187"/>
                  </a:lnTo>
                  <a:cubicBezTo>
                    <a:pt x="1093" y="242"/>
                    <a:pt x="979" y="309"/>
                    <a:pt x="872" y="385"/>
                  </a:cubicBezTo>
                  <a:lnTo>
                    <a:pt x="1045" y="774"/>
                  </a:lnTo>
                  <a:cubicBezTo>
                    <a:pt x="945" y="854"/>
                    <a:pt x="854" y="944"/>
                    <a:pt x="774" y="1045"/>
                  </a:cubicBezTo>
                  <a:lnTo>
                    <a:pt x="385" y="871"/>
                  </a:lnTo>
                  <a:cubicBezTo>
                    <a:pt x="309" y="978"/>
                    <a:pt x="242" y="1093"/>
                    <a:pt x="187" y="1214"/>
                  </a:cubicBezTo>
                  <a:lnTo>
                    <a:pt x="532" y="1464"/>
                  </a:lnTo>
                  <a:cubicBezTo>
                    <a:pt x="485" y="1581"/>
                    <a:pt x="452" y="1705"/>
                    <a:pt x="433" y="1834"/>
                  </a:cubicBezTo>
                  <a:lnTo>
                    <a:pt x="9" y="1878"/>
                  </a:lnTo>
                  <a:cubicBezTo>
                    <a:pt x="3" y="1943"/>
                    <a:pt x="0" y="2009"/>
                    <a:pt x="0" y="2076"/>
                  </a:cubicBezTo>
                  <a:cubicBezTo>
                    <a:pt x="0" y="2143"/>
                    <a:pt x="3" y="2209"/>
                    <a:pt x="9" y="2274"/>
                  </a:cubicBezTo>
                  <a:lnTo>
                    <a:pt x="433" y="2318"/>
                  </a:lnTo>
                  <a:cubicBezTo>
                    <a:pt x="452" y="2447"/>
                    <a:pt x="485" y="2571"/>
                    <a:pt x="532" y="2688"/>
                  </a:cubicBezTo>
                  <a:lnTo>
                    <a:pt x="187" y="2939"/>
                  </a:lnTo>
                  <a:cubicBezTo>
                    <a:pt x="242" y="3059"/>
                    <a:pt x="309" y="3174"/>
                    <a:pt x="385" y="3281"/>
                  </a:cubicBezTo>
                  <a:lnTo>
                    <a:pt x="774" y="3107"/>
                  </a:lnTo>
                  <a:cubicBezTo>
                    <a:pt x="854" y="3208"/>
                    <a:pt x="945" y="3299"/>
                    <a:pt x="1045" y="3378"/>
                  </a:cubicBezTo>
                  <a:lnTo>
                    <a:pt x="871" y="3767"/>
                  </a:lnTo>
                  <a:cubicBezTo>
                    <a:pt x="978" y="3844"/>
                    <a:pt x="1093" y="3910"/>
                    <a:pt x="1214" y="3965"/>
                  </a:cubicBezTo>
                  <a:lnTo>
                    <a:pt x="1464" y="3621"/>
                  </a:lnTo>
                  <a:cubicBezTo>
                    <a:pt x="1581" y="3667"/>
                    <a:pt x="1705" y="3701"/>
                    <a:pt x="1834" y="3720"/>
                  </a:cubicBezTo>
                  <a:lnTo>
                    <a:pt x="1879" y="4143"/>
                  </a:lnTo>
                  <a:cubicBezTo>
                    <a:pt x="1944" y="4149"/>
                    <a:pt x="2010" y="4152"/>
                    <a:pt x="2076" y="4152"/>
                  </a:cubicBezTo>
                  <a:cubicBezTo>
                    <a:pt x="2143" y="4152"/>
                    <a:pt x="2209" y="4149"/>
                    <a:pt x="2274" y="4143"/>
                  </a:cubicBezTo>
                  <a:lnTo>
                    <a:pt x="2318" y="3720"/>
                  </a:lnTo>
                  <a:cubicBezTo>
                    <a:pt x="2447" y="3701"/>
                    <a:pt x="2571" y="3667"/>
                    <a:pt x="2688" y="3621"/>
                  </a:cubicBezTo>
                  <a:lnTo>
                    <a:pt x="2939" y="3965"/>
                  </a:lnTo>
                  <a:cubicBezTo>
                    <a:pt x="3059" y="3910"/>
                    <a:pt x="3174" y="3844"/>
                    <a:pt x="3281" y="3767"/>
                  </a:cubicBezTo>
                  <a:lnTo>
                    <a:pt x="3108" y="3378"/>
                  </a:lnTo>
                  <a:cubicBezTo>
                    <a:pt x="3208" y="3299"/>
                    <a:pt x="3299" y="3208"/>
                    <a:pt x="3378" y="3107"/>
                  </a:cubicBezTo>
                  <a:lnTo>
                    <a:pt x="3767" y="3281"/>
                  </a:lnTo>
                  <a:cubicBezTo>
                    <a:pt x="3844" y="3174"/>
                    <a:pt x="3910" y="3059"/>
                    <a:pt x="3965" y="2939"/>
                  </a:cubicBezTo>
                  <a:lnTo>
                    <a:pt x="3621" y="2688"/>
                  </a:lnTo>
                  <a:cubicBezTo>
                    <a:pt x="3667" y="2571"/>
                    <a:pt x="3701" y="2447"/>
                    <a:pt x="3720" y="2318"/>
                  </a:cubicBezTo>
                  <a:lnTo>
                    <a:pt x="4143" y="2274"/>
                  </a:lnTo>
                  <a:close/>
                  <a:moveTo>
                    <a:pt x="2076" y="708"/>
                  </a:moveTo>
                  <a:cubicBezTo>
                    <a:pt x="2832" y="708"/>
                    <a:pt x="3444" y="1321"/>
                    <a:pt x="3444" y="2076"/>
                  </a:cubicBezTo>
                  <a:cubicBezTo>
                    <a:pt x="3444" y="2832"/>
                    <a:pt x="2832" y="3444"/>
                    <a:pt x="2076" y="3444"/>
                  </a:cubicBezTo>
                  <a:cubicBezTo>
                    <a:pt x="1321" y="3444"/>
                    <a:pt x="708" y="2832"/>
                    <a:pt x="708" y="2076"/>
                  </a:cubicBezTo>
                  <a:cubicBezTo>
                    <a:pt x="708" y="1321"/>
                    <a:pt x="1321" y="708"/>
                    <a:pt x="2076" y="708"/>
                  </a:cubicBezTo>
                  <a:close/>
                </a:path>
              </a:pathLst>
            </a:custGeom>
            <a:solidFill>
              <a:srgbClr val="0067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2" name="TextBox 30">
              <a:extLst>
                <a:ext uri="{FF2B5EF4-FFF2-40B4-BE49-F238E27FC236}">
                  <a16:creationId xmlns:a16="http://schemas.microsoft.com/office/drawing/2014/main" id="{D1548C69-2E1C-424E-B137-052922C64E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2437" y="3951287"/>
              <a:ext cx="1670050" cy="84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1800" dirty="0">
                <a:solidFill>
                  <a:srgbClr val="292929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3" name="TextBox 31">
              <a:extLst>
                <a:ext uri="{FF2B5EF4-FFF2-40B4-BE49-F238E27FC236}">
                  <a16:creationId xmlns:a16="http://schemas.microsoft.com/office/drawing/2014/main" id="{4C3273BD-BBEC-496A-A7CA-8836A48340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501" y="2917824"/>
              <a:ext cx="1503362" cy="84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1800" dirty="0">
                <a:solidFill>
                  <a:srgbClr val="292929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4" name="TextBox 32">
              <a:extLst>
                <a:ext uri="{FF2B5EF4-FFF2-40B4-BE49-F238E27FC236}">
                  <a16:creationId xmlns:a16="http://schemas.microsoft.com/office/drawing/2014/main" id="{11CC1739-878A-4FE8-897E-C3172EB05F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08789" y="2946400"/>
              <a:ext cx="1503362" cy="84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1800" dirty="0">
                <a:solidFill>
                  <a:srgbClr val="292929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5" name="TextBox 33">
              <a:extLst>
                <a:ext uri="{FF2B5EF4-FFF2-40B4-BE49-F238E27FC236}">
                  <a16:creationId xmlns:a16="http://schemas.microsoft.com/office/drawing/2014/main" id="{93E456F0-1860-4944-98E2-AF6B1FB9F4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4112" y="3751262"/>
              <a:ext cx="1503362" cy="849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accent2"/>
                  </a:solidFill>
                  <a:latin typeface="Arial" panose="020B0604020202020204" pitchFamily="34" charset="0"/>
                  <a:ea typeface="仿宋_GB2312" pitchFamily="1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en-US" altLang="zh-CN" sz="1800" dirty="0">
                <a:solidFill>
                  <a:srgbClr val="292929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8B25CD62-ED9F-48C8-9112-46BE817303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3900" y="5662613"/>
              <a:ext cx="4297363" cy="608012"/>
            </a:xfrm>
            <a:custGeom>
              <a:avLst/>
              <a:gdLst>
                <a:gd name="T0" fmla="*/ 190032 w 4297504"/>
                <a:gd name="T1" fmla="*/ 0 h 607261"/>
                <a:gd name="T2" fmla="*/ 327893 w 4297504"/>
                <a:gd name="T3" fmla="*/ 6364 h 607261"/>
                <a:gd name="T4" fmla="*/ 356082 w 4297504"/>
                <a:gd name="T5" fmla="*/ 258071 h 607261"/>
                <a:gd name="T6" fmla="*/ 388500 w 4297504"/>
                <a:gd name="T7" fmla="*/ 313927 h 607261"/>
                <a:gd name="T8" fmla="*/ 647134 w 4297504"/>
                <a:gd name="T9" fmla="*/ 313927 h 607261"/>
                <a:gd name="T10" fmla="*/ 676028 w 4297504"/>
                <a:gd name="T11" fmla="*/ 258071 h 607261"/>
                <a:gd name="T12" fmla="*/ 705626 w 4297504"/>
                <a:gd name="T13" fmla="*/ 6364 h 607261"/>
                <a:gd name="T14" fmla="*/ 981878 w 4297504"/>
                <a:gd name="T15" fmla="*/ 6364 h 607261"/>
                <a:gd name="T16" fmla="*/ 1010067 w 4297504"/>
                <a:gd name="T17" fmla="*/ 258071 h 607261"/>
                <a:gd name="T18" fmla="*/ 1042484 w 4297504"/>
                <a:gd name="T19" fmla="*/ 313927 h 607261"/>
                <a:gd name="T20" fmla="*/ 1301117 w 4297504"/>
                <a:gd name="T21" fmla="*/ 313927 h 607261"/>
                <a:gd name="T22" fmla="*/ 1330010 w 4297504"/>
                <a:gd name="T23" fmla="*/ 258071 h 607261"/>
                <a:gd name="T24" fmla="*/ 1359609 w 4297504"/>
                <a:gd name="T25" fmla="*/ 6364 h 607261"/>
                <a:gd name="T26" fmla="*/ 1635860 w 4297504"/>
                <a:gd name="T27" fmla="*/ 6364 h 607261"/>
                <a:gd name="T28" fmla="*/ 1664049 w 4297504"/>
                <a:gd name="T29" fmla="*/ 258071 h 607261"/>
                <a:gd name="T30" fmla="*/ 1696467 w 4297504"/>
                <a:gd name="T31" fmla="*/ 313927 h 607261"/>
                <a:gd name="T32" fmla="*/ 1955101 w 4297504"/>
                <a:gd name="T33" fmla="*/ 313927 h 607261"/>
                <a:gd name="T34" fmla="*/ 1983995 w 4297504"/>
                <a:gd name="T35" fmla="*/ 258071 h 607261"/>
                <a:gd name="T36" fmla="*/ 2013593 w 4297504"/>
                <a:gd name="T37" fmla="*/ 6364 h 607261"/>
                <a:gd name="T38" fmla="*/ 2289845 w 4297504"/>
                <a:gd name="T39" fmla="*/ 6364 h 607261"/>
                <a:gd name="T40" fmla="*/ 2318034 w 4297504"/>
                <a:gd name="T41" fmla="*/ 258071 h 607261"/>
                <a:gd name="T42" fmla="*/ 2350451 w 4297504"/>
                <a:gd name="T43" fmla="*/ 313927 h 607261"/>
                <a:gd name="T44" fmla="*/ 2609084 w 4297504"/>
                <a:gd name="T45" fmla="*/ 313927 h 607261"/>
                <a:gd name="T46" fmla="*/ 2637977 w 4297504"/>
                <a:gd name="T47" fmla="*/ 258071 h 607261"/>
                <a:gd name="T48" fmla="*/ 2667576 w 4297504"/>
                <a:gd name="T49" fmla="*/ 6364 h 607261"/>
                <a:gd name="T50" fmla="*/ 2943828 w 4297504"/>
                <a:gd name="T51" fmla="*/ 6364 h 607261"/>
                <a:gd name="T52" fmla="*/ 2972017 w 4297504"/>
                <a:gd name="T53" fmla="*/ 258071 h 607261"/>
                <a:gd name="T54" fmla="*/ 3004434 w 4297504"/>
                <a:gd name="T55" fmla="*/ 313927 h 607261"/>
                <a:gd name="T56" fmla="*/ 3263069 w 4297504"/>
                <a:gd name="T57" fmla="*/ 313927 h 607261"/>
                <a:gd name="T58" fmla="*/ 3291962 w 4297504"/>
                <a:gd name="T59" fmla="*/ 258071 h 607261"/>
                <a:gd name="T60" fmla="*/ 3320856 w 4297504"/>
                <a:gd name="T61" fmla="*/ 6364 h 607261"/>
                <a:gd name="T62" fmla="*/ 3597812 w 4297504"/>
                <a:gd name="T63" fmla="*/ 6364 h 607261"/>
                <a:gd name="T64" fmla="*/ 3626001 w 4297504"/>
                <a:gd name="T65" fmla="*/ 258071 h 607261"/>
                <a:gd name="T66" fmla="*/ 3658419 w 4297504"/>
                <a:gd name="T67" fmla="*/ 313927 h 607261"/>
                <a:gd name="T68" fmla="*/ 3917051 w 4297504"/>
                <a:gd name="T69" fmla="*/ 313927 h 607261"/>
                <a:gd name="T70" fmla="*/ 3945947 w 4297504"/>
                <a:gd name="T71" fmla="*/ 258071 h 607261"/>
                <a:gd name="T72" fmla="*/ 3974840 w 4297504"/>
                <a:gd name="T73" fmla="*/ 6364 h 607261"/>
                <a:gd name="T74" fmla="*/ 4251795 w 4297504"/>
                <a:gd name="T75" fmla="*/ 6364 h 607261"/>
                <a:gd name="T76" fmla="*/ 4279986 w 4297504"/>
                <a:gd name="T77" fmla="*/ 258071 h 607261"/>
                <a:gd name="T78" fmla="*/ 4297222 w 4297504"/>
                <a:gd name="T79" fmla="*/ 298114 h 607261"/>
                <a:gd name="T80" fmla="*/ 4297222 w 4297504"/>
                <a:gd name="T81" fmla="*/ 608764 h 607261"/>
                <a:gd name="T82" fmla="*/ 0 w 4297504"/>
                <a:gd name="T83" fmla="*/ 608764 h 607261"/>
                <a:gd name="T84" fmla="*/ 0 w 4297504"/>
                <a:gd name="T85" fmla="*/ 304695 h 607261"/>
                <a:gd name="T86" fmla="*/ 22043 w 4297504"/>
                <a:gd name="T87" fmla="*/ 258071 h 607261"/>
                <a:gd name="T88" fmla="*/ 51641 w 4297504"/>
                <a:gd name="T89" fmla="*/ 6364 h 607261"/>
                <a:gd name="T90" fmla="*/ 190032 w 4297504"/>
                <a:gd name="T91" fmla="*/ 0 h 60726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4297504" h="607261">
                  <a:moveTo>
                    <a:pt x="190044" y="0"/>
                  </a:moveTo>
                  <a:cubicBezTo>
                    <a:pt x="236119" y="0"/>
                    <a:pt x="282105" y="2116"/>
                    <a:pt x="327915" y="6348"/>
                  </a:cubicBezTo>
                  <a:cubicBezTo>
                    <a:pt x="337782" y="90278"/>
                    <a:pt x="346944" y="173503"/>
                    <a:pt x="356106" y="257434"/>
                  </a:cubicBezTo>
                  <a:cubicBezTo>
                    <a:pt x="361744" y="286351"/>
                    <a:pt x="371611" y="301162"/>
                    <a:pt x="388526" y="313152"/>
                  </a:cubicBezTo>
                  <a:lnTo>
                    <a:pt x="647176" y="313152"/>
                  </a:lnTo>
                  <a:cubicBezTo>
                    <a:pt x="665500" y="295520"/>
                    <a:pt x="673957" y="275771"/>
                    <a:pt x="676072" y="257434"/>
                  </a:cubicBezTo>
                  <a:cubicBezTo>
                    <a:pt x="685939" y="173503"/>
                    <a:pt x="695805" y="89573"/>
                    <a:pt x="705672" y="6348"/>
                  </a:cubicBezTo>
                  <a:cubicBezTo>
                    <a:pt x="797997" y="-2116"/>
                    <a:pt x="890322" y="-2116"/>
                    <a:pt x="981942" y="6348"/>
                  </a:cubicBezTo>
                  <a:cubicBezTo>
                    <a:pt x="991809" y="90278"/>
                    <a:pt x="1000971" y="173503"/>
                    <a:pt x="1010133" y="257434"/>
                  </a:cubicBezTo>
                  <a:cubicBezTo>
                    <a:pt x="1015771" y="286351"/>
                    <a:pt x="1025638" y="301162"/>
                    <a:pt x="1042552" y="313152"/>
                  </a:cubicBezTo>
                  <a:lnTo>
                    <a:pt x="1301203" y="313152"/>
                  </a:lnTo>
                  <a:cubicBezTo>
                    <a:pt x="1319527" y="295520"/>
                    <a:pt x="1327984" y="275771"/>
                    <a:pt x="1330098" y="257434"/>
                  </a:cubicBezTo>
                  <a:cubicBezTo>
                    <a:pt x="1339965" y="173503"/>
                    <a:pt x="1349832" y="89573"/>
                    <a:pt x="1359699" y="6348"/>
                  </a:cubicBezTo>
                  <a:cubicBezTo>
                    <a:pt x="1452023" y="-2116"/>
                    <a:pt x="1543644" y="-2116"/>
                    <a:pt x="1635968" y="6348"/>
                  </a:cubicBezTo>
                  <a:cubicBezTo>
                    <a:pt x="1645835" y="90278"/>
                    <a:pt x="1654997" y="173503"/>
                    <a:pt x="1664159" y="257434"/>
                  </a:cubicBezTo>
                  <a:cubicBezTo>
                    <a:pt x="1669797" y="286351"/>
                    <a:pt x="1679664" y="301162"/>
                    <a:pt x="1696579" y="313152"/>
                  </a:cubicBezTo>
                  <a:lnTo>
                    <a:pt x="1955229" y="313152"/>
                  </a:lnTo>
                  <a:cubicBezTo>
                    <a:pt x="1972848" y="295520"/>
                    <a:pt x="1982011" y="275771"/>
                    <a:pt x="1984125" y="257434"/>
                  </a:cubicBezTo>
                  <a:cubicBezTo>
                    <a:pt x="1993992" y="173503"/>
                    <a:pt x="2003858" y="89573"/>
                    <a:pt x="2013725" y="6348"/>
                  </a:cubicBezTo>
                  <a:cubicBezTo>
                    <a:pt x="2105345" y="-2116"/>
                    <a:pt x="2197670" y="-2116"/>
                    <a:pt x="2289995" y="6348"/>
                  </a:cubicBezTo>
                  <a:cubicBezTo>
                    <a:pt x="2299157" y="90278"/>
                    <a:pt x="2309024" y="173503"/>
                    <a:pt x="2318186" y="257434"/>
                  </a:cubicBezTo>
                  <a:cubicBezTo>
                    <a:pt x="2323824" y="286351"/>
                    <a:pt x="2333691" y="301162"/>
                    <a:pt x="2350605" y="313152"/>
                  </a:cubicBezTo>
                  <a:lnTo>
                    <a:pt x="2609256" y="313152"/>
                  </a:lnTo>
                  <a:cubicBezTo>
                    <a:pt x="2626875" y="295520"/>
                    <a:pt x="2636037" y="275771"/>
                    <a:pt x="2638151" y="257434"/>
                  </a:cubicBezTo>
                  <a:cubicBezTo>
                    <a:pt x="2648018" y="173503"/>
                    <a:pt x="2657885" y="89573"/>
                    <a:pt x="2667752" y="6348"/>
                  </a:cubicBezTo>
                  <a:cubicBezTo>
                    <a:pt x="2759372" y="-2116"/>
                    <a:pt x="2851697" y="-2116"/>
                    <a:pt x="2944022" y="6348"/>
                  </a:cubicBezTo>
                  <a:cubicBezTo>
                    <a:pt x="2953184" y="90278"/>
                    <a:pt x="2963051" y="173503"/>
                    <a:pt x="2972213" y="257434"/>
                  </a:cubicBezTo>
                  <a:cubicBezTo>
                    <a:pt x="2977851" y="286351"/>
                    <a:pt x="2987013" y="301162"/>
                    <a:pt x="3004632" y="313152"/>
                  </a:cubicBezTo>
                  <a:lnTo>
                    <a:pt x="3263283" y="313152"/>
                  </a:lnTo>
                  <a:cubicBezTo>
                    <a:pt x="3280902" y="295520"/>
                    <a:pt x="3290064" y="275771"/>
                    <a:pt x="3292178" y="257434"/>
                  </a:cubicBezTo>
                  <a:cubicBezTo>
                    <a:pt x="3302045" y="173503"/>
                    <a:pt x="3311912" y="89573"/>
                    <a:pt x="3321074" y="6348"/>
                  </a:cubicBezTo>
                  <a:cubicBezTo>
                    <a:pt x="3413399" y="-2116"/>
                    <a:pt x="3505723" y="-2116"/>
                    <a:pt x="3598048" y="6348"/>
                  </a:cubicBezTo>
                  <a:cubicBezTo>
                    <a:pt x="3607210" y="90278"/>
                    <a:pt x="3616372" y="173503"/>
                    <a:pt x="3626239" y="257434"/>
                  </a:cubicBezTo>
                  <a:cubicBezTo>
                    <a:pt x="3631877" y="286351"/>
                    <a:pt x="3641039" y="301162"/>
                    <a:pt x="3658659" y="313152"/>
                  </a:cubicBezTo>
                  <a:lnTo>
                    <a:pt x="3917309" y="313152"/>
                  </a:lnTo>
                  <a:cubicBezTo>
                    <a:pt x="3934928" y="295520"/>
                    <a:pt x="3944090" y="275771"/>
                    <a:pt x="3946205" y="257434"/>
                  </a:cubicBezTo>
                  <a:cubicBezTo>
                    <a:pt x="3956071" y="173503"/>
                    <a:pt x="3965938" y="89573"/>
                    <a:pt x="3975100" y="6348"/>
                  </a:cubicBezTo>
                  <a:cubicBezTo>
                    <a:pt x="4067425" y="-2116"/>
                    <a:pt x="4159750" y="-2116"/>
                    <a:pt x="4252075" y="6348"/>
                  </a:cubicBezTo>
                  <a:cubicBezTo>
                    <a:pt x="4261237" y="90278"/>
                    <a:pt x="4270399" y="173503"/>
                    <a:pt x="4280266" y="257434"/>
                  </a:cubicBezTo>
                  <a:cubicBezTo>
                    <a:pt x="4283830" y="275712"/>
                    <a:pt x="4288801" y="288355"/>
                    <a:pt x="4297504" y="297378"/>
                  </a:cubicBezTo>
                  <a:lnTo>
                    <a:pt x="4297504" y="607261"/>
                  </a:lnTo>
                  <a:lnTo>
                    <a:pt x="0" y="607261"/>
                  </a:lnTo>
                  <a:lnTo>
                    <a:pt x="0" y="303943"/>
                  </a:lnTo>
                  <a:cubicBezTo>
                    <a:pt x="13952" y="289411"/>
                    <a:pt x="20260" y="272919"/>
                    <a:pt x="22045" y="257434"/>
                  </a:cubicBezTo>
                  <a:cubicBezTo>
                    <a:pt x="31912" y="173503"/>
                    <a:pt x="41779" y="89573"/>
                    <a:pt x="51645" y="6348"/>
                  </a:cubicBezTo>
                  <a:cubicBezTo>
                    <a:pt x="97808" y="2116"/>
                    <a:pt x="143970" y="0"/>
                    <a:pt x="190044" y="0"/>
                  </a:cubicBez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6794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CF208A4-35E1-05E9-9C4D-C4D2760F1940}"/>
              </a:ext>
            </a:extLst>
          </p:cNvPr>
          <p:cNvSpPr txBox="1">
            <a:spLocks/>
          </p:cNvSpPr>
          <p:nvPr/>
        </p:nvSpPr>
        <p:spPr>
          <a:xfrm>
            <a:off x="2045583" y="2613018"/>
            <a:ext cx="6958926" cy="33493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92876" indent="-192876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7899" indent="-160731" algn="l" defTabSz="51433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22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091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7259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28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596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765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5934" indent="-128585" algn="l" defTabSz="51433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科研流程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文献管理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论文想法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写作绘图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>
                <a:srgbClr val="005BAC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回顾总结</a:t>
            </a:r>
          </a:p>
        </p:txBody>
      </p:sp>
    </p:spTree>
    <p:extLst>
      <p:ext uri="{BB962C8B-B14F-4D97-AF65-F5344CB8AC3E}">
        <p14:creationId xmlns:p14="http://schemas.microsoft.com/office/powerpoint/2010/main" val="34336097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8936"/>
  <p:tag name="KSO_WM_SLIDE_ID" val="diagram20198936_7"/>
  <p:tag name="KSO_WM_TEMPLATE_SUBCATEGORY" val="0"/>
  <p:tag name="KSO_WM_SLIDE_TYPE" val="text"/>
  <p:tag name="KSO_WM_SLIDE_SUBTYPE" val="diag"/>
  <p:tag name="KSO_WM_SLIDE_ITEM_CNT" val="8"/>
  <p:tag name="KSO_WM_SLIDE_INDEX" val="7"/>
  <p:tag name="KSO_WM_SLIDE_SIZE" val="830.247*305.504"/>
  <p:tag name="KSO_WM_SLIDE_POSITION" val="68.5396*166.392"/>
  <p:tag name="KSO_WM_DIAGRAM_GROUP_CODE" val="l1-1"/>
  <p:tag name="KSO_WM_SLIDE_DIAGTYPE" val="l"/>
  <p:tag name="KSO_WM_TAG_VERSION" val="1.0"/>
  <p:tag name="KSO_WM_SLIDE_LAYOUT" val="a_l"/>
  <p:tag name="KSO_WM_SLIDE_LAYOUT_CNT" val="1_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8936"/>
  <p:tag name="KSO_WM_SLIDE_ID" val="diagram20198936_7"/>
  <p:tag name="KSO_WM_TEMPLATE_SUBCATEGORY" val="0"/>
  <p:tag name="KSO_WM_SLIDE_TYPE" val="text"/>
  <p:tag name="KSO_WM_SLIDE_SUBTYPE" val="diag"/>
  <p:tag name="KSO_WM_SLIDE_ITEM_CNT" val="8"/>
  <p:tag name="KSO_WM_SLIDE_INDEX" val="7"/>
  <p:tag name="KSO_WM_SLIDE_SIZE" val="830.247*305.504"/>
  <p:tag name="KSO_WM_SLIDE_POSITION" val="68.5396*166.392"/>
  <p:tag name="KSO_WM_DIAGRAM_GROUP_CODE" val="l1-1"/>
  <p:tag name="KSO_WM_SLIDE_DIAGTYPE" val="l"/>
  <p:tag name="KSO_WM_TAG_VERSION" val="1.0"/>
  <p:tag name="KSO_WM_SLIDE_LAYOUT" val="a_l"/>
  <p:tag name="KSO_WM_SLIDE_LAYOUT_CNT" val="1_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8936"/>
  <p:tag name="KSO_WM_SLIDE_ID" val="diagram20198936_7"/>
  <p:tag name="KSO_WM_TEMPLATE_SUBCATEGORY" val="0"/>
  <p:tag name="KSO_WM_SLIDE_TYPE" val="text"/>
  <p:tag name="KSO_WM_SLIDE_SUBTYPE" val="diag"/>
  <p:tag name="KSO_WM_SLIDE_ITEM_CNT" val="8"/>
  <p:tag name="KSO_WM_SLIDE_INDEX" val="7"/>
  <p:tag name="KSO_WM_SLIDE_SIZE" val="830.247*305.504"/>
  <p:tag name="KSO_WM_SLIDE_POSITION" val="68.5396*166.392"/>
  <p:tag name="KSO_WM_DIAGRAM_GROUP_CODE" val="l1-1"/>
  <p:tag name="KSO_WM_SLIDE_DIAGTYPE" val="l"/>
  <p:tag name="KSO_WM_TAG_VERSION" val="1.0"/>
  <p:tag name="KSO_WM_SLIDE_LAYOUT" val="a_l"/>
  <p:tag name="KSO_WM_SLIDE_LAYOUT_CNT" val="1_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学术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8646</TotalTime>
  <Words>1223</Words>
  <Application>Microsoft Office PowerPoint</Application>
  <PresentationFormat>宽屏</PresentationFormat>
  <Paragraphs>209</Paragraphs>
  <Slides>19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Avenir Next</vt:lpstr>
      <vt:lpstr>等线</vt:lpstr>
      <vt:lpstr>黑体</vt:lpstr>
      <vt:lpstr>思源黑体 CN Light</vt:lpstr>
      <vt:lpstr>思源黑体 CN Regular</vt:lpstr>
      <vt:lpstr>宋体</vt:lpstr>
      <vt:lpstr>微软雅黑</vt:lpstr>
      <vt:lpstr>Arial</vt:lpstr>
      <vt:lpstr>Calibri</vt:lpstr>
      <vt:lpstr>Calibri Light</vt:lpstr>
      <vt:lpstr>Franklin Gothic Medium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Wei Peng</cp:lastModifiedBy>
  <cp:revision>296</cp:revision>
  <cp:lastPrinted>2022-02-26T02:56:22Z</cp:lastPrinted>
  <dcterms:created xsi:type="dcterms:W3CDTF">2015-03-26T07:55:48Z</dcterms:created>
  <dcterms:modified xsi:type="dcterms:W3CDTF">2023-01-08T08:20:08Z</dcterms:modified>
</cp:coreProperties>
</file>