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7" r:id="rId15"/>
    <p:sldId id="269" r:id="rId16"/>
    <p:sldId id="270" r:id="rId17"/>
    <p:sldId id="271" r:id="rId18"/>
    <p:sldId id="272" r:id="rId19"/>
    <p:sldId id="273" r:id="rId20"/>
    <p:sldId id="274" r:id="rId21"/>
    <p:sldId id="275" r:id="rId22"/>
    <p:sldId id="276" r:id="rId23"/>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584200" rtl="0" fontAlgn="auto" latinLnBrk="0" hangingPunct="0">
      <a:lnSpc>
        <a:spcPct val="100000"/>
      </a:lnSpc>
      <a:spcBef>
        <a:spcPts val="0"/>
      </a:spcBef>
      <a:spcAft>
        <a:spcPts val="0"/>
      </a:spcAft>
      <a:buClrTx/>
      <a:buSzTx/>
      <a:buFontTx/>
      <a:buNone/>
      <a:tabLst/>
      <a:defRPr kumimoji="0" sz="4000" b="1" i="0" u="none" strike="noStrike" cap="none" spc="0" normalizeH="0" baseline="0">
        <a:ln>
          <a:noFill/>
        </a:ln>
        <a:solidFill>
          <a:srgbClr val="FFF5E3"/>
        </a:solidFill>
        <a:effectLst/>
        <a:uFillTx/>
        <a:latin typeface="+mn-lt"/>
        <a:ea typeface="+mn-ea"/>
        <a:cs typeface="+mn-cs"/>
        <a:sym typeface="Avenir Next"/>
      </a:defRPr>
    </a:lvl1pPr>
    <a:lvl2pPr marL="0" marR="0" indent="228600" algn="l" defTabSz="584200" rtl="0" fontAlgn="auto" latinLnBrk="0" hangingPunct="0">
      <a:lnSpc>
        <a:spcPct val="100000"/>
      </a:lnSpc>
      <a:spcBef>
        <a:spcPts val="0"/>
      </a:spcBef>
      <a:spcAft>
        <a:spcPts val="0"/>
      </a:spcAft>
      <a:buClrTx/>
      <a:buSzTx/>
      <a:buFontTx/>
      <a:buNone/>
      <a:tabLst/>
      <a:defRPr kumimoji="0" sz="4000" b="1" i="0" u="none" strike="noStrike" cap="none" spc="0" normalizeH="0" baseline="0">
        <a:ln>
          <a:noFill/>
        </a:ln>
        <a:solidFill>
          <a:srgbClr val="FFF5E3"/>
        </a:solidFill>
        <a:effectLst/>
        <a:uFillTx/>
        <a:latin typeface="+mn-lt"/>
        <a:ea typeface="+mn-ea"/>
        <a:cs typeface="+mn-cs"/>
        <a:sym typeface="Avenir Next"/>
      </a:defRPr>
    </a:lvl2pPr>
    <a:lvl3pPr marL="0" marR="0" indent="457200" algn="l" defTabSz="584200" rtl="0" fontAlgn="auto" latinLnBrk="0" hangingPunct="0">
      <a:lnSpc>
        <a:spcPct val="100000"/>
      </a:lnSpc>
      <a:spcBef>
        <a:spcPts val="0"/>
      </a:spcBef>
      <a:spcAft>
        <a:spcPts val="0"/>
      </a:spcAft>
      <a:buClrTx/>
      <a:buSzTx/>
      <a:buFontTx/>
      <a:buNone/>
      <a:tabLst/>
      <a:defRPr kumimoji="0" sz="4000" b="1" i="0" u="none" strike="noStrike" cap="none" spc="0" normalizeH="0" baseline="0">
        <a:ln>
          <a:noFill/>
        </a:ln>
        <a:solidFill>
          <a:srgbClr val="FFF5E3"/>
        </a:solidFill>
        <a:effectLst/>
        <a:uFillTx/>
        <a:latin typeface="+mn-lt"/>
        <a:ea typeface="+mn-ea"/>
        <a:cs typeface="+mn-cs"/>
        <a:sym typeface="Avenir Next"/>
      </a:defRPr>
    </a:lvl3pPr>
    <a:lvl4pPr marL="0" marR="0" indent="685800" algn="l" defTabSz="584200" rtl="0" fontAlgn="auto" latinLnBrk="0" hangingPunct="0">
      <a:lnSpc>
        <a:spcPct val="100000"/>
      </a:lnSpc>
      <a:spcBef>
        <a:spcPts val="0"/>
      </a:spcBef>
      <a:spcAft>
        <a:spcPts val="0"/>
      </a:spcAft>
      <a:buClrTx/>
      <a:buSzTx/>
      <a:buFontTx/>
      <a:buNone/>
      <a:tabLst/>
      <a:defRPr kumimoji="0" sz="4000" b="1" i="0" u="none" strike="noStrike" cap="none" spc="0" normalizeH="0" baseline="0">
        <a:ln>
          <a:noFill/>
        </a:ln>
        <a:solidFill>
          <a:srgbClr val="FFF5E3"/>
        </a:solidFill>
        <a:effectLst/>
        <a:uFillTx/>
        <a:latin typeface="+mn-lt"/>
        <a:ea typeface="+mn-ea"/>
        <a:cs typeface="+mn-cs"/>
        <a:sym typeface="Avenir Next"/>
      </a:defRPr>
    </a:lvl4pPr>
    <a:lvl5pPr marL="0" marR="0" indent="914400" algn="l" defTabSz="584200" rtl="0" fontAlgn="auto" latinLnBrk="0" hangingPunct="0">
      <a:lnSpc>
        <a:spcPct val="100000"/>
      </a:lnSpc>
      <a:spcBef>
        <a:spcPts val="0"/>
      </a:spcBef>
      <a:spcAft>
        <a:spcPts val="0"/>
      </a:spcAft>
      <a:buClrTx/>
      <a:buSzTx/>
      <a:buFontTx/>
      <a:buNone/>
      <a:tabLst/>
      <a:defRPr kumimoji="0" sz="4000" b="1" i="0" u="none" strike="noStrike" cap="none" spc="0" normalizeH="0" baseline="0">
        <a:ln>
          <a:noFill/>
        </a:ln>
        <a:solidFill>
          <a:srgbClr val="FFF5E3"/>
        </a:solidFill>
        <a:effectLst/>
        <a:uFillTx/>
        <a:latin typeface="+mn-lt"/>
        <a:ea typeface="+mn-ea"/>
        <a:cs typeface="+mn-cs"/>
        <a:sym typeface="Avenir Next"/>
      </a:defRPr>
    </a:lvl5pPr>
    <a:lvl6pPr marL="0" marR="0" indent="1143000" algn="l" defTabSz="584200" rtl="0" fontAlgn="auto" latinLnBrk="0" hangingPunct="0">
      <a:lnSpc>
        <a:spcPct val="100000"/>
      </a:lnSpc>
      <a:spcBef>
        <a:spcPts val="0"/>
      </a:spcBef>
      <a:spcAft>
        <a:spcPts val="0"/>
      </a:spcAft>
      <a:buClrTx/>
      <a:buSzTx/>
      <a:buFontTx/>
      <a:buNone/>
      <a:tabLst/>
      <a:defRPr kumimoji="0" sz="4000" b="1" i="0" u="none" strike="noStrike" cap="none" spc="0" normalizeH="0" baseline="0">
        <a:ln>
          <a:noFill/>
        </a:ln>
        <a:solidFill>
          <a:srgbClr val="FFF5E3"/>
        </a:solidFill>
        <a:effectLst/>
        <a:uFillTx/>
        <a:latin typeface="+mn-lt"/>
        <a:ea typeface="+mn-ea"/>
        <a:cs typeface="+mn-cs"/>
        <a:sym typeface="Avenir Next"/>
      </a:defRPr>
    </a:lvl6pPr>
    <a:lvl7pPr marL="0" marR="0" indent="1371600" algn="l" defTabSz="584200" rtl="0" fontAlgn="auto" latinLnBrk="0" hangingPunct="0">
      <a:lnSpc>
        <a:spcPct val="100000"/>
      </a:lnSpc>
      <a:spcBef>
        <a:spcPts val="0"/>
      </a:spcBef>
      <a:spcAft>
        <a:spcPts val="0"/>
      </a:spcAft>
      <a:buClrTx/>
      <a:buSzTx/>
      <a:buFontTx/>
      <a:buNone/>
      <a:tabLst/>
      <a:defRPr kumimoji="0" sz="4000" b="1" i="0" u="none" strike="noStrike" cap="none" spc="0" normalizeH="0" baseline="0">
        <a:ln>
          <a:noFill/>
        </a:ln>
        <a:solidFill>
          <a:srgbClr val="FFF5E3"/>
        </a:solidFill>
        <a:effectLst/>
        <a:uFillTx/>
        <a:latin typeface="+mn-lt"/>
        <a:ea typeface="+mn-ea"/>
        <a:cs typeface="+mn-cs"/>
        <a:sym typeface="Avenir Next"/>
      </a:defRPr>
    </a:lvl7pPr>
    <a:lvl8pPr marL="0" marR="0" indent="1600200" algn="l" defTabSz="584200" rtl="0" fontAlgn="auto" latinLnBrk="0" hangingPunct="0">
      <a:lnSpc>
        <a:spcPct val="100000"/>
      </a:lnSpc>
      <a:spcBef>
        <a:spcPts val="0"/>
      </a:spcBef>
      <a:spcAft>
        <a:spcPts val="0"/>
      </a:spcAft>
      <a:buClrTx/>
      <a:buSzTx/>
      <a:buFontTx/>
      <a:buNone/>
      <a:tabLst/>
      <a:defRPr kumimoji="0" sz="4000" b="1" i="0" u="none" strike="noStrike" cap="none" spc="0" normalizeH="0" baseline="0">
        <a:ln>
          <a:noFill/>
        </a:ln>
        <a:solidFill>
          <a:srgbClr val="FFF5E3"/>
        </a:solidFill>
        <a:effectLst/>
        <a:uFillTx/>
        <a:latin typeface="+mn-lt"/>
        <a:ea typeface="+mn-ea"/>
        <a:cs typeface="+mn-cs"/>
        <a:sym typeface="Avenir Next"/>
      </a:defRPr>
    </a:lvl8pPr>
    <a:lvl9pPr marL="0" marR="0" indent="1828800" algn="l" defTabSz="584200" rtl="0" fontAlgn="auto" latinLnBrk="0" hangingPunct="0">
      <a:lnSpc>
        <a:spcPct val="100000"/>
      </a:lnSpc>
      <a:spcBef>
        <a:spcPts val="0"/>
      </a:spcBef>
      <a:spcAft>
        <a:spcPts val="0"/>
      </a:spcAft>
      <a:buClrTx/>
      <a:buSzTx/>
      <a:buFontTx/>
      <a:buNone/>
      <a:tabLst/>
      <a:defRPr kumimoji="0" sz="4000" b="1" i="0" u="none" strike="noStrike" cap="none" spc="0" normalizeH="0" baseline="0">
        <a:ln>
          <a:noFill/>
        </a:ln>
        <a:solidFill>
          <a:srgbClr val="FFF5E3"/>
        </a:solidFill>
        <a:effectLst/>
        <a:uFillTx/>
        <a:latin typeface="+mn-lt"/>
        <a:ea typeface="+mn-ea"/>
        <a:cs typeface="+mn-cs"/>
        <a:sym typeface="Avenir Next"/>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805" autoAdjust="0"/>
    <p:restoredTop sz="94660"/>
  </p:normalViewPr>
  <p:slideViewPr>
    <p:cSldViewPr snapToGrid="0">
      <p:cViewPr varScale="1">
        <p:scale>
          <a:sx n="103" d="100"/>
          <a:sy n="103" d="100"/>
        </p:scale>
        <p:origin x="132" y="4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01_Title ">
    <p:bg>
      <p:bgPr>
        <a:solidFill>
          <a:srgbClr val="33B490"/>
        </a:solidFill>
        <a:effectLst/>
      </p:bgPr>
    </p:bg>
    <p:spTree>
      <p:nvGrpSpPr>
        <p:cNvPr id="1" name=""/>
        <p:cNvGrpSpPr/>
        <p:nvPr/>
      </p:nvGrpSpPr>
      <p:grpSpPr>
        <a:xfrm>
          <a:off x="0" y="0"/>
          <a:ext cx="0" cy="0"/>
          <a:chOff x="0" y="0"/>
          <a:chExt cx="0" cy="0"/>
        </a:xfrm>
      </p:grpSpPr>
      <p:sp>
        <p:nvSpPr>
          <p:cNvPr id="11" name="Shape 11"/>
          <p:cNvSpPr>
            <a:spLocks noGrp="1"/>
          </p:cNvSpPr>
          <p:nvPr>
            <p:ph type="title"/>
          </p:nvPr>
        </p:nvSpPr>
        <p:spPr>
          <a:xfrm>
            <a:off x="1190626" y="586988"/>
            <a:ext cx="9810751" cy="2797365"/>
          </a:xfrm>
          <a:prstGeom prst="rect">
            <a:avLst/>
          </a:prstGeom>
        </p:spPr>
        <p:txBody>
          <a:bodyPr anchor="b"/>
          <a:lstStyle>
            <a:lvl1pPr>
              <a:defRPr sz="5625">
                <a:solidFill>
                  <a:srgbClr val="FFF5E3"/>
                </a:solidFill>
              </a:defRPr>
            </a:lvl1pPr>
          </a:lstStyle>
          <a:p>
            <a:r>
              <a:rPr lang="ja-JP" altLang="en-US"/>
              <a:t>マスター タイトルの書式設定</a:t>
            </a:r>
            <a:endParaRPr dirty="0"/>
          </a:p>
        </p:txBody>
      </p:sp>
      <p:sp>
        <p:nvSpPr>
          <p:cNvPr id="12" name="Shape 12"/>
          <p:cNvSpPr>
            <a:spLocks noGrp="1"/>
          </p:cNvSpPr>
          <p:nvPr>
            <p:ph type="body" sz="quarter" idx="1"/>
          </p:nvPr>
        </p:nvSpPr>
        <p:spPr>
          <a:xfrm>
            <a:off x="1190626" y="3533296"/>
            <a:ext cx="9810751" cy="1059424"/>
          </a:xfrm>
          <a:prstGeom prst="rect">
            <a:avLst/>
          </a:prstGeom>
        </p:spPr>
        <p:txBody>
          <a:bodyPr/>
          <a:lstStyle>
            <a:lvl1pPr marL="0" indent="0">
              <a:spcBef>
                <a:spcPts val="0"/>
              </a:spcBef>
              <a:buSzTx/>
              <a:buNone/>
              <a:defRPr sz="2531">
                <a:solidFill>
                  <a:srgbClr val="FFF5E3"/>
                </a:solidFill>
              </a:defRPr>
            </a:lvl1pPr>
            <a:lvl2pPr marL="0" indent="160721">
              <a:spcBef>
                <a:spcPts val="0"/>
              </a:spcBef>
              <a:buSzTx/>
              <a:buNone/>
              <a:defRPr sz="2531">
                <a:solidFill>
                  <a:srgbClr val="FFF5E3"/>
                </a:solidFill>
              </a:defRPr>
            </a:lvl2pPr>
            <a:lvl3pPr marL="0" indent="321440">
              <a:spcBef>
                <a:spcPts val="0"/>
              </a:spcBef>
              <a:buSzTx/>
              <a:buNone/>
              <a:defRPr sz="2531">
                <a:solidFill>
                  <a:srgbClr val="FFF5E3"/>
                </a:solidFill>
              </a:defRPr>
            </a:lvl3pPr>
            <a:lvl4pPr marL="0" indent="482161">
              <a:spcBef>
                <a:spcPts val="0"/>
              </a:spcBef>
              <a:buSzTx/>
              <a:buNone/>
              <a:defRPr sz="2531">
                <a:solidFill>
                  <a:srgbClr val="FFF5E3"/>
                </a:solidFill>
              </a:defRPr>
            </a:lvl4pPr>
            <a:lvl5pPr marL="0" indent="642882">
              <a:spcBef>
                <a:spcPts val="0"/>
              </a:spcBef>
              <a:buSzTx/>
              <a:buNone/>
              <a:defRPr sz="2531">
                <a:solidFill>
                  <a:srgbClr val="FFF5E3"/>
                </a:solidFill>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dirty="0"/>
          </a:p>
        </p:txBody>
      </p:sp>
      <p:sp>
        <p:nvSpPr>
          <p:cNvPr id="13" name="Shape 13"/>
          <p:cNvSpPr>
            <a:spLocks noGrp="1"/>
          </p:cNvSpPr>
          <p:nvPr>
            <p:ph type="sldNum" sz="quarter" idx="2"/>
          </p:nvPr>
        </p:nvSpPr>
        <p:spPr>
          <a:prstGeom prst="rect">
            <a:avLst/>
          </a:prstGeom>
        </p:spPr>
        <p:txBody>
          <a:bodyPr/>
          <a:lstStyle/>
          <a:p>
            <a:fld id="{14B0FB2B-1E67-42B8-9F2D-3D87F9076A7E}" type="slidenum">
              <a:rPr lang="en-US" smtClean="0"/>
              <a:t>‹#›</a:t>
            </a:fld>
            <a:endParaRPr lang="en-US"/>
          </a:p>
        </p:txBody>
      </p:sp>
    </p:spTree>
    <p:extLst>
      <p:ext uri="{BB962C8B-B14F-4D97-AF65-F5344CB8AC3E}">
        <p14:creationId xmlns:p14="http://schemas.microsoft.com/office/powerpoint/2010/main" val="387839055"/>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02_Heading &amp; Body2">
    <p:bg>
      <p:bgPr>
        <a:solidFill>
          <a:srgbClr val="464E70"/>
        </a:solidFill>
        <a:effectLst/>
      </p:bgPr>
    </p:bg>
    <p:spTree>
      <p:nvGrpSpPr>
        <p:cNvPr id="1" name=""/>
        <p:cNvGrpSpPr/>
        <p:nvPr/>
      </p:nvGrpSpPr>
      <p:grpSpPr>
        <a:xfrm>
          <a:off x="0" y="0"/>
          <a:ext cx="0" cy="0"/>
          <a:chOff x="0" y="0"/>
          <a:chExt cx="0" cy="0"/>
        </a:xfrm>
      </p:grpSpPr>
      <p:sp>
        <p:nvSpPr>
          <p:cNvPr id="54" name="Shape 54"/>
          <p:cNvSpPr>
            <a:spLocks noGrp="1"/>
          </p:cNvSpPr>
          <p:nvPr>
            <p:ph type="title"/>
          </p:nvPr>
        </p:nvSpPr>
        <p:spPr>
          <a:prstGeom prst="rect">
            <a:avLst/>
          </a:prstGeom>
        </p:spPr>
        <p:txBody>
          <a:bodyPr/>
          <a:lstStyle>
            <a:lvl1pPr>
              <a:defRPr>
                <a:solidFill>
                  <a:srgbClr val="FFF5E3"/>
                </a:solidFill>
              </a:defRPr>
            </a:lvl1pPr>
          </a:lstStyle>
          <a:p>
            <a:r>
              <a:rPr lang="ja-JP" altLang="en-US"/>
              <a:t>マスター タイトルの書式設定</a:t>
            </a:r>
            <a:endParaRPr/>
          </a:p>
        </p:txBody>
      </p:sp>
      <p:sp>
        <p:nvSpPr>
          <p:cNvPr id="55" name="Shape 55"/>
          <p:cNvSpPr>
            <a:spLocks noGrp="1"/>
          </p:cNvSpPr>
          <p:nvPr>
            <p:ph type="body" idx="1"/>
          </p:nvPr>
        </p:nvSpPr>
        <p:spPr>
          <a:prstGeom prst="rect">
            <a:avLst/>
          </a:prstGeom>
        </p:spPr>
        <p:txBody>
          <a:bodyPr/>
          <a:lstStyle>
            <a:lvl1pPr>
              <a:defRPr>
                <a:solidFill>
                  <a:srgbClr val="FFF5E3"/>
                </a:solidFill>
              </a:defRPr>
            </a:lvl1pPr>
            <a:lvl2pPr>
              <a:defRPr>
                <a:solidFill>
                  <a:srgbClr val="FFF5E3"/>
                </a:solidFill>
              </a:defRPr>
            </a:lvl2pPr>
            <a:lvl3pPr>
              <a:defRPr>
                <a:solidFill>
                  <a:srgbClr val="FFF5E3"/>
                </a:solidFill>
              </a:defRPr>
            </a:lvl3pPr>
            <a:lvl4pPr>
              <a:defRPr>
                <a:solidFill>
                  <a:srgbClr val="FFF5E3"/>
                </a:solidFill>
              </a:defRPr>
            </a:lvl4pPr>
            <a:lvl5pPr>
              <a:defRPr>
                <a:solidFill>
                  <a:srgbClr val="FFF5E3"/>
                </a:solidFill>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a:p>
        </p:txBody>
      </p:sp>
      <p:sp>
        <p:nvSpPr>
          <p:cNvPr id="56" name="Shape 56"/>
          <p:cNvSpPr>
            <a:spLocks noGrp="1"/>
          </p:cNvSpPr>
          <p:nvPr>
            <p:ph type="sldNum" sz="quarter" idx="2"/>
          </p:nvPr>
        </p:nvSpPr>
        <p:spPr>
          <a:prstGeom prst="rect">
            <a:avLst/>
          </a:prstGeom>
        </p:spPr>
        <p:txBody>
          <a:bodyPr/>
          <a:lstStyle/>
          <a:p>
            <a:fld id="{14B0FB2B-1E67-42B8-9F2D-3D87F9076A7E}" type="slidenum">
              <a:rPr lang="en-US" smtClean="0"/>
              <a:t>‹#›</a:t>
            </a:fld>
            <a:endParaRPr lang="en-US"/>
          </a:p>
        </p:txBody>
      </p:sp>
    </p:spTree>
    <p:extLst>
      <p:ext uri="{BB962C8B-B14F-4D97-AF65-F5344CB8AC3E}">
        <p14:creationId xmlns:p14="http://schemas.microsoft.com/office/powerpoint/2010/main" val="1215974659"/>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03_Title ">
    <p:bg>
      <p:bgPr>
        <a:solidFill>
          <a:srgbClr val="B967C7"/>
        </a:solidFill>
        <a:effectLst/>
      </p:bgPr>
    </p:bg>
    <p:spTree>
      <p:nvGrpSpPr>
        <p:cNvPr id="1" name=""/>
        <p:cNvGrpSpPr/>
        <p:nvPr/>
      </p:nvGrpSpPr>
      <p:grpSpPr>
        <a:xfrm>
          <a:off x="0" y="0"/>
          <a:ext cx="0" cy="0"/>
          <a:chOff x="0" y="0"/>
          <a:chExt cx="0" cy="0"/>
        </a:xfrm>
      </p:grpSpPr>
      <p:sp>
        <p:nvSpPr>
          <p:cNvPr id="11" name="Shape 11"/>
          <p:cNvSpPr>
            <a:spLocks noGrp="1"/>
          </p:cNvSpPr>
          <p:nvPr>
            <p:ph type="title"/>
          </p:nvPr>
        </p:nvSpPr>
        <p:spPr>
          <a:xfrm>
            <a:off x="1190626" y="586988"/>
            <a:ext cx="9810751" cy="2797365"/>
          </a:xfrm>
          <a:prstGeom prst="rect">
            <a:avLst/>
          </a:prstGeom>
        </p:spPr>
        <p:txBody>
          <a:bodyPr anchor="b"/>
          <a:lstStyle>
            <a:lvl1pPr>
              <a:defRPr sz="5625">
                <a:solidFill>
                  <a:srgbClr val="FFF5E3"/>
                </a:solidFill>
              </a:defRPr>
            </a:lvl1pPr>
          </a:lstStyle>
          <a:p>
            <a:r>
              <a:rPr lang="ja-JP" altLang="en-US"/>
              <a:t>マスター タイトルの書式設定</a:t>
            </a:r>
            <a:endParaRPr dirty="0"/>
          </a:p>
        </p:txBody>
      </p:sp>
      <p:sp>
        <p:nvSpPr>
          <p:cNvPr id="12" name="Shape 12"/>
          <p:cNvSpPr>
            <a:spLocks noGrp="1"/>
          </p:cNvSpPr>
          <p:nvPr>
            <p:ph type="body" sz="quarter" idx="1"/>
          </p:nvPr>
        </p:nvSpPr>
        <p:spPr>
          <a:xfrm>
            <a:off x="1190626" y="3533296"/>
            <a:ext cx="9810751" cy="1059424"/>
          </a:xfrm>
          <a:prstGeom prst="rect">
            <a:avLst/>
          </a:prstGeom>
        </p:spPr>
        <p:txBody>
          <a:bodyPr/>
          <a:lstStyle>
            <a:lvl1pPr marL="0" indent="0">
              <a:spcBef>
                <a:spcPts val="0"/>
              </a:spcBef>
              <a:buSzTx/>
              <a:buNone/>
              <a:defRPr sz="2531">
                <a:solidFill>
                  <a:srgbClr val="FFF5E3"/>
                </a:solidFill>
              </a:defRPr>
            </a:lvl1pPr>
            <a:lvl2pPr marL="0" indent="160721">
              <a:spcBef>
                <a:spcPts val="0"/>
              </a:spcBef>
              <a:buSzTx/>
              <a:buNone/>
              <a:defRPr sz="2531">
                <a:solidFill>
                  <a:srgbClr val="FFF5E3"/>
                </a:solidFill>
              </a:defRPr>
            </a:lvl2pPr>
            <a:lvl3pPr marL="0" indent="321440">
              <a:spcBef>
                <a:spcPts val="0"/>
              </a:spcBef>
              <a:buSzTx/>
              <a:buNone/>
              <a:defRPr sz="2531">
                <a:solidFill>
                  <a:srgbClr val="FFF5E3"/>
                </a:solidFill>
              </a:defRPr>
            </a:lvl3pPr>
            <a:lvl4pPr marL="0" indent="482161">
              <a:spcBef>
                <a:spcPts val="0"/>
              </a:spcBef>
              <a:buSzTx/>
              <a:buNone/>
              <a:defRPr sz="2531">
                <a:solidFill>
                  <a:srgbClr val="FFF5E3"/>
                </a:solidFill>
              </a:defRPr>
            </a:lvl4pPr>
            <a:lvl5pPr marL="0" indent="642882">
              <a:spcBef>
                <a:spcPts val="0"/>
              </a:spcBef>
              <a:buSzTx/>
              <a:buNone/>
              <a:defRPr sz="2531">
                <a:solidFill>
                  <a:srgbClr val="FFF5E3"/>
                </a:solidFill>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dirty="0"/>
          </a:p>
        </p:txBody>
      </p:sp>
      <p:sp>
        <p:nvSpPr>
          <p:cNvPr id="13" name="Shape 13"/>
          <p:cNvSpPr>
            <a:spLocks noGrp="1"/>
          </p:cNvSpPr>
          <p:nvPr>
            <p:ph type="sldNum" sz="quarter" idx="2"/>
          </p:nvPr>
        </p:nvSpPr>
        <p:spPr>
          <a:prstGeom prst="rect">
            <a:avLst/>
          </a:prstGeom>
        </p:spPr>
        <p:txBody>
          <a:bodyPr/>
          <a:lstStyle/>
          <a:p>
            <a:fld id="{14B0FB2B-1E67-42B8-9F2D-3D87F9076A7E}" type="slidenum">
              <a:rPr lang="en-US" smtClean="0"/>
              <a:t>‹#›</a:t>
            </a:fld>
            <a:endParaRPr lang="en-US"/>
          </a:p>
        </p:txBody>
      </p:sp>
    </p:spTree>
    <p:extLst>
      <p:ext uri="{BB962C8B-B14F-4D97-AF65-F5344CB8AC3E}">
        <p14:creationId xmlns:p14="http://schemas.microsoft.com/office/powerpoint/2010/main" val="1008746706"/>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03_Heading">
    <p:bg>
      <p:bgPr>
        <a:solidFill>
          <a:schemeClr val="accent6"/>
        </a:solidFill>
        <a:effectLst/>
      </p:bgPr>
    </p:bg>
    <p:spTree>
      <p:nvGrpSpPr>
        <p:cNvPr id="1" name=""/>
        <p:cNvGrpSpPr/>
        <p:nvPr/>
      </p:nvGrpSpPr>
      <p:grpSpPr>
        <a:xfrm>
          <a:off x="0" y="0"/>
          <a:ext cx="0" cy="0"/>
          <a:chOff x="0" y="0"/>
          <a:chExt cx="0" cy="0"/>
        </a:xfrm>
      </p:grpSpPr>
      <p:sp>
        <p:nvSpPr>
          <p:cNvPr id="63" name="Shape 63"/>
          <p:cNvSpPr>
            <a:spLocks noGrp="1"/>
          </p:cNvSpPr>
          <p:nvPr>
            <p:ph type="title"/>
          </p:nvPr>
        </p:nvSpPr>
        <p:spPr>
          <a:xfrm>
            <a:off x="1190626" y="639379"/>
            <a:ext cx="9810751" cy="5579242"/>
          </a:xfrm>
          <a:prstGeom prst="rect">
            <a:avLst/>
          </a:prstGeom>
        </p:spPr>
        <p:txBody>
          <a:bodyPr/>
          <a:lstStyle>
            <a:lvl1pPr algn="ctr">
              <a:defRPr>
                <a:solidFill>
                  <a:schemeClr val="tx1"/>
                </a:solidFill>
              </a:defRPr>
            </a:lvl1pPr>
          </a:lstStyle>
          <a:p>
            <a:r>
              <a:rPr lang="ja-JP" altLang="en-US"/>
              <a:t>マスター タイトルの書式設定</a:t>
            </a:r>
            <a:endParaRPr dirty="0"/>
          </a:p>
        </p:txBody>
      </p:sp>
      <p:sp>
        <p:nvSpPr>
          <p:cNvPr id="64" name="Shape 64"/>
          <p:cNvSpPr>
            <a:spLocks noGrp="1"/>
          </p:cNvSpPr>
          <p:nvPr>
            <p:ph type="sldNum" sz="quarter" idx="2"/>
          </p:nvPr>
        </p:nvSpPr>
        <p:spPr>
          <a:prstGeom prst="rect">
            <a:avLst/>
          </a:prstGeom>
        </p:spPr>
        <p:txBody>
          <a:bodyPr/>
          <a:lstStyle/>
          <a:p>
            <a:fld id="{14B0FB2B-1E67-42B8-9F2D-3D87F9076A7E}" type="slidenum">
              <a:rPr lang="en-US" smtClean="0"/>
              <a:t>‹#›</a:t>
            </a:fld>
            <a:endParaRPr lang="en-US"/>
          </a:p>
        </p:txBody>
      </p:sp>
    </p:spTree>
    <p:extLst>
      <p:ext uri="{BB962C8B-B14F-4D97-AF65-F5344CB8AC3E}">
        <p14:creationId xmlns:p14="http://schemas.microsoft.com/office/powerpoint/2010/main" val="4109206667"/>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reserve="1">
  <p:cSld name="03_Heading2">
    <p:bg>
      <p:bgPr>
        <a:solidFill>
          <a:schemeClr val="tx1"/>
        </a:solidFill>
        <a:effectLst/>
      </p:bgPr>
    </p:bg>
    <p:spTree>
      <p:nvGrpSpPr>
        <p:cNvPr id="1" name=""/>
        <p:cNvGrpSpPr/>
        <p:nvPr/>
      </p:nvGrpSpPr>
      <p:grpSpPr>
        <a:xfrm>
          <a:off x="0" y="0"/>
          <a:ext cx="0" cy="0"/>
          <a:chOff x="0" y="0"/>
          <a:chExt cx="0" cy="0"/>
        </a:xfrm>
      </p:grpSpPr>
      <p:sp>
        <p:nvSpPr>
          <p:cNvPr id="63" name="Shape 63"/>
          <p:cNvSpPr>
            <a:spLocks noGrp="1"/>
          </p:cNvSpPr>
          <p:nvPr>
            <p:ph type="title"/>
          </p:nvPr>
        </p:nvSpPr>
        <p:spPr>
          <a:xfrm>
            <a:off x="1190626" y="639379"/>
            <a:ext cx="9810751" cy="5579242"/>
          </a:xfrm>
          <a:prstGeom prst="rect">
            <a:avLst/>
          </a:prstGeom>
        </p:spPr>
        <p:txBody>
          <a:bodyPr/>
          <a:lstStyle>
            <a:lvl1pPr algn="ctr">
              <a:defRPr>
                <a:solidFill>
                  <a:schemeClr val="accent6"/>
                </a:solidFill>
              </a:defRPr>
            </a:lvl1pPr>
          </a:lstStyle>
          <a:p>
            <a:r>
              <a:rPr lang="ja-JP" altLang="en-US"/>
              <a:t>マスター タイトルの書式設定</a:t>
            </a:r>
            <a:endParaRPr dirty="0"/>
          </a:p>
        </p:txBody>
      </p:sp>
      <p:sp>
        <p:nvSpPr>
          <p:cNvPr id="64" name="Shape 64"/>
          <p:cNvSpPr>
            <a:spLocks noGrp="1"/>
          </p:cNvSpPr>
          <p:nvPr>
            <p:ph type="sldNum" sz="quarter" idx="2"/>
          </p:nvPr>
        </p:nvSpPr>
        <p:spPr>
          <a:prstGeom prst="rect">
            <a:avLst/>
          </a:prstGeom>
        </p:spPr>
        <p:txBody>
          <a:bodyPr/>
          <a:lstStyle/>
          <a:p>
            <a:fld id="{14B0FB2B-1E67-42B8-9F2D-3D87F9076A7E}" type="slidenum">
              <a:rPr lang="en-US" smtClean="0"/>
              <a:t>‹#›</a:t>
            </a:fld>
            <a:endParaRPr lang="en-US"/>
          </a:p>
        </p:txBody>
      </p:sp>
    </p:spTree>
    <p:extLst>
      <p:ext uri="{BB962C8B-B14F-4D97-AF65-F5344CB8AC3E}">
        <p14:creationId xmlns:p14="http://schemas.microsoft.com/office/powerpoint/2010/main" val="3936047170"/>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03_Heading &amp; Body">
    <p:spTree>
      <p:nvGrpSpPr>
        <p:cNvPr id="1" name=""/>
        <p:cNvGrpSpPr/>
        <p:nvPr/>
      </p:nvGrpSpPr>
      <p:grpSpPr>
        <a:xfrm>
          <a:off x="0" y="0"/>
          <a:ext cx="0" cy="0"/>
          <a:chOff x="0" y="0"/>
          <a:chExt cx="0" cy="0"/>
        </a:xfrm>
      </p:grpSpPr>
      <p:sp>
        <p:nvSpPr>
          <p:cNvPr id="36" name="Shape 36"/>
          <p:cNvSpPr>
            <a:spLocks noGrp="1"/>
          </p:cNvSpPr>
          <p:nvPr>
            <p:ph type="title"/>
          </p:nvPr>
        </p:nvSpPr>
        <p:spPr>
          <a:prstGeom prst="rect">
            <a:avLst/>
          </a:prstGeom>
          <a:solidFill>
            <a:srgbClr val="B967C7"/>
          </a:solidFill>
        </p:spPr>
        <p:txBody>
          <a:bodyPr/>
          <a:lstStyle>
            <a:lvl1pPr>
              <a:defRPr>
                <a:solidFill>
                  <a:srgbClr val="FFF5E3"/>
                </a:solidFill>
              </a:defRPr>
            </a:lvl1pPr>
          </a:lstStyle>
          <a:p>
            <a:r>
              <a:rPr lang="ja-JP" altLang="en-US"/>
              <a:t>マスター タイトルの書式設定</a:t>
            </a:r>
            <a:endParaRPr dirty="0"/>
          </a:p>
        </p:txBody>
      </p:sp>
      <p:sp>
        <p:nvSpPr>
          <p:cNvPr id="37" name="Shape 37"/>
          <p:cNvSpPr>
            <a:spLocks noGrp="1"/>
          </p:cNvSpPr>
          <p:nvPr>
            <p:ph type="body" idx="1"/>
          </p:nvPr>
        </p:nvSpPr>
        <p:spPr>
          <a:prstGeom prst="rect">
            <a:avLst/>
          </a:prstGeo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dirty="0"/>
          </a:p>
        </p:txBody>
      </p:sp>
      <p:sp>
        <p:nvSpPr>
          <p:cNvPr id="38" name="Shape 38"/>
          <p:cNvSpPr>
            <a:spLocks noGrp="1"/>
          </p:cNvSpPr>
          <p:nvPr>
            <p:ph type="sldNum" sz="quarter" idx="2"/>
          </p:nvPr>
        </p:nvSpPr>
        <p:spPr>
          <a:prstGeom prst="rect">
            <a:avLst/>
          </a:prstGeom>
        </p:spPr>
        <p:txBody>
          <a:bodyPr/>
          <a:lstStyle/>
          <a:p>
            <a:fld id="{14B0FB2B-1E67-42B8-9F2D-3D87F9076A7E}" type="slidenum">
              <a:rPr lang="en-US" smtClean="0"/>
              <a:t>‹#›</a:t>
            </a:fld>
            <a:endParaRPr lang="en-US"/>
          </a:p>
        </p:txBody>
      </p:sp>
    </p:spTree>
    <p:extLst>
      <p:ext uri="{BB962C8B-B14F-4D97-AF65-F5344CB8AC3E}">
        <p14:creationId xmlns:p14="http://schemas.microsoft.com/office/powerpoint/2010/main" val="3375937171"/>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03_Heading &amp; Body2">
    <p:bg>
      <p:bgPr>
        <a:solidFill>
          <a:srgbClr val="B967C7"/>
        </a:solidFill>
        <a:effectLst/>
      </p:bgPr>
    </p:bg>
    <p:spTree>
      <p:nvGrpSpPr>
        <p:cNvPr id="1" name=""/>
        <p:cNvGrpSpPr/>
        <p:nvPr/>
      </p:nvGrpSpPr>
      <p:grpSpPr>
        <a:xfrm>
          <a:off x="0" y="0"/>
          <a:ext cx="0" cy="0"/>
          <a:chOff x="0" y="0"/>
          <a:chExt cx="0" cy="0"/>
        </a:xfrm>
      </p:grpSpPr>
      <p:sp>
        <p:nvSpPr>
          <p:cNvPr id="149" name="Shape 149"/>
          <p:cNvSpPr>
            <a:spLocks noGrp="1"/>
          </p:cNvSpPr>
          <p:nvPr>
            <p:ph type="title"/>
          </p:nvPr>
        </p:nvSpPr>
        <p:spPr>
          <a:prstGeom prst="rect">
            <a:avLst/>
          </a:prstGeom>
        </p:spPr>
        <p:txBody>
          <a:bodyPr/>
          <a:lstStyle>
            <a:lvl1pPr>
              <a:defRPr>
                <a:solidFill>
                  <a:srgbClr val="FFF5E3"/>
                </a:solidFill>
              </a:defRPr>
            </a:lvl1pPr>
          </a:lstStyle>
          <a:p>
            <a:r>
              <a:rPr lang="ja-JP" altLang="en-US"/>
              <a:t>マスター タイトルの書式設定</a:t>
            </a:r>
            <a:endParaRPr/>
          </a:p>
        </p:txBody>
      </p:sp>
      <p:sp>
        <p:nvSpPr>
          <p:cNvPr id="150" name="Shape 150"/>
          <p:cNvSpPr>
            <a:spLocks noGrp="1"/>
          </p:cNvSpPr>
          <p:nvPr>
            <p:ph type="body" idx="1"/>
          </p:nvPr>
        </p:nvSpPr>
        <p:spPr>
          <a:prstGeom prst="rect">
            <a:avLst/>
          </a:prstGeom>
        </p:spPr>
        <p:txBody>
          <a:bodyPr/>
          <a:lstStyle>
            <a:lvl1pPr>
              <a:defRPr>
                <a:solidFill>
                  <a:srgbClr val="FFF5E3"/>
                </a:solidFill>
              </a:defRPr>
            </a:lvl1pPr>
            <a:lvl2pPr>
              <a:defRPr>
                <a:solidFill>
                  <a:srgbClr val="FFF5E3"/>
                </a:solidFill>
              </a:defRPr>
            </a:lvl2pPr>
            <a:lvl3pPr>
              <a:defRPr>
                <a:solidFill>
                  <a:srgbClr val="FFF5E3"/>
                </a:solidFill>
              </a:defRPr>
            </a:lvl3pPr>
            <a:lvl4pPr>
              <a:defRPr>
                <a:solidFill>
                  <a:srgbClr val="FFF5E3"/>
                </a:solidFill>
              </a:defRPr>
            </a:lvl4pPr>
            <a:lvl5pPr>
              <a:defRPr>
                <a:solidFill>
                  <a:srgbClr val="FFF5E3"/>
                </a:solidFill>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a:p>
        </p:txBody>
      </p:sp>
      <p:sp>
        <p:nvSpPr>
          <p:cNvPr id="151" name="Shape 151"/>
          <p:cNvSpPr>
            <a:spLocks noGrp="1"/>
          </p:cNvSpPr>
          <p:nvPr>
            <p:ph type="sldNum" sz="quarter" idx="2"/>
          </p:nvPr>
        </p:nvSpPr>
        <p:spPr>
          <a:prstGeom prst="rect">
            <a:avLst/>
          </a:prstGeom>
        </p:spPr>
        <p:txBody>
          <a:bodyPr/>
          <a:lstStyle/>
          <a:p>
            <a:fld id="{14B0FB2B-1E67-42B8-9F2D-3D87F9076A7E}" type="slidenum">
              <a:rPr lang="en-US" smtClean="0"/>
              <a:t>‹#›</a:t>
            </a:fld>
            <a:endParaRPr lang="en-US"/>
          </a:p>
        </p:txBody>
      </p:sp>
    </p:spTree>
    <p:extLst>
      <p:ext uri="{BB962C8B-B14F-4D97-AF65-F5344CB8AC3E}">
        <p14:creationId xmlns:p14="http://schemas.microsoft.com/office/powerpoint/2010/main" val="3559411846"/>
      </p:ext>
    </p:extLst>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04_Title">
    <p:bg>
      <p:bgPr>
        <a:solidFill>
          <a:srgbClr val="02A8F3"/>
        </a:solidFill>
        <a:effectLst/>
      </p:bgPr>
    </p:bg>
    <p:spTree>
      <p:nvGrpSpPr>
        <p:cNvPr id="1" name=""/>
        <p:cNvGrpSpPr/>
        <p:nvPr/>
      </p:nvGrpSpPr>
      <p:grpSpPr>
        <a:xfrm>
          <a:off x="0" y="0"/>
          <a:ext cx="0" cy="0"/>
          <a:chOff x="0" y="0"/>
          <a:chExt cx="0" cy="0"/>
        </a:xfrm>
      </p:grpSpPr>
      <p:sp>
        <p:nvSpPr>
          <p:cNvPr id="158" name="Shape 158"/>
          <p:cNvSpPr>
            <a:spLocks noGrp="1"/>
          </p:cNvSpPr>
          <p:nvPr>
            <p:ph type="title"/>
          </p:nvPr>
        </p:nvSpPr>
        <p:spPr>
          <a:xfrm>
            <a:off x="1190626" y="586988"/>
            <a:ext cx="9810751" cy="2797365"/>
          </a:xfrm>
          <a:prstGeom prst="rect">
            <a:avLst/>
          </a:prstGeom>
        </p:spPr>
        <p:txBody>
          <a:bodyPr anchor="b"/>
          <a:lstStyle>
            <a:lvl1pPr>
              <a:defRPr sz="5625">
                <a:solidFill>
                  <a:srgbClr val="FFF5E3"/>
                </a:solidFill>
              </a:defRPr>
            </a:lvl1pPr>
          </a:lstStyle>
          <a:p>
            <a:r>
              <a:rPr lang="ja-JP" altLang="en-US"/>
              <a:t>マスター タイトルの書式設定</a:t>
            </a:r>
            <a:endParaRPr/>
          </a:p>
        </p:txBody>
      </p:sp>
      <p:sp>
        <p:nvSpPr>
          <p:cNvPr id="159" name="Shape 159"/>
          <p:cNvSpPr>
            <a:spLocks noGrp="1"/>
          </p:cNvSpPr>
          <p:nvPr>
            <p:ph type="body" sz="quarter" idx="1"/>
          </p:nvPr>
        </p:nvSpPr>
        <p:spPr>
          <a:xfrm>
            <a:off x="1190626" y="3533296"/>
            <a:ext cx="9810751" cy="1059424"/>
          </a:xfrm>
          <a:prstGeom prst="rect">
            <a:avLst/>
          </a:prstGeom>
        </p:spPr>
        <p:txBody>
          <a:bodyPr/>
          <a:lstStyle>
            <a:lvl1pPr marL="0" indent="0">
              <a:spcBef>
                <a:spcPts val="0"/>
              </a:spcBef>
              <a:buSzTx/>
              <a:buNone/>
              <a:defRPr sz="2531">
                <a:solidFill>
                  <a:srgbClr val="464E70"/>
                </a:solidFill>
              </a:defRPr>
            </a:lvl1pPr>
            <a:lvl2pPr marL="0" indent="160721">
              <a:spcBef>
                <a:spcPts val="0"/>
              </a:spcBef>
              <a:buSzTx/>
              <a:buNone/>
              <a:defRPr sz="2531">
                <a:solidFill>
                  <a:srgbClr val="464E70"/>
                </a:solidFill>
              </a:defRPr>
            </a:lvl2pPr>
            <a:lvl3pPr marL="0" indent="321440">
              <a:spcBef>
                <a:spcPts val="0"/>
              </a:spcBef>
              <a:buSzTx/>
              <a:buNone/>
              <a:defRPr sz="2531">
                <a:solidFill>
                  <a:srgbClr val="464E70"/>
                </a:solidFill>
              </a:defRPr>
            </a:lvl3pPr>
            <a:lvl4pPr marL="0" indent="482161">
              <a:spcBef>
                <a:spcPts val="0"/>
              </a:spcBef>
              <a:buSzTx/>
              <a:buNone/>
              <a:defRPr sz="2531">
                <a:solidFill>
                  <a:srgbClr val="464E70"/>
                </a:solidFill>
              </a:defRPr>
            </a:lvl4pPr>
            <a:lvl5pPr marL="0" indent="642882">
              <a:spcBef>
                <a:spcPts val="0"/>
              </a:spcBef>
              <a:buSzTx/>
              <a:buNone/>
              <a:defRPr sz="2531">
                <a:solidFill>
                  <a:srgbClr val="464E70"/>
                </a:solidFill>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a:p>
        </p:txBody>
      </p:sp>
      <p:sp>
        <p:nvSpPr>
          <p:cNvPr id="160" name="Shape 160"/>
          <p:cNvSpPr>
            <a:spLocks noGrp="1"/>
          </p:cNvSpPr>
          <p:nvPr>
            <p:ph type="sldNum" sz="quarter" idx="2"/>
          </p:nvPr>
        </p:nvSpPr>
        <p:spPr>
          <a:prstGeom prst="rect">
            <a:avLst/>
          </a:prstGeom>
        </p:spPr>
        <p:txBody>
          <a:bodyPr/>
          <a:lstStyle/>
          <a:p>
            <a:fld id="{14B0FB2B-1E67-42B8-9F2D-3D87F9076A7E}" type="slidenum">
              <a:rPr lang="en-US" smtClean="0"/>
              <a:t>‹#›</a:t>
            </a:fld>
            <a:endParaRPr lang="en-US"/>
          </a:p>
        </p:txBody>
      </p:sp>
    </p:spTree>
    <p:extLst>
      <p:ext uri="{BB962C8B-B14F-4D97-AF65-F5344CB8AC3E}">
        <p14:creationId xmlns:p14="http://schemas.microsoft.com/office/powerpoint/2010/main" val="401151988"/>
      </p:ext>
    </p:extLst>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04_Heading">
    <p:bg>
      <p:bgPr>
        <a:solidFill>
          <a:schemeClr val="accent1"/>
        </a:solidFill>
        <a:effectLst/>
      </p:bgPr>
    </p:bg>
    <p:spTree>
      <p:nvGrpSpPr>
        <p:cNvPr id="1" name=""/>
        <p:cNvGrpSpPr/>
        <p:nvPr/>
      </p:nvGrpSpPr>
      <p:grpSpPr>
        <a:xfrm>
          <a:off x="0" y="0"/>
          <a:ext cx="0" cy="0"/>
          <a:chOff x="0" y="0"/>
          <a:chExt cx="0" cy="0"/>
        </a:xfrm>
      </p:grpSpPr>
      <p:sp>
        <p:nvSpPr>
          <p:cNvPr id="175" name="Shape 175"/>
          <p:cNvSpPr>
            <a:spLocks noGrp="1"/>
          </p:cNvSpPr>
          <p:nvPr>
            <p:ph type="title"/>
          </p:nvPr>
        </p:nvSpPr>
        <p:spPr>
          <a:xfrm>
            <a:off x="1190626" y="639379"/>
            <a:ext cx="9810751" cy="5579242"/>
          </a:xfrm>
          <a:prstGeom prst="rect">
            <a:avLst/>
          </a:prstGeom>
        </p:spPr>
        <p:txBody>
          <a:bodyPr/>
          <a:lstStyle>
            <a:lvl1pPr algn="ctr">
              <a:defRPr>
                <a:solidFill>
                  <a:schemeClr val="tx1"/>
                </a:solidFill>
              </a:defRPr>
            </a:lvl1pPr>
          </a:lstStyle>
          <a:p>
            <a:r>
              <a:rPr lang="ja-JP" altLang="en-US"/>
              <a:t>マスター タイトルの書式設定</a:t>
            </a:r>
            <a:endParaRPr dirty="0"/>
          </a:p>
        </p:txBody>
      </p:sp>
      <p:sp>
        <p:nvSpPr>
          <p:cNvPr id="176" name="Shape 176"/>
          <p:cNvSpPr>
            <a:spLocks noGrp="1"/>
          </p:cNvSpPr>
          <p:nvPr>
            <p:ph type="sldNum" sz="quarter" idx="2"/>
          </p:nvPr>
        </p:nvSpPr>
        <p:spPr>
          <a:prstGeom prst="rect">
            <a:avLst/>
          </a:prstGeom>
        </p:spPr>
        <p:txBody>
          <a:bodyPr/>
          <a:lstStyle/>
          <a:p>
            <a:fld id="{14B0FB2B-1E67-42B8-9F2D-3D87F9076A7E}" type="slidenum">
              <a:rPr lang="en-US" smtClean="0"/>
              <a:t>‹#›</a:t>
            </a:fld>
            <a:endParaRPr lang="en-US"/>
          </a:p>
        </p:txBody>
      </p:sp>
    </p:spTree>
    <p:extLst>
      <p:ext uri="{BB962C8B-B14F-4D97-AF65-F5344CB8AC3E}">
        <p14:creationId xmlns:p14="http://schemas.microsoft.com/office/powerpoint/2010/main" val="1778375815"/>
      </p:ext>
    </p:extLst>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reserve="1">
  <p:cSld name="04_Heading2">
    <p:bg>
      <p:bgPr>
        <a:solidFill>
          <a:srgbClr val="FFF5E3"/>
        </a:solidFill>
        <a:effectLst/>
      </p:bgPr>
    </p:bg>
    <p:spTree>
      <p:nvGrpSpPr>
        <p:cNvPr id="1" name=""/>
        <p:cNvGrpSpPr/>
        <p:nvPr/>
      </p:nvGrpSpPr>
      <p:grpSpPr>
        <a:xfrm>
          <a:off x="0" y="0"/>
          <a:ext cx="0" cy="0"/>
          <a:chOff x="0" y="0"/>
          <a:chExt cx="0" cy="0"/>
        </a:xfrm>
      </p:grpSpPr>
      <p:sp>
        <p:nvSpPr>
          <p:cNvPr id="175" name="Shape 175"/>
          <p:cNvSpPr>
            <a:spLocks noGrp="1"/>
          </p:cNvSpPr>
          <p:nvPr>
            <p:ph type="title"/>
          </p:nvPr>
        </p:nvSpPr>
        <p:spPr>
          <a:xfrm>
            <a:off x="1190626" y="639379"/>
            <a:ext cx="9810751" cy="5579242"/>
          </a:xfrm>
          <a:prstGeom prst="rect">
            <a:avLst/>
          </a:prstGeom>
        </p:spPr>
        <p:txBody>
          <a:bodyPr/>
          <a:lstStyle>
            <a:lvl1pPr algn="ctr">
              <a:defRPr>
                <a:solidFill>
                  <a:srgbClr val="02A8F3"/>
                </a:solidFill>
              </a:defRPr>
            </a:lvl1pPr>
          </a:lstStyle>
          <a:p>
            <a:r>
              <a:rPr lang="ja-JP" altLang="en-US"/>
              <a:t>マスター タイトルの書式設定</a:t>
            </a:r>
            <a:endParaRPr/>
          </a:p>
        </p:txBody>
      </p:sp>
      <p:sp>
        <p:nvSpPr>
          <p:cNvPr id="176" name="Shape 176"/>
          <p:cNvSpPr>
            <a:spLocks noGrp="1"/>
          </p:cNvSpPr>
          <p:nvPr>
            <p:ph type="sldNum" sz="quarter" idx="2"/>
          </p:nvPr>
        </p:nvSpPr>
        <p:spPr>
          <a:prstGeom prst="rect">
            <a:avLst/>
          </a:prstGeom>
        </p:spPr>
        <p:txBody>
          <a:bodyPr/>
          <a:lstStyle/>
          <a:p>
            <a:fld id="{14B0FB2B-1E67-42B8-9F2D-3D87F9076A7E}" type="slidenum">
              <a:rPr lang="en-US" smtClean="0"/>
              <a:t>‹#›</a:t>
            </a:fld>
            <a:endParaRPr lang="en-US"/>
          </a:p>
        </p:txBody>
      </p:sp>
    </p:spTree>
    <p:extLst>
      <p:ext uri="{BB962C8B-B14F-4D97-AF65-F5344CB8AC3E}">
        <p14:creationId xmlns:p14="http://schemas.microsoft.com/office/powerpoint/2010/main" val="1080256245"/>
      </p:ext>
    </p:extLst>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04_Heading &amp; Body">
    <p:spTree>
      <p:nvGrpSpPr>
        <p:cNvPr id="1" name=""/>
        <p:cNvGrpSpPr/>
        <p:nvPr/>
      </p:nvGrpSpPr>
      <p:grpSpPr>
        <a:xfrm>
          <a:off x="0" y="0"/>
          <a:ext cx="0" cy="0"/>
          <a:chOff x="0" y="0"/>
          <a:chExt cx="0" cy="0"/>
        </a:xfrm>
      </p:grpSpPr>
      <p:sp>
        <p:nvSpPr>
          <p:cNvPr id="183" name="Shape 183"/>
          <p:cNvSpPr>
            <a:spLocks noGrp="1"/>
          </p:cNvSpPr>
          <p:nvPr>
            <p:ph type="title"/>
          </p:nvPr>
        </p:nvSpPr>
        <p:spPr>
          <a:prstGeom prst="rect">
            <a:avLst/>
          </a:prstGeom>
          <a:solidFill>
            <a:srgbClr val="02A8F3"/>
          </a:solidFill>
        </p:spPr>
        <p:txBody>
          <a:bodyPr/>
          <a:lstStyle>
            <a:lvl1pPr>
              <a:defRPr>
                <a:solidFill>
                  <a:srgbClr val="FFF5E3"/>
                </a:solidFill>
              </a:defRPr>
            </a:lvl1pPr>
          </a:lstStyle>
          <a:p>
            <a:r>
              <a:rPr lang="ja-JP" altLang="en-US"/>
              <a:t>マスター タイトルの書式設定</a:t>
            </a:r>
            <a:endParaRPr dirty="0"/>
          </a:p>
        </p:txBody>
      </p:sp>
      <p:sp>
        <p:nvSpPr>
          <p:cNvPr id="184" name="Shape 184"/>
          <p:cNvSpPr>
            <a:spLocks noGrp="1"/>
          </p:cNvSpPr>
          <p:nvPr>
            <p:ph type="body" idx="1"/>
          </p:nvPr>
        </p:nvSpPr>
        <p:spPr>
          <a:prstGeom prst="rect">
            <a:avLst/>
          </a:prstGeo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dirty="0"/>
          </a:p>
        </p:txBody>
      </p:sp>
      <p:sp>
        <p:nvSpPr>
          <p:cNvPr id="185" name="Shape 185"/>
          <p:cNvSpPr>
            <a:spLocks noGrp="1"/>
          </p:cNvSpPr>
          <p:nvPr>
            <p:ph type="sldNum" sz="quarter" idx="2"/>
          </p:nvPr>
        </p:nvSpPr>
        <p:spPr>
          <a:prstGeom prst="rect">
            <a:avLst/>
          </a:prstGeom>
        </p:spPr>
        <p:txBody>
          <a:bodyPr/>
          <a:lstStyle/>
          <a:p>
            <a:fld id="{14B0FB2B-1E67-42B8-9F2D-3D87F9076A7E}" type="slidenum">
              <a:rPr lang="en-US" smtClean="0"/>
              <a:t>‹#›</a:t>
            </a:fld>
            <a:endParaRPr lang="en-US"/>
          </a:p>
        </p:txBody>
      </p:sp>
    </p:spTree>
    <p:extLst>
      <p:ext uri="{BB962C8B-B14F-4D97-AF65-F5344CB8AC3E}">
        <p14:creationId xmlns:p14="http://schemas.microsoft.com/office/powerpoint/2010/main" val="3249003915"/>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01_Heading">
    <p:bg>
      <p:bgPr>
        <a:solidFill>
          <a:schemeClr val="accent2"/>
        </a:solidFill>
        <a:effectLst/>
      </p:bgPr>
    </p:bg>
    <p:spTree>
      <p:nvGrpSpPr>
        <p:cNvPr id="1" name=""/>
        <p:cNvGrpSpPr/>
        <p:nvPr/>
      </p:nvGrpSpPr>
      <p:grpSpPr>
        <a:xfrm>
          <a:off x="0" y="0"/>
          <a:ext cx="0" cy="0"/>
          <a:chOff x="0" y="0"/>
          <a:chExt cx="0" cy="0"/>
        </a:xfrm>
      </p:grpSpPr>
      <p:sp>
        <p:nvSpPr>
          <p:cNvPr id="28" name="Shape 28"/>
          <p:cNvSpPr>
            <a:spLocks noGrp="1"/>
          </p:cNvSpPr>
          <p:nvPr>
            <p:ph type="title"/>
          </p:nvPr>
        </p:nvSpPr>
        <p:spPr>
          <a:xfrm>
            <a:off x="1190626" y="639379"/>
            <a:ext cx="9810751" cy="5579242"/>
          </a:xfrm>
          <a:prstGeom prst="rect">
            <a:avLst/>
          </a:prstGeom>
        </p:spPr>
        <p:txBody>
          <a:bodyPr/>
          <a:lstStyle>
            <a:lvl1pPr algn="ctr">
              <a:defRPr>
                <a:solidFill>
                  <a:schemeClr val="tx1"/>
                </a:solidFill>
              </a:defRPr>
            </a:lvl1pPr>
          </a:lstStyle>
          <a:p>
            <a:r>
              <a:rPr lang="ja-JP" altLang="en-US"/>
              <a:t>マスター タイトルの書式設定</a:t>
            </a:r>
            <a:endParaRPr dirty="0"/>
          </a:p>
        </p:txBody>
      </p:sp>
      <p:sp>
        <p:nvSpPr>
          <p:cNvPr id="29" name="Shape 29"/>
          <p:cNvSpPr>
            <a:spLocks noGrp="1"/>
          </p:cNvSpPr>
          <p:nvPr>
            <p:ph type="sldNum" sz="quarter" idx="2"/>
          </p:nvPr>
        </p:nvSpPr>
        <p:spPr>
          <a:prstGeom prst="rect">
            <a:avLst/>
          </a:prstGeom>
        </p:spPr>
        <p:txBody>
          <a:bodyPr/>
          <a:lstStyle/>
          <a:p>
            <a:fld id="{14B0FB2B-1E67-42B8-9F2D-3D87F9076A7E}" type="slidenum">
              <a:rPr lang="en-US" smtClean="0"/>
              <a:t>‹#›</a:t>
            </a:fld>
            <a:endParaRPr lang="en-US"/>
          </a:p>
        </p:txBody>
      </p:sp>
    </p:spTree>
    <p:extLst>
      <p:ext uri="{BB962C8B-B14F-4D97-AF65-F5344CB8AC3E}">
        <p14:creationId xmlns:p14="http://schemas.microsoft.com/office/powerpoint/2010/main" val="2684654785"/>
      </p:ext>
    </p:extLst>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tx" preserve="1">
  <p:cSld name="04_Heading &amp; Body2">
    <p:bg>
      <p:bgPr>
        <a:solidFill>
          <a:schemeClr val="accent1"/>
        </a:solidFill>
        <a:effectLst/>
      </p:bgPr>
    </p:bg>
    <p:spTree>
      <p:nvGrpSpPr>
        <p:cNvPr id="1" name=""/>
        <p:cNvGrpSpPr/>
        <p:nvPr/>
      </p:nvGrpSpPr>
      <p:grpSpPr>
        <a:xfrm>
          <a:off x="0" y="0"/>
          <a:ext cx="0" cy="0"/>
          <a:chOff x="0" y="0"/>
          <a:chExt cx="0" cy="0"/>
        </a:xfrm>
      </p:grpSpPr>
      <p:sp>
        <p:nvSpPr>
          <p:cNvPr id="183" name="Shape 183"/>
          <p:cNvSpPr>
            <a:spLocks noGrp="1"/>
          </p:cNvSpPr>
          <p:nvPr>
            <p:ph type="title"/>
          </p:nvPr>
        </p:nvSpPr>
        <p:spPr>
          <a:prstGeom prst="rect">
            <a:avLst/>
          </a:prstGeom>
          <a:solidFill>
            <a:srgbClr val="02A8F3"/>
          </a:solidFill>
        </p:spPr>
        <p:txBody>
          <a:bodyPr/>
          <a:lstStyle>
            <a:lvl1pPr>
              <a:defRPr>
                <a:solidFill>
                  <a:srgbClr val="FFF5E3"/>
                </a:solidFill>
              </a:defRPr>
            </a:lvl1pPr>
          </a:lstStyle>
          <a:p>
            <a:r>
              <a:rPr lang="ja-JP" altLang="en-US"/>
              <a:t>マスター タイトルの書式設定</a:t>
            </a:r>
            <a:endParaRPr dirty="0"/>
          </a:p>
        </p:txBody>
      </p:sp>
      <p:sp>
        <p:nvSpPr>
          <p:cNvPr id="184" name="Shape 184"/>
          <p:cNvSpPr>
            <a:spLocks noGrp="1"/>
          </p:cNvSpPr>
          <p:nvPr>
            <p:ph type="body" idx="1"/>
          </p:nvPr>
        </p:nvSpPr>
        <p:spPr>
          <a:prstGeom prst="rect">
            <a:avLst/>
          </a:prstGeo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dirty="0"/>
          </a:p>
        </p:txBody>
      </p:sp>
      <p:sp>
        <p:nvSpPr>
          <p:cNvPr id="185" name="Shape 185"/>
          <p:cNvSpPr>
            <a:spLocks noGrp="1"/>
          </p:cNvSpPr>
          <p:nvPr>
            <p:ph type="sldNum" sz="quarter" idx="2"/>
          </p:nvPr>
        </p:nvSpPr>
        <p:spPr>
          <a:prstGeom prst="rect">
            <a:avLst/>
          </a:prstGeom>
        </p:spPr>
        <p:txBody>
          <a:bodyPr/>
          <a:lstStyle/>
          <a:p>
            <a:fld id="{14B0FB2B-1E67-42B8-9F2D-3D87F9076A7E}" type="slidenum">
              <a:rPr lang="en-US" smtClean="0"/>
              <a:t>‹#›</a:t>
            </a:fld>
            <a:endParaRPr lang="en-US"/>
          </a:p>
        </p:txBody>
      </p:sp>
    </p:spTree>
    <p:extLst>
      <p:ext uri="{BB962C8B-B14F-4D97-AF65-F5344CB8AC3E}">
        <p14:creationId xmlns:p14="http://schemas.microsoft.com/office/powerpoint/2010/main" val="1336635964"/>
      </p:ext>
    </p:extLst>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tx" preserve="1">
  <p:cSld name="05_Title">
    <p:bg>
      <p:bgPr>
        <a:solidFill>
          <a:schemeClr val="accent3"/>
        </a:solidFill>
        <a:effectLst/>
      </p:bgPr>
    </p:bg>
    <p:spTree>
      <p:nvGrpSpPr>
        <p:cNvPr id="1" name=""/>
        <p:cNvGrpSpPr/>
        <p:nvPr/>
      </p:nvGrpSpPr>
      <p:grpSpPr>
        <a:xfrm>
          <a:off x="0" y="0"/>
          <a:ext cx="0" cy="0"/>
          <a:chOff x="0" y="0"/>
          <a:chExt cx="0" cy="0"/>
        </a:xfrm>
      </p:grpSpPr>
      <p:sp>
        <p:nvSpPr>
          <p:cNvPr id="158" name="Shape 158"/>
          <p:cNvSpPr>
            <a:spLocks noGrp="1"/>
          </p:cNvSpPr>
          <p:nvPr>
            <p:ph type="title"/>
          </p:nvPr>
        </p:nvSpPr>
        <p:spPr>
          <a:xfrm>
            <a:off x="1190626" y="586988"/>
            <a:ext cx="9810751" cy="2797365"/>
          </a:xfrm>
          <a:prstGeom prst="rect">
            <a:avLst/>
          </a:prstGeom>
        </p:spPr>
        <p:txBody>
          <a:bodyPr anchor="b"/>
          <a:lstStyle>
            <a:lvl1pPr>
              <a:defRPr sz="5625">
                <a:solidFill>
                  <a:srgbClr val="FFF5E3"/>
                </a:solidFill>
              </a:defRPr>
            </a:lvl1pPr>
          </a:lstStyle>
          <a:p>
            <a:r>
              <a:rPr lang="ja-JP" altLang="en-US"/>
              <a:t>マスター タイトルの書式設定</a:t>
            </a:r>
            <a:endParaRPr/>
          </a:p>
        </p:txBody>
      </p:sp>
      <p:sp>
        <p:nvSpPr>
          <p:cNvPr id="159" name="Shape 159"/>
          <p:cNvSpPr>
            <a:spLocks noGrp="1"/>
          </p:cNvSpPr>
          <p:nvPr>
            <p:ph type="body" sz="quarter" idx="1"/>
          </p:nvPr>
        </p:nvSpPr>
        <p:spPr>
          <a:xfrm>
            <a:off x="1190626" y="3533296"/>
            <a:ext cx="9810751" cy="1059424"/>
          </a:xfrm>
          <a:prstGeom prst="rect">
            <a:avLst/>
          </a:prstGeom>
        </p:spPr>
        <p:txBody>
          <a:bodyPr/>
          <a:lstStyle>
            <a:lvl1pPr marL="0" indent="0">
              <a:spcBef>
                <a:spcPts val="0"/>
              </a:spcBef>
              <a:buSzTx/>
              <a:buNone/>
              <a:defRPr sz="2531">
                <a:solidFill>
                  <a:srgbClr val="464E70"/>
                </a:solidFill>
              </a:defRPr>
            </a:lvl1pPr>
            <a:lvl2pPr marL="0" indent="160721">
              <a:spcBef>
                <a:spcPts val="0"/>
              </a:spcBef>
              <a:buSzTx/>
              <a:buNone/>
              <a:defRPr sz="2531">
                <a:solidFill>
                  <a:srgbClr val="464E70"/>
                </a:solidFill>
              </a:defRPr>
            </a:lvl2pPr>
            <a:lvl3pPr marL="0" indent="321440">
              <a:spcBef>
                <a:spcPts val="0"/>
              </a:spcBef>
              <a:buSzTx/>
              <a:buNone/>
              <a:defRPr sz="2531">
                <a:solidFill>
                  <a:srgbClr val="464E70"/>
                </a:solidFill>
              </a:defRPr>
            </a:lvl3pPr>
            <a:lvl4pPr marL="0" indent="482161">
              <a:spcBef>
                <a:spcPts val="0"/>
              </a:spcBef>
              <a:buSzTx/>
              <a:buNone/>
              <a:defRPr sz="2531">
                <a:solidFill>
                  <a:srgbClr val="464E70"/>
                </a:solidFill>
              </a:defRPr>
            </a:lvl4pPr>
            <a:lvl5pPr marL="0" indent="642882">
              <a:spcBef>
                <a:spcPts val="0"/>
              </a:spcBef>
              <a:buSzTx/>
              <a:buNone/>
              <a:defRPr sz="2531">
                <a:solidFill>
                  <a:srgbClr val="464E70"/>
                </a:solidFill>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a:p>
        </p:txBody>
      </p:sp>
      <p:sp>
        <p:nvSpPr>
          <p:cNvPr id="160" name="Shape 160"/>
          <p:cNvSpPr>
            <a:spLocks noGrp="1"/>
          </p:cNvSpPr>
          <p:nvPr>
            <p:ph type="sldNum" sz="quarter" idx="2"/>
          </p:nvPr>
        </p:nvSpPr>
        <p:spPr>
          <a:prstGeom prst="rect">
            <a:avLst/>
          </a:prstGeom>
        </p:spPr>
        <p:txBody>
          <a:bodyPr/>
          <a:lstStyle/>
          <a:p>
            <a:fld id="{14B0FB2B-1E67-42B8-9F2D-3D87F9076A7E}" type="slidenum">
              <a:rPr lang="en-US" smtClean="0"/>
              <a:t>‹#›</a:t>
            </a:fld>
            <a:endParaRPr lang="en-US"/>
          </a:p>
        </p:txBody>
      </p:sp>
    </p:spTree>
    <p:extLst>
      <p:ext uri="{BB962C8B-B14F-4D97-AF65-F5344CB8AC3E}">
        <p14:creationId xmlns:p14="http://schemas.microsoft.com/office/powerpoint/2010/main" val="577265418"/>
      </p:ext>
    </p:extLst>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type="tx">
  <p:cSld name="05_Heading">
    <p:bg>
      <p:bgPr>
        <a:solidFill>
          <a:srgbClr val="00BBD3"/>
        </a:solidFill>
        <a:effectLst/>
      </p:bgPr>
    </p:bg>
    <p:spTree>
      <p:nvGrpSpPr>
        <p:cNvPr id="1" name=""/>
        <p:cNvGrpSpPr/>
        <p:nvPr/>
      </p:nvGrpSpPr>
      <p:grpSpPr>
        <a:xfrm>
          <a:off x="0" y="0"/>
          <a:ext cx="0" cy="0"/>
          <a:chOff x="0" y="0"/>
          <a:chExt cx="0" cy="0"/>
        </a:xfrm>
      </p:grpSpPr>
      <p:sp>
        <p:nvSpPr>
          <p:cNvPr id="210" name="Shape 210"/>
          <p:cNvSpPr>
            <a:spLocks noGrp="1"/>
          </p:cNvSpPr>
          <p:nvPr>
            <p:ph type="title"/>
          </p:nvPr>
        </p:nvSpPr>
        <p:spPr>
          <a:xfrm>
            <a:off x="1190626" y="639379"/>
            <a:ext cx="9810751" cy="5579242"/>
          </a:xfrm>
          <a:prstGeom prst="rect">
            <a:avLst/>
          </a:prstGeom>
        </p:spPr>
        <p:txBody>
          <a:bodyPr/>
          <a:lstStyle>
            <a:lvl1pPr algn="ctr">
              <a:defRPr>
                <a:solidFill>
                  <a:srgbClr val="FFF5E3"/>
                </a:solidFill>
              </a:defRPr>
            </a:lvl1pPr>
          </a:lstStyle>
          <a:p>
            <a:r>
              <a:rPr lang="ja-JP" altLang="en-US"/>
              <a:t>マスター タイトルの書式設定</a:t>
            </a:r>
            <a:endParaRPr/>
          </a:p>
        </p:txBody>
      </p:sp>
      <p:sp>
        <p:nvSpPr>
          <p:cNvPr id="211" name="Shape 211"/>
          <p:cNvSpPr>
            <a:spLocks noGrp="1"/>
          </p:cNvSpPr>
          <p:nvPr>
            <p:ph type="sldNum" sz="quarter" idx="2"/>
          </p:nvPr>
        </p:nvSpPr>
        <p:spPr>
          <a:prstGeom prst="rect">
            <a:avLst/>
          </a:prstGeom>
        </p:spPr>
        <p:txBody>
          <a:bodyPr/>
          <a:lstStyle/>
          <a:p>
            <a:fld id="{14B0FB2B-1E67-42B8-9F2D-3D87F9076A7E}" type="slidenum">
              <a:rPr lang="en-US" smtClean="0"/>
              <a:t>‹#›</a:t>
            </a:fld>
            <a:endParaRPr lang="en-US"/>
          </a:p>
        </p:txBody>
      </p:sp>
    </p:spTree>
    <p:extLst>
      <p:ext uri="{BB962C8B-B14F-4D97-AF65-F5344CB8AC3E}">
        <p14:creationId xmlns:p14="http://schemas.microsoft.com/office/powerpoint/2010/main" val="1606270116"/>
      </p:ext>
    </p:extLst>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type="tx">
  <p:cSld name="05_Heading2">
    <p:bg>
      <p:bgPr>
        <a:solidFill>
          <a:srgbClr val="FFF5E3"/>
        </a:solidFill>
        <a:effectLst/>
      </p:bgPr>
    </p:bg>
    <p:spTree>
      <p:nvGrpSpPr>
        <p:cNvPr id="1" name=""/>
        <p:cNvGrpSpPr/>
        <p:nvPr/>
      </p:nvGrpSpPr>
      <p:grpSpPr>
        <a:xfrm>
          <a:off x="0" y="0"/>
          <a:ext cx="0" cy="0"/>
          <a:chOff x="0" y="0"/>
          <a:chExt cx="0" cy="0"/>
        </a:xfrm>
      </p:grpSpPr>
      <p:sp>
        <p:nvSpPr>
          <p:cNvPr id="218" name="Shape 218"/>
          <p:cNvSpPr>
            <a:spLocks noGrp="1"/>
          </p:cNvSpPr>
          <p:nvPr>
            <p:ph type="title"/>
          </p:nvPr>
        </p:nvSpPr>
        <p:spPr>
          <a:xfrm>
            <a:off x="1190626" y="639379"/>
            <a:ext cx="9810751" cy="5579242"/>
          </a:xfrm>
          <a:prstGeom prst="rect">
            <a:avLst/>
          </a:prstGeom>
        </p:spPr>
        <p:txBody>
          <a:bodyPr/>
          <a:lstStyle>
            <a:lvl1pPr algn="ctr">
              <a:defRPr>
                <a:solidFill>
                  <a:srgbClr val="00BBD3"/>
                </a:solidFill>
              </a:defRPr>
            </a:lvl1pPr>
          </a:lstStyle>
          <a:p>
            <a:r>
              <a:rPr lang="ja-JP" altLang="en-US"/>
              <a:t>マスター タイトルの書式設定</a:t>
            </a:r>
            <a:endParaRPr dirty="0"/>
          </a:p>
        </p:txBody>
      </p:sp>
      <p:sp>
        <p:nvSpPr>
          <p:cNvPr id="219" name="Shape 219"/>
          <p:cNvSpPr>
            <a:spLocks noGrp="1"/>
          </p:cNvSpPr>
          <p:nvPr>
            <p:ph type="sldNum" sz="quarter" idx="2"/>
          </p:nvPr>
        </p:nvSpPr>
        <p:spPr>
          <a:prstGeom prst="rect">
            <a:avLst/>
          </a:prstGeom>
        </p:spPr>
        <p:txBody>
          <a:bodyPr/>
          <a:lstStyle/>
          <a:p>
            <a:fld id="{14B0FB2B-1E67-42B8-9F2D-3D87F9076A7E}" type="slidenum">
              <a:rPr lang="en-US" smtClean="0"/>
              <a:t>‹#›</a:t>
            </a:fld>
            <a:endParaRPr lang="en-US"/>
          </a:p>
        </p:txBody>
      </p:sp>
    </p:spTree>
    <p:extLst>
      <p:ext uri="{BB962C8B-B14F-4D97-AF65-F5344CB8AC3E}">
        <p14:creationId xmlns:p14="http://schemas.microsoft.com/office/powerpoint/2010/main" val="1250505907"/>
      </p:ext>
    </p:extLst>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05_Heading &amp; Body">
    <p:spTree>
      <p:nvGrpSpPr>
        <p:cNvPr id="1" name=""/>
        <p:cNvGrpSpPr/>
        <p:nvPr/>
      </p:nvGrpSpPr>
      <p:grpSpPr>
        <a:xfrm>
          <a:off x="0" y="0"/>
          <a:ext cx="0" cy="0"/>
          <a:chOff x="0" y="0"/>
          <a:chExt cx="0" cy="0"/>
        </a:xfrm>
      </p:grpSpPr>
      <p:sp>
        <p:nvSpPr>
          <p:cNvPr id="226" name="Shape 226"/>
          <p:cNvSpPr>
            <a:spLocks noGrp="1"/>
          </p:cNvSpPr>
          <p:nvPr>
            <p:ph type="title"/>
          </p:nvPr>
        </p:nvSpPr>
        <p:spPr>
          <a:prstGeom prst="rect">
            <a:avLst/>
          </a:prstGeom>
          <a:solidFill>
            <a:srgbClr val="00BBD3"/>
          </a:solidFill>
        </p:spPr>
        <p:txBody>
          <a:bodyPr/>
          <a:lstStyle>
            <a:lvl1pPr>
              <a:defRPr>
                <a:solidFill>
                  <a:srgbClr val="FFF5E3"/>
                </a:solidFill>
              </a:defRPr>
            </a:lvl1pPr>
          </a:lstStyle>
          <a:p>
            <a:r>
              <a:rPr lang="ja-JP" altLang="en-US"/>
              <a:t>マスター タイトルの書式設定</a:t>
            </a:r>
            <a:endParaRPr dirty="0"/>
          </a:p>
        </p:txBody>
      </p:sp>
      <p:sp>
        <p:nvSpPr>
          <p:cNvPr id="227" name="Shape 227"/>
          <p:cNvSpPr>
            <a:spLocks noGrp="1"/>
          </p:cNvSpPr>
          <p:nvPr>
            <p:ph type="body" idx="1"/>
          </p:nvPr>
        </p:nvSpPr>
        <p:spPr>
          <a:prstGeom prst="rect">
            <a:avLst/>
          </a:prstGeo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dirty="0"/>
          </a:p>
        </p:txBody>
      </p:sp>
      <p:sp>
        <p:nvSpPr>
          <p:cNvPr id="228" name="Shape 228"/>
          <p:cNvSpPr>
            <a:spLocks noGrp="1"/>
          </p:cNvSpPr>
          <p:nvPr>
            <p:ph type="sldNum" sz="quarter" idx="2"/>
          </p:nvPr>
        </p:nvSpPr>
        <p:spPr>
          <a:prstGeom prst="rect">
            <a:avLst/>
          </a:prstGeom>
        </p:spPr>
        <p:txBody>
          <a:bodyPr/>
          <a:lstStyle/>
          <a:p>
            <a:fld id="{14B0FB2B-1E67-42B8-9F2D-3D87F9076A7E}" type="slidenum">
              <a:rPr lang="en-US" smtClean="0"/>
              <a:t>‹#›</a:t>
            </a:fld>
            <a:endParaRPr lang="en-US"/>
          </a:p>
        </p:txBody>
      </p:sp>
    </p:spTree>
    <p:extLst>
      <p:ext uri="{BB962C8B-B14F-4D97-AF65-F5344CB8AC3E}">
        <p14:creationId xmlns:p14="http://schemas.microsoft.com/office/powerpoint/2010/main" val="1223820686"/>
      </p:ext>
    </p:extLst>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type="tx">
  <p:cSld name="05_Heading &amp; Body2">
    <p:bg>
      <p:bgPr>
        <a:solidFill>
          <a:srgbClr val="00BBD3"/>
        </a:solidFill>
        <a:effectLst/>
      </p:bgPr>
    </p:bg>
    <p:spTree>
      <p:nvGrpSpPr>
        <p:cNvPr id="1" name=""/>
        <p:cNvGrpSpPr/>
        <p:nvPr/>
      </p:nvGrpSpPr>
      <p:grpSpPr>
        <a:xfrm>
          <a:off x="0" y="0"/>
          <a:ext cx="0" cy="0"/>
          <a:chOff x="0" y="0"/>
          <a:chExt cx="0" cy="0"/>
        </a:xfrm>
      </p:grpSpPr>
      <p:sp>
        <p:nvSpPr>
          <p:cNvPr id="235" name="Shape 235"/>
          <p:cNvSpPr>
            <a:spLocks noGrp="1"/>
          </p:cNvSpPr>
          <p:nvPr>
            <p:ph type="title"/>
          </p:nvPr>
        </p:nvSpPr>
        <p:spPr>
          <a:prstGeom prst="rect">
            <a:avLst/>
          </a:prstGeom>
        </p:spPr>
        <p:txBody>
          <a:bodyPr/>
          <a:lstStyle>
            <a:lvl1pPr>
              <a:defRPr>
                <a:solidFill>
                  <a:srgbClr val="FFF5E3"/>
                </a:solidFill>
              </a:defRPr>
            </a:lvl1pPr>
          </a:lstStyle>
          <a:p>
            <a:r>
              <a:rPr lang="ja-JP" altLang="en-US"/>
              <a:t>マスター タイトルの書式設定</a:t>
            </a:r>
            <a:endParaRPr/>
          </a:p>
        </p:txBody>
      </p:sp>
      <p:sp>
        <p:nvSpPr>
          <p:cNvPr id="236" name="Shape 236"/>
          <p:cNvSpPr>
            <a:spLocks noGrp="1"/>
          </p:cNvSpPr>
          <p:nvPr>
            <p:ph type="body" idx="1"/>
          </p:nvPr>
        </p:nvSpPr>
        <p:spPr>
          <a:prstGeom prst="rect">
            <a:avLst/>
          </a:prstGeom>
        </p:spPr>
        <p:txBody>
          <a:bodyPr/>
          <a:lstStyle>
            <a:lvl1pPr>
              <a:defRPr>
                <a:solidFill>
                  <a:srgbClr val="FFF5E3"/>
                </a:solidFill>
              </a:defRPr>
            </a:lvl1pPr>
            <a:lvl2pPr>
              <a:defRPr>
                <a:solidFill>
                  <a:srgbClr val="FFF5E3"/>
                </a:solidFill>
              </a:defRPr>
            </a:lvl2pPr>
            <a:lvl3pPr>
              <a:defRPr>
                <a:solidFill>
                  <a:srgbClr val="FFF5E3"/>
                </a:solidFill>
              </a:defRPr>
            </a:lvl3pPr>
            <a:lvl4pPr>
              <a:defRPr>
                <a:solidFill>
                  <a:srgbClr val="FFF5E3"/>
                </a:solidFill>
              </a:defRPr>
            </a:lvl4pPr>
            <a:lvl5pPr>
              <a:defRPr>
                <a:solidFill>
                  <a:srgbClr val="FFF5E3"/>
                </a:solidFill>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a:p>
        </p:txBody>
      </p:sp>
      <p:sp>
        <p:nvSpPr>
          <p:cNvPr id="237" name="Shape 237"/>
          <p:cNvSpPr>
            <a:spLocks noGrp="1"/>
          </p:cNvSpPr>
          <p:nvPr>
            <p:ph type="sldNum" sz="quarter" idx="2"/>
          </p:nvPr>
        </p:nvSpPr>
        <p:spPr>
          <a:prstGeom prst="rect">
            <a:avLst/>
          </a:prstGeom>
        </p:spPr>
        <p:txBody>
          <a:bodyPr/>
          <a:lstStyle/>
          <a:p>
            <a:fld id="{14B0FB2B-1E67-42B8-9F2D-3D87F9076A7E}" type="slidenum">
              <a:rPr lang="en-US" smtClean="0"/>
              <a:t>‹#›</a:t>
            </a:fld>
            <a:endParaRPr lang="en-US"/>
          </a:p>
        </p:txBody>
      </p:sp>
    </p:spTree>
    <p:extLst>
      <p:ext uri="{BB962C8B-B14F-4D97-AF65-F5344CB8AC3E}">
        <p14:creationId xmlns:p14="http://schemas.microsoft.com/office/powerpoint/2010/main" val="3145002058"/>
      </p:ext>
    </p:extLst>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06_Title ">
    <p:bg>
      <p:bgPr>
        <a:solidFill>
          <a:schemeClr val="accent4"/>
        </a:solidFill>
        <a:effectLst/>
      </p:bgPr>
    </p:bg>
    <p:spTree>
      <p:nvGrpSpPr>
        <p:cNvPr id="1" name=""/>
        <p:cNvGrpSpPr/>
        <p:nvPr/>
      </p:nvGrpSpPr>
      <p:grpSpPr>
        <a:xfrm>
          <a:off x="0" y="0"/>
          <a:ext cx="0" cy="0"/>
          <a:chOff x="0" y="0"/>
          <a:chExt cx="0" cy="0"/>
        </a:xfrm>
      </p:grpSpPr>
      <p:sp>
        <p:nvSpPr>
          <p:cNvPr id="11" name="Shape 11"/>
          <p:cNvSpPr>
            <a:spLocks noGrp="1"/>
          </p:cNvSpPr>
          <p:nvPr>
            <p:ph type="title"/>
          </p:nvPr>
        </p:nvSpPr>
        <p:spPr>
          <a:xfrm>
            <a:off x="1190626" y="586988"/>
            <a:ext cx="9810751" cy="2797365"/>
          </a:xfrm>
          <a:prstGeom prst="rect">
            <a:avLst/>
          </a:prstGeom>
        </p:spPr>
        <p:txBody>
          <a:bodyPr anchor="b"/>
          <a:lstStyle>
            <a:lvl1pPr>
              <a:defRPr sz="5625">
                <a:solidFill>
                  <a:srgbClr val="FFF5E3"/>
                </a:solidFill>
              </a:defRPr>
            </a:lvl1pPr>
          </a:lstStyle>
          <a:p>
            <a:r>
              <a:rPr lang="ja-JP" altLang="en-US"/>
              <a:t>マスター タイトルの書式設定</a:t>
            </a:r>
            <a:endParaRPr dirty="0"/>
          </a:p>
        </p:txBody>
      </p:sp>
      <p:sp>
        <p:nvSpPr>
          <p:cNvPr id="12" name="Shape 12"/>
          <p:cNvSpPr>
            <a:spLocks noGrp="1"/>
          </p:cNvSpPr>
          <p:nvPr>
            <p:ph type="body" sz="quarter" idx="1"/>
          </p:nvPr>
        </p:nvSpPr>
        <p:spPr>
          <a:xfrm>
            <a:off x="1190626" y="3533296"/>
            <a:ext cx="9810751" cy="1059424"/>
          </a:xfrm>
          <a:prstGeom prst="rect">
            <a:avLst/>
          </a:prstGeom>
        </p:spPr>
        <p:txBody>
          <a:bodyPr/>
          <a:lstStyle>
            <a:lvl1pPr marL="0" indent="0">
              <a:spcBef>
                <a:spcPts val="0"/>
              </a:spcBef>
              <a:buSzTx/>
              <a:buNone/>
              <a:defRPr sz="2531">
                <a:solidFill>
                  <a:srgbClr val="FFF5E3"/>
                </a:solidFill>
              </a:defRPr>
            </a:lvl1pPr>
            <a:lvl2pPr marL="0" indent="160721">
              <a:spcBef>
                <a:spcPts val="0"/>
              </a:spcBef>
              <a:buSzTx/>
              <a:buNone/>
              <a:defRPr sz="2531">
                <a:solidFill>
                  <a:srgbClr val="FFF5E3"/>
                </a:solidFill>
              </a:defRPr>
            </a:lvl2pPr>
            <a:lvl3pPr marL="0" indent="321440">
              <a:spcBef>
                <a:spcPts val="0"/>
              </a:spcBef>
              <a:buSzTx/>
              <a:buNone/>
              <a:defRPr sz="2531">
                <a:solidFill>
                  <a:srgbClr val="FFF5E3"/>
                </a:solidFill>
              </a:defRPr>
            </a:lvl3pPr>
            <a:lvl4pPr marL="0" indent="482161">
              <a:spcBef>
                <a:spcPts val="0"/>
              </a:spcBef>
              <a:buSzTx/>
              <a:buNone/>
              <a:defRPr sz="2531">
                <a:solidFill>
                  <a:srgbClr val="FFF5E3"/>
                </a:solidFill>
              </a:defRPr>
            </a:lvl4pPr>
            <a:lvl5pPr marL="0" indent="642882">
              <a:spcBef>
                <a:spcPts val="0"/>
              </a:spcBef>
              <a:buSzTx/>
              <a:buNone/>
              <a:defRPr sz="2531">
                <a:solidFill>
                  <a:srgbClr val="FFF5E3"/>
                </a:solidFill>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dirty="0"/>
          </a:p>
        </p:txBody>
      </p:sp>
      <p:sp>
        <p:nvSpPr>
          <p:cNvPr id="13" name="Shape 13"/>
          <p:cNvSpPr>
            <a:spLocks noGrp="1"/>
          </p:cNvSpPr>
          <p:nvPr>
            <p:ph type="sldNum" sz="quarter" idx="2"/>
          </p:nvPr>
        </p:nvSpPr>
        <p:spPr>
          <a:prstGeom prst="rect">
            <a:avLst/>
          </a:prstGeom>
        </p:spPr>
        <p:txBody>
          <a:bodyPr/>
          <a:lstStyle/>
          <a:p>
            <a:fld id="{14B0FB2B-1E67-42B8-9F2D-3D87F9076A7E}" type="slidenum">
              <a:rPr lang="en-US" smtClean="0"/>
              <a:t>‹#›</a:t>
            </a:fld>
            <a:endParaRPr lang="en-US"/>
          </a:p>
        </p:txBody>
      </p:sp>
    </p:spTree>
    <p:extLst>
      <p:ext uri="{BB962C8B-B14F-4D97-AF65-F5344CB8AC3E}">
        <p14:creationId xmlns:p14="http://schemas.microsoft.com/office/powerpoint/2010/main" val="1069320372"/>
      </p:ext>
    </p:extLst>
  </p:cSld>
  <p:clrMapOvr>
    <a:masterClrMapping/>
  </p:clrMapOvr>
  <p:transition spd="med"/>
</p:sldLayout>
</file>

<file path=ppt/slideLayouts/slideLayout27.xml><?xml version="1.0" encoding="utf-8"?>
<p:sldLayout xmlns:a="http://schemas.openxmlformats.org/drawingml/2006/main" xmlns:r="http://schemas.openxmlformats.org/officeDocument/2006/relationships" xmlns:p="http://schemas.openxmlformats.org/presentationml/2006/main" type="tx">
  <p:cSld name="06_Heading">
    <p:bg>
      <p:bgPr>
        <a:solidFill>
          <a:srgbClr val="FF9000"/>
        </a:solidFill>
        <a:effectLst/>
      </p:bgPr>
    </p:bg>
    <p:spTree>
      <p:nvGrpSpPr>
        <p:cNvPr id="1" name=""/>
        <p:cNvGrpSpPr/>
        <p:nvPr/>
      </p:nvGrpSpPr>
      <p:grpSpPr>
        <a:xfrm>
          <a:off x="0" y="0"/>
          <a:ext cx="0" cy="0"/>
          <a:chOff x="0" y="0"/>
          <a:chExt cx="0" cy="0"/>
        </a:xfrm>
      </p:grpSpPr>
      <p:sp>
        <p:nvSpPr>
          <p:cNvPr id="253" name="Shape 253"/>
          <p:cNvSpPr>
            <a:spLocks noGrp="1"/>
          </p:cNvSpPr>
          <p:nvPr>
            <p:ph type="title"/>
          </p:nvPr>
        </p:nvSpPr>
        <p:spPr>
          <a:xfrm>
            <a:off x="1190626" y="639379"/>
            <a:ext cx="9810751" cy="5579242"/>
          </a:xfrm>
          <a:prstGeom prst="rect">
            <a:avLst/>
          </a:prstGeom>
        </p:spPr>
        <p:txBody>
          <a:bodyPr/>
          <a:lstStyle>
            <a:lvl1pPr algn="ctr">
              <a:defRPr>
                <a:solidFill>
                  <a:srgbClr val="FFF5E3"/>
                </a:solidFill>
              </a:defRPr>
            </a:lvl1pPr>
          </a:lstStyle>
          <a:p>
            <a:r>
              <a:rPr lang="ja-JP" altLang="en-US"/>
              <a:t>マスター タイトルの書式設定</a:t>
            </a:r>
            <a:endParaRPr/>
          </a:p>
        </p:txBody>
      </p:sp>
      <p:sp>
        <p:nvSpPr>
          <p:cNvPr id="254" name="Shape 254"/>
          <p:cNvSpPr>
            <a:spLocks noGrp="1"/>
          </p:cNvSpPr>
          <p:nvPr>
            <p:ph type="sldNum" sz="quarter" idx="2"/>
          </p:nvPr>
        </p:nvSpPr>
        <p:spPr>
          <a:prstGeom prst="rect">
            <a:avLst/>
          </a:prstGeom>
        </p:spPr>
        <p:txBody>
          <a:bodyPr/>
          <a:lstStyle/>
          <a:p>
            <a:fld id="{14B0FB2B-1E67-42B8-9F2D-3D87F9076A7E}" type="slidenum">
              <a:rPr lang="en-US" smtClean="0"/>
              <a:t>‹#›</a:t>
            </a:fld>
            <a:endParaRPr lang="en-US"/>
          </a:p>
        </p:txBody>
      </p:sp>
    </p:spTree>
    <p:extLst>
      <p:ext uri="{BB962C8B-B14F-4D97-AF65-F5344CB8AC3E}">
        <p14:creationId xmlns:p14="http://schemas.microsoft.com/office/powerpoint/2010/main" val="1279095448"/>
      </p:ext>
    </p:extLst>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type="tx">
  <p:cSld name="06_Heading2">
    <p:bg>
      <p:bgPr>
        <a:solidFill>
          <a:srgbClr val="FFF5E3"/>
        </a:solidFill>
        <a:effectLst/>
      </p:bgPr>
    </p:bg>
    <p:spTree>
      <p:nvGrpSpPr>
        <p:cNvPr id="1" name=""/>
        <p:cNvGrpSpPr/>
        <p:nvPr/>
      </p:nvGrpSpPr>
      <p:grpSpPr>
        <a:xfrm>
          <a:off x="0" y="0"/>
          <a:ext cx="0" cy="0"/>
          <a:chOff x="0" y="0"/>
          <a:chExt cx="0" cy="0"/>
        </a:xfrm>
      </p:grpSpPr>
      <p:sp>
        <p:nvSpPr>
          <p:cNvPr id="261" name="Shape 261"/>
          <p:cNvSpPr>
            <a:spLocks noGrp="1"/>
          </p:cNvSpPr>
          <p:nvPr>
            <p:ph type="title"/>
          </p:nvPr>
        </p:nvSpPr>
        <p:spPr>
          <a:xfrm>
            <a:off x="1190626" y="639379"/>
            <a:ext cx="9810751" cy="5579242"/>
          </a:xfrm>
          <a:prstGeom prst="rect">
            <a:avLst/>
          </a:prstGeom>
        </p:spPr>
        <p:txBody>
          <a:bodyPr/>
          <a:lstStyle>
            <a:lvl1pPr algn="ctr">
              <a:defRPr>
                <a:solidFill>
                  <a:srgbClr val="FF9000"/>
                </a:solidFill>
              </a:defRPr>
            </a:lvl1pPr>
          </a:lstStyle>
          <a:p>
            <a:r>
              <a:rPr lang="ja-JP" altLang="en-US"/>
              <a:t>マスター タイトルの書式設定</a:t>
            </a:r>
            <a:endParaRPr dirty="0"/>
          </a:p>
        </p:txBody>
      </p:sp>
      <p:sp>
        <p:nvSpPr>
          <p:cNvPr id="262" name="Shape 262"/>
          <p:cNvSpPr>
            <a:spLocks noGrp="1"/>
          </p:cNvSpPr>
          <p:nvPr>
            <p:ph type="sldNum" sz="quarter" idx="2"/>
          </p:nvPr>
        </p:nvSpPr>
        <p:spPr>
          <a:prstGeom prst="rect">
            <a:avLst/>
          </a:prstGeom>
        </p:spPr>
        <p:txBody>
          <a:bodyPr/>
          <a:lstStyle/>
          <a:p>
            <a:fld id="{14B0FB2B-1E67-42B8-9F2D-3D87F9076A7E}" type="slidenum">
              <a:rPr lang="en-US" smtClean="0"/>
              <a:t>‹#›</a:t>
            </a:fld>
            <a:endParaRPr lang="en-US"/>
          </a:p>
        </p:txBody>
      </p:sp>
    </p:spTree>
    <p:extLst>
      <p:ext uri="{BB962C8B-B14F-4D97-AF65-F5344CB8AC3E}">
        <p14:creationId xmlns:p14="http://schemas.microsoft.com/office/powerpoint/2010/main" val="447690834"/>
      </p:ext>
    </p:extLst>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type="tx" preserve="1">
  <p:cSld name="06_Heading &amp; Body">
    <p:spTree>
      <p:nvGrpSpPr>
        <p:cNvPr id="1" name=""/>
        <p:cNvGrpSpPr/>
        <p:nvPr/>
      </p:nvGrpSpPr>
      <p:grpSpPr>
        <a:xfrm>
          <a:off x="0" y="0"/>
          <a:ext cx="0" cy="0"/>
          <a:chOff x="0" y="0"/>
          <a:chExt cx="0" cy="0"/>
        </a:xfrm>
      </p:grpSpPr>
      <p:sp>
        <p:nvSpPr>
          <p:cNvPr id="312" name="Shape 312"/>
          <p:cNvSpPr>
            <a:spLocks noGrp="1"/>
          </p:cNvSpPr>
          <p:nvPr>
            <p:ph type="title"/>
          </p:nvPr>
        </p:nvSpPr>
        <p:spPr>
          <a:prstGeom prst="rect">
            <a:avLst/>
          </a:prstGeom>
          <a:solidFill>
            <a:srgbClr val="FF9000"/>
          </a:solidFill>
        </p:spPr>
        <p:txBody>
          <a:bodyPr/>
          <a:lstStyle>
            <a:lvl1pPr>
              <a:defRPr>
                <a:solidFill>
                  <a:srgbClr val="FFF5E3"/>
                </a:solidFill>
              </a:defRPr>
            </a:lvl1pPr>
          </a:lstStyle>
          <a:p>
            <a:r>
              <a:rPr lang="ja-JP" altLang="en-US"/>
              <a:t>マスター タイトルの書式設定</a:t>
            </a:r>
            <a:endParaRPr dirty="0"/>
          </a:p>
        </p:txBody>
      </p:sp>
      <p:sp>
        <p:nvSpPr>
          <p:cNvPr id="313" name="Shape 313"/>
          <p:cNvSpPr>
            <a:spLocks noGrp="1"/>
          </p:cNvSpPr>
          <p:nvPr>
            <p:ph type="body" idx="1"/>
          </p:nvPr>
        </p:nvSpPr>
        <p:spPr>
          <a:prstGeom prst="rect">
            <a:avLst/>
          </a:prstGeo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a:p>
        </p:txBody>
      </p:sp>
      <p:sp>
        <p:nvSpPr>
          <p:cNvPr id="314" name="Shape 314"/>
          <p:cNvSpPr>
            <a:spLocks noGrp="1"/>
          </p:cNvSpPr>
          <p:nvPr>
            <p:ph type="sldNum" sz="quarter" idx="2"/>
          </p:nvPr>
        </p:nvSpPr>
        <p:spPr>
          <a:prstGeom prst="rect">
            <a:avLst/>
          </a:prstGeom>
        </p:spPr>
        <p:txBody>
          <a:bodyPr/>
          <a:lstStyle/>
          <a:p>
            <a:fld id="{14B0FB2B-1E67-42B8-9F2D-3D87F9076A7E}" type="slidenum">
              <a:rPr lang="en-US" smtClean="0"/>
              <a:t>‹#›</a:t>
            </a:fld>
            <a:endParaRPr lang="en-US"/>
          </a:p>
        </p:txBody>
      </p:sp>
    </p:spTree>
    <p:extLst>
      <p:ext uri="{BB962C8B-B14F-4D97-AF65-F5344CB8AC3E}">
        <p14:creationId xmlns:p14="http://schemas.microsoft.com/office/powerpoint/2010/main" val="1915311631"/>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reserve="1">
  <p:cSld name="01_Heading2">
    <p:bg>
      <p:bgPr>
        <a:solidFill>
          <a:srgbClr val="FFF5E3"/>
        </a:solidFill>
        <a:effectLst/>
      </p:bgPr>
    </p:bg>
    <p:spTree>
      <p:nvGrpSpPr>
        <p:cNvPr id="1" name=""/>
        <p:cNvGrpSpPr/>
        <p:nvPr/>
      </p:nvGrpSpPr>
      <p:grpSpPr>
        <a:xfrm>
          <a:off x="0" y="0"/>
          <a:ext cx="0" cy="0"/>
          <a:chOff x="0" y="0"/>
          <a:chExt cx="0" cy="0"/>
        </a:xfrm>
      </p:grpSpPr>
      <p:sp>
        <p:nvSpPr>
          <p:cNvPr id="28" name="Shape 28"/>
          <p:cNvSpPr>
            <a:spLocks noGrp="1"/>
          </p:cNvSpPr>
          <p:nvPr>
            <p:ph type="title"/>
          </p:nvPr>
        </p:nvSpPr>
        <p:spPr>
          <a:xfrm>
            <a:off x="1190626" y="639379"/>
            <a:ext cx="9810751" cy="5579242"/>
          </a:xfrm>
          <a:prstGeom prst="rect">
            <a:avLst/>
          </a:prstGeom>
        </p:spPr>
        <p:txBody>
          <a:bodyPr/>
          <a:lstStyle>
            <a:lvl1pPr algn="ctr"/>
          </a:lstStyle>
          <a:p>
            <a:r>
              <a:rPr lang="ja-JP" altLang="en-US"/>
              <a:t>マスター タイトルの書式設定</a:t>
            </a:r>
            <a:endParaRPr dirty="0"/>
          </a:p>
        </p:txBody>
      </p:sp>
      <p:sp>
        <p:nvSpPr>
          <p:cNvPr id="29" name="Shape 29"/>
          <p:cNvSpPr>
            <a:spLocks noGrp="1"/>
          </p:cNvSpPr>
          <p:nvPr>
            <p:ph type="sldNum" sz="quarter" idx="2"/>
          </p:nvPr>
        </p:nvSpPr>
        <p:spPr>
          <a:prstGeom prst="rect">
            <a:avLst/>
          </a:prstGeom>
        </p:spPr>
        <p:txBody>
          <a:bodyPr/>
          <a:lstStyle/>
          <a:p>
            <a:fld id="{14B0FB2B-1E67-42B8-9F2D-3D87F9076A7E}" type="slidenum">
              <a:rPr lang="en-US" smtClean="0"/>
              <a:t>‹#›</a:t>
            </a:fld>
            <a:endParaRPr lang="en-US"/>
          </a:p>
        </p:txBody>
      </p:sp>
    </p:spTree>
    <p:extLst>
      <p:ext uri="{BB962C8B-B14F-4D97-AF65-F5344CB8AC3E}">
        <p14:creationId xmlns:p14="http://schemas.microsoft.com/office/powerpoint/2010/main" val="4167637928"/>
      </p:ext>
    </p:extLst>
  </p:cSld>
  <p:clrMapOvr>
    <a:masterClrMapping/>
  </p:clrMapOvr>
  <p:transition spd="med"/>
</p:sldLayout>
</file>

<file path=ppt/slideLayouts/slideLayout30.xml><?xml version="1.0" encoding="utf-8"?>
<p:sldLayout xmlns:a="http://schemas.openxmlformats.org/drawingml/2006/main" xmlns:r="http://schemas.openxmlformats.org/officeDocument/2006/relationships" xmlns:p="http://schemas.openxmlformats.org/presentationml/2006/main" type="tx">
  <p:cSld name="06_Heading &amp; Body2">
    <p:bg>
      <p:bgPr>
        <a:solidFill>
          <a:srgbClr val="FF9000"/>
        </a:solidFill>
        <a:effectLst/>
      </p:bgPr>
    </p:bg>
    <p:spTree>
      <p:nvGrpSpPr>
        <p:cNvPr id="1" name=""/>
        <p:cNvGrpSpPr/>
        <p:nvPr/>
      </p:nvGrpSpPr>
      <p:grpSpPr>
        <a:xfrm>
          <a:off x="0" y="0"/>
          <a:ext cx="0" cy="0"/>
          <a:chOff x="0" y="0"/>
          <a:chExt cx="0" cy="0"/>
        </a:xfrm>
      </p:grpSpPr>
      <p:sp>
        <p:nvSpPr>
          <p:cNvPr id="278" name="Shape 278"/>
          <p:cNvSpPr>
            <a:spLocks noGrp="1"/>
          </p:cNvSpPr>
          <p:nvPr>
            <p:ph type="title"/>
          </p:nvPr>
        </p:nvSpPr>
        <p:spPr>
          <a:prstGeom prst="rect">
            <a:avLst/>
          </a:prstGeom>
        </p:spPr>
        <p:txBody>
          <a:bodyPr/>
          <a:lstStyle>
            <a:lvl1pPr>
              <a:defRPr>
                <a:solidFill>
                  <a:srgbClr val="FFF5E3"/>
                </a:solidFill>
              </a:defRPr>
            </a:lvl1pPr>
          </a:lstStyle>
          <a:p>
            <a:r>
              <a:rPr lang="ja-JP" altLang="en-US"/>
              <a:t>マスター タイトルの書式設定</a:t>
            </a:r>
            <a:endParaRPr dirty="0"/>
          </a:p>
        </p:txBody>
      </p:sp>
      <p:sp>
        <p:nvSpPr>
          <p:cNvPr id="279" name="Shape 279"/>
          <p:cNvSpPr>
            <a:spLocks noGrp="1"/>
          </p:cNvSpPr>
          <p:nvPr>
            <p:ph type="body" idx="1"/>
          </p:nvPr>
        </p:nvSpPr>
        <p:spPr>
          <a:prstGeom prst="rect">
            <a:avLst/>
          </a:prstGeom>
        </p:spPr>
        <p:txBody>
          <a:bodyPr/>
          <a:lstStyle>
            <a:lvl1pPr>
              <a:defRPr>
                <a:solidFill>
                  <a:srgbClr val="FFF5E3"/>
                </a:solidFill>
              </a:defRPr>
            </a:lvl1pPr>
            <a:lvl2pPr>
              <a:defRPr>
                <a:solidFill>
                  <a:srgbClr val="FFF5E3"/>
                </a:solidFill>
              </a:defRPr>
            </a:lvl2pPr>
            <a:lvl3pPr>
              <a:defRPr>
                <a:solidFill>
                  <a:srgbClr val="FFF5E3"/>
                </a:solidFill>
              </a:defRPr>
            </a:lvl3pPr>
            <a:lvl4pPr>
              <a:defRPr>
                <a:solidFill>
                  <a:srgbClr val="FFF5E3"/>
                </a:solidFill>
              </a:defRPr>
            </a:lvl4pPr>
            <a:lvl5pPr>
              <a:defRPr>
                <a:solidFill>
                  <a:srgbClr val="FFF5E3"/>
                </a:solidFill>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dirty="0"/>
          </a:p>
        </p:txBody>
      </p:sp>
      <p:sp>
        <p:nvSpPr>
          <p:cNvPr id="280" name="Shape 280"/>
          <p:cNvSpPr>
            <a:spLocks noGrp="1"/>
          </p:cNvSpPr>
          <p:nvPr>
            <p:ph type="sldNum" sz="quarter" idx="2"/>
          </p:nvPr>
        </p:nvSpPr>
        <p:spPr>
          <a:prstGeom prst="rect">
            <a:avLst/>
          </a:prstGeom>
        </p:spPr>
        <p:txBody>
          <a:bodyPr/>
          <a:lstStyle/>
          <a:p>
            <a:fld id="{14B0FB2B-1E67-42B8-9F2D-3D87F9076A7E}" type="slidenum">
              <a:rPr lang="en-US" smtClean="0"/>
              <a:t>‹#›</a:t>
            </a:fld>
            <a:endParaRPr lang="en-US"/>
          </a:p>
        </p:txBody>
      </p:sp>
    </p:spTree>
    <p:extLst>
      <p:ext uri="{BB962C8B-B14F-4D97-AF65-F5344CB8AC3E}">
        <p14:creationId xmlns:p14="http://schemas.microsoft.com/office/powerpoint/2010/main" val="2729316966"/>
      </p:ext>
    </p:extLst>
  </p:cSld>
  <p:clrMapOvr>
    <a:masterClrMapping/>
  </p:clrMapOvr>
  <p:transition spd="med"/>
</p:sldLayout>
</file>

<file path=ppt/slideLayouts/slideLayout31.xml><?xml version="1.0" encoding="utf-8"?>
<p:sldLayout xmlns:a="http://schemas.openxmlformats.org/drawingml/2006/main" xmlns:r="http://schemas.openxmlformats.org/officeDocument/2006/relationships" xmlns:p="http://schemas.openxmlformats.org/presentationml/2006/main" type="tx">
  <p:cSld name="07_Title">
    <p:bg>
      <p:bgPr>
        <a:solidFill>
          <a:srgbClr val="FF3F80"/>
        </a:solidFill>
        <a:effectLst/>
      </p:bgPr>
    </p:bg>
    <p:spTree>
      <p:nvGrpSpPr>
        <p:cNvPr id="1" name=""/>
        <p:cNvGrpSpPr/>
        <p:nvPr/>
      </p:nvGrpSpPr>
      <p:grpSpPr>
        <a:xfrm>
          <a:off x="0" y="0"/>
          <a:ext cx="0" cy="0"/>
          <a:chOff x="0" y="0"/>
          <a:chExt cx="0" cy="0"/>
        </a:xfrm>
      </p:grpSpPr>
      <p:sp>
        <p:nvSpPr>
          <p:cNvPr id="287" name="Shape 287"/>
          <p:cNvSpPr>
            <a:spLocks noGrp="1"/>
          </p:cNvSpPr>
          <p:nvPr>
            <p:ph type="title"/>
          </p:nvPr>
        </p:nvSpPr>
        <p:spPr>
          <a:xfrm>
            <a:off x="1190626" y="586988"/>
            <a:ext cx="9810751" cy="2797365"/>
          </a:xfrm>
          <a:prstGeom prst="rect">
            <a:avLst/>
          </a:prstGeom>
        </p:spPr>
        <p:txBody>
          <a:bodyPr anchor="b"/>
          <a:lstStyle>
            <a:lvl1pPr>
              <a:defRPr sz="5625">
                <a:solidFill>
                  <a:srgbClr val="FFF5E3"/>
                </a:solidFill>
              </a:defRPr>
            </a:lvl1pPr>
          </a:lstStyle>
          <a:p>
            <a:r>
              <a:rPr lang="ja-JP" altLang="en-US"/>
              <a:t>マスター タイトルの書式設定</a:t>
            </a:r>
            <a:endParaRPr/>
          </a:p>
        </p:txBody>
      </p:sp>
      <p:sp>
        <p:nvSpPr>
          <p:cNvPr id="288" name="Shape 288"/>
          <p:cNvSpPr>
            <a:spLocks noGrp="1"/>
          </p:cNvSpPr>
          <p:nvPr>
            <p:ph type="body" sz="quarter" idx="1"/>
          </p:nvPr>
        </p:nvSpPr>
        <p:spPr>
          <a:xfrm>
            <a:off x="1190626" y="3533296"/>
            <a:ext cx="9810751" cy="1059424"/>
          </a:xfrm>
          <a:prstGeom prst="rect">
            <a:avLst/>
          </a:prstGeom>
        </p:spPr>
        <p:txBody>
          <a:bodyPr/>
          <a:lstStyle>
            <a:lvl1pPr marL="0" indent="0">
              <a:spcBef>
                <a:spcPts val="0"/>
              </a:spcBef>
              <a:buSzTx/>
              <a:buNone/>
              <a:defRPr sz="2531">
                <a:solidFill>
                  <a:srgbClr val="464E70"/>
                </a:solidFill>
              </a:defRPr>
            </a:lvl1pPr>
            <a:lvl2pPr marL="0" indent="160721">
              <a:spcBef>
                <a:spcPts val="0"/>
              </a:spcBef>
              <a:buSzTx/>
              <a:buNone/>
              <a:defRPr sz="2531">
                <a:solidFill>
                  <a:srgbClr val="464E70"/>
                </a:solidFill>
              </a:defRPr>
            </a:lvl2pPr>
            <a:lvl3pPr marL="0" indent="321440">
              <a:spcBef>
                <a:spcPts val="0"/>
              </a:spcBef>
              <a:buSzTx/>
              <a:buNone/>
              <a:defRPr sz="2531">
                <a:solidFill>
                  <a:srgbClr val="464E70"/>
                </a:solidFill>
              </a:defRPr>
            </a:lvl3pPr>
            <a:lvl4pPr marL="0" indent="482161">
              <a:spcBef>
                <a:spcPts val="0"/>
              </a:spcBef>
              <a:buSzTx/>
              <a:buNone/>
              <a:defRPr sz="2531">
                <a:solidFill>
                  <a:srgbClr val="464E70"/>
                </a:solidFill>
              </a:defRPr>
            </a:lvl4pPr>
            <a:lvl5pPr marL="0" indent="642882">
              <a:spcBef>
                <a:spcPts val="0"/>
              </a:spcBef>
              <a:buSzTx/>
              <a:buNone/>
              <a:defRPr sz="2531">
                <a:solidFill>
                  <a:srgbClr val="464E70"/>
                </a:solidFill>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a:p>
        </p:txBody>
      </p:sp>
      <p:sp>
        <p:nvSpPr>
          <p:cNvPr id="289" name="Shape 289"/>
          <p:cNvSpPr>
            <a:spLocks noGrp="1"/>
          </p:cNvSpPr>
          <p:nvPr>
            <p:ph type="sldNum" sz="quarter" idx="2"/>
          </p:nvPr>
        </p:nvSpPr>
        <p:spPr>
          <a:prstGeom prst="rect">
            <a:avLst/>
          </a:prstGeom>
        </p:spPr>
        <p:txBody>
          <a:bodyPr/>
          <a:lstStyle/>
          <a:p>
            <a:fld id="{14B0FB2B-1E67-42B8-9F2D-3D87F9076A7E}" type="slidenum">
              <a:rPr lang="en-US" smtClean="0"/>
              <a:t>‹#›</a:t>
            </a:fld>
            <a:endParaRPr lang="en-US"/>
          </a:p>
        </p:txBody>
      </p:sp>
    </p:spTree>
    <p:extLst>
      <p:ext uri="{BB962C8B-B14F-4D97-AF65-F5344CB8AC3E}">
        <p14:creationId xmlns:p14="http://schemas.microsoft.com/office/powerpoint/2010/main" val="1284924926"/>
      </p:ext>
    </p:extLst>
  </p:cSld>
  <p:clrMapOvr>
    <a:masterClrMapping/>
  </p:clrMapOvr>
  <p:transition spd="med"/>
</p:sldLayout>
</file>

<file path=ppt/slideLayouts/slideLayout32.xml><?xml version="1.0" encoding="utf-8"?>
<p:sldLayout xmlns:a="http://schemas.openxmlformats.org/drawingml/2006/main" xmlns:r="http://schemas.openxmlformats.org/officeDocument/2006/relationships" xmlns:p="http://schemas.openxmlformats.org/presentationml/2006/main" type="tx">
  <p:cSld name="07_Heading">
    <p:bg>
      <p:bgPr>
        <a:solidFill>
          <a:srgbClr val="FF3F80"/>
        </a:solidFill>
        <a:effectLst/>
      </p:bgPr>
    </p:bg>
    <p:spTree>
      <p:nvGrpSpPr>
        <p:cNvPr id="1" name=""/>
        <p:cNvGrpSpPr/>
        <p:nvPr/>
      </p:nvGrpSpPr>
      <p:grpSpPr>
        <a:xfrm>
          <a:off x="0" y="0"/>
          <a:ext cx="0" cy="0"/>
          <a:chOff x="0" y="0"/>
          <a:chExt cx="0" cy="0"/>
        </a:xfrm>
      </p:grpSpPr>
      <p:sp>
        <p:nvSpPr>
          <p:cNvPr id="296" name="Shape 296"/>
          <p:cNvSpPr>
            <a:spLocks noGrp="1"/>
          </p:cNvSpPr>
          <p:nvPr>
            <p:ph type="title"/>
          </p:nvPr>
        </p:nvSpPr>
        <p:spPr>
          <a:xfrm>
            <a:off x="1190626" y="639379"/>
            <a:ext cx="9810751" cy="5579242"/>
          </a:xfrm>
          <a:prstGeom prst="rect">
            <a:avLst/>
          </a:prstGeom>
        </p:spPr>
        <p:txBody>
          <a:bodyPr/>
          <a:lstStyle>
            <a:lvl1pPr algn="ctr">
              <a:defRPr>
                <a:solidFill>
                  <a:srgbClr val="FFF5E3"/>
                </a:solidFill>
              </a:defRPr>
            </a:lvl1pPr>
          </a:lstStyle>
          <a:p>
            <a:r>
              <a:rPr lang="ja-JP" altLang="en-US"/>
              <a:t>マスター タイトルの書式設定</a:t>
            </a:r>
            <a:endParaRPr/>
          </a:p>
        </p:txBody>
      </p:sp>
      <p:sp>
        <p:nvSpPr>
          <p:cNvPr id="297" name="Shape 297"/>
          <p:cNvSpPr>
            <a:spLocks noGrp="1"/>
          </p:cNvSpPr>
          <p:nvPr>
            <p:ph type="sldNum" sz="quarter" idx="2"/>
          </p:nvPr>
        </p:nvSpPr>
        <p:spPr>
          <a:prstGeom prst="rect">
            <a:avLst/>
          </a:prstGeom>
        </p:spPr>
        <p:txBody>
          <a:bodyPr/>
          <a:lstStyle/>
          <a:p>
            <a:fld id="{14B0FB2B-1E67-42B8-9F2D-3D87F9076A7E}" type="slidenum">
              <a:rPr lang="en-US" smtClean="0"/>
              <a:t>‹#›</a:t>
            </a:fld>
            <a:endParaRPr lang="en-US"/>
          </a:p>
        </p:txBody>
      </p:sp>
    </p:spTree>
    <p:extLst>
      <p:ext uri="{BB962C8B-B14F-4D97-AF65-F5344CB8AC3E}">
        <p14:creationId xmlns:p14="http://schemas.microsoft.com/office/powerpoint/2010/main" val="1683101061"/>
      </p:ext>
    </p:extLst>
  </p:cSld>
  <p:clrMapOvr>
    <a:masterClrMapping/>
  </p:clrMapOvr>
  <p:transition spd="med"/>
</p:sldLayout>
</file>

<file path=ppt/slideLayouts/slideLayout33.xml><?xml version="1.0" encoding="utf-8"?>
<p:sldLayout xmlns:a="http://schemas.openxmlformats.org/drawingml/2006/main" xmlns:r="http://schemas.openxmlformats.org/officeDocument/2006/relationships" xmlns:p="http://schemas.openxmlformats.org/presentationml/2006/main" type="tx">
  <p:cSld name="07_Heading2">
    <p:bg>
      <p:bgPr>
        <a:solidFill>
          <a:srgbClr val="FFF5E3"/>
        </a:solidFill>
        <a:effectLst/>
      </p:bgPr>
    </p:bg>
    <p:spTree>
      <p:nvGrpSpPr>
        <p:cNvPr id="1" name=""/>
        <p:cNvGrpSpPr/>
        <p:nvPr/>
      </p:nvGrpSpPr>
      <p:grpSpPr>
        <a:xfrm>
          <a:off x="0" y="0"/>
          <a:ext cx="0" cy="0"/>
          <a:chOff x="0" y="0"/>
          <a:chExt cx="0" cy="0"/>
        </a:xfrm>
      </p:grpSpPr>
      <p:sp>
        <p:nvSpPr>
          <p:cNvPr id="304" name="Shape 304"/>
          <p:cNvSpPr>
            <a:spLocks noGrp="1"/>
          </p:cNvSpPr>
          <p:nvPr>
            <p:ph type="title"/>
          </p:nvPr>
        </p:nvSpPr>
        <p:spPr>
          <a:xfrm>
            <a:off x="1190626" y="639379"/>
            <a:ext cx="9810751" cy="5579242"/>
          </a:xfrm>
          <a:prstGeom prst="rect">
            <a:avLst/>
          </a:prstGeom>
        </p:spPr>
        <p:txBody>
          <a:bodyPr/>
          <a:lstStyle>
            <a:lvl1pPr algn="ctr">
              <a:defRPr>
                <a:solidFill>
                  <a:srgbClr val="FF3F80"/>
                </a:solidFill>
              </a:defRPr>
            </a:lvl1pPr>
          </a:lstStyle>
          <a:p>
            <a:r>
              <a:rPr lang="ja-JP" altLang="en-US"/>
              <a:t>マスター タイトルの書式設定</a:t>
            </a:r>
            <a:endParaRPr dirty="0"/>
          </a:p>
        </p:txBody>
      </p:sp>
      <p:sp>
        <p:nvSpPr>
          <p:cNvPr id="305" name="Shape 305"/>
          <p:cNvSpPr>
            <a:spLocks noGrp="1"/>
          </p:cNvSpPr>
          <p:nvPr>
            <p:ph type="sldNum" sz="quarter" idx="2"/>
          </p:nvPr>
        </p:nvSpPr>
        <p:spPr>
          <a:prstGeom prst="rect">
            <a:avLst/>
          </a:prstGeom>
        </p:spPr>
        <p:txBody>
          <a:bodyPr/>
          <a:lstStyle/>
          <a:p>
            <a:fld id="{14B0FB2B-1E67-42B8-9F2D-3D87F9076A7E}" type="slidenum">
              <a:rPr lang="en-US" smtClean="0"/>
              <a:t>‹#›</a:t>
            </a:fld>
            <a:endParaRPr lang="en-US"/>
          </a:p>
        </p:txBody>
      </p:sp>
    </p:spTree>
    <p:extLst>
      <p:ext uri="{BB962C8B-B14F-4D97-AF65-F5344CB8AC3E}">
        <p14:creationId xmlns:p14="http://schemas.microsoft.com/office/powerpoint/2010/main" val="3839096704"/>
      </p:ext>
    </p:extLst>
  </p:cSld>
  <p:clrMapOvr>
    <a:masterClrMapping/>
  </p:clrMapOvr>
  <p:transition spd="med"/>
</p:sldLayout>
</file>

<file path=ppt/slideLayouts/slideLayout34.xml><?xml version="1.0" encoding="utf-8"?>
<p:sldLayout xmlns:a="http://schemas.openxmlformats.org/drawingml/2006/main" xmlns:r="http://schemas.openxmlformats.org/officeDocument/2006/relationships" xmlns:p="http://schemas.openxmlformats.org/presentationml/2006/main" type="tx">
  <p:cSld name="07_Heading &amp; Body">
    <p:spTree>
      <p:nvGrpSpPr>
        <p:cNvPr id="1" name=""/>
        <p:cNvGrpSpPr/>
        <p:nvPr/>
      </p:nvGrpSpPr>
      <p:grpSpPr>
        <a:xfrm>
          <a:off x="0" y="0"/>
          <a:ext cx="0" cy="0"/>
          <a:chOff x="0" y="0"/>
          <a:chExt cx="0" cy="0"/>
        </a:xfrm>
      </p:grpSpPr>
      <p:sp>
        <p:nvSpPr>
          <p:cNvPr id="312" name="Shape 312"/>
          <p:cNvSpPr>
            <a:spLocks noGrp="1"/>
          </p:cNvSpPr>
          <p:nvPr>
            <p:ph type="title"/>
          </p:nvPr>
        </p:nvSpPr>
        <p:spPr>
          <a:prstGeom prst="rect">
            <a:avLst/>
          </a:prstGeom>
          <a:solidFill>
            <a:srgbClr val="FF3F80"/>
          </a:solidFill>
        </p:spPr>
        <p:txBody>
          <a:bodyPr/>
          <a:lstStyle>
            <a:lvl1pPr>
              <a:defRPr>
                <a:solidFill>
                  <a:srgbClr val="FFF5E3"/>
                </a:solidFill>
              </a:defRPr>
            </a:lvl1pPr>
          </a:lstStyle>
          <a:p>
            <a:r>
              <a:rPr lang="ja-JP" altLang="en-US"/>
              <a:t>マスター タイトルの書式設定</a:t>
            </a:r>
            <a:endParaRPr dirty="0"/>
          </a:p>
        </p:txBody>
      </p:sp>
      <p:sp>
        <p:nvSpPr>
          <p:cNvPr id="313" name="Shape 313"/>
          <p:cNvSpPr>
            <a:spLocks noGrp="1"/>
          </p:cNvSpPr>
          <p:nvPr>
            <p:ph type="body" idx="1"/>
          </p:nvPr>
        </p:nvSpPr>
        <p:spPr>
          <a:prstGeom prst="rect">
            <a:avLst/>
          </a:prstGeo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a:p>
        </p:txBody>
      </p:sp>
      <p:sp>
        <p:nvSpPr>
          <p:cNvPr id="314" name="Shape 314"/>
          <p:cNvSpPr>
            <a:spLocks noGrp="1"/>
          </p:cNvSpPr>
          <p:nvPr>
            <p:ph type="sldNum" sz="quarter" idx="2"/>
          </p:nvPr>
        </p:nvSpPr>
        <p:spPr>
          <a:prstGeom prst="rect">
            <a:avLst/>
          </a:prstGeom>
        </p:spPr>
        <p:txBody>
          <a:bodyPr/>
          <a:lstStyle/>
          <a:p>
            <a:fld id="{14B0FB2B-1E67-42B8-9F2D-3D87F9076A7E}" type="slidenum">
              <a:rPr lang="en-US" smtClean="0"/>
              <a:t>‹#›</a:t>
            </a:fld>
            <a:endParaRPr lang="en-US"/>
          </a:p>
        </p:txBody>
      </p:sp>
    </p:spTree>
    <p:extLst>
      <p:ext uri="{BB962C8B-B14F-4D97-AF65-F5344CB8AC3E}">
        <p14:creationId xmlns:p14="http://schemas.microsoft.com/office/powerpoint/2010/main" val="2734132488"/>
      </p:ext>
    </p:extLst>
  </p:cSld>
  <p:clrMapOvr>
    <a:masterClrMapping/>
  </p:clrMapOvr>
  <p:transition spd="med"/>
</p:sldLayout>
</file>

<file path=ppt/slideLayouts/slideLayout35.xml><?xml version="1.0" encoding="utf-8"?>
<p:sldLayout xmlns:a="http://schemas.openxmlformats.org/drawingml/2006/main" xmlns:r="http://schemas.openxmlformats.org/officeDocument/2006/relationships" xmlns:p="http://schemas.openxmlformats.org/presentationml/2006/main" type="tx">
  <p:cSld name="07_Heading &amp; Body2">
    <p:bg>
      <p:bgPr>
        <a:solidFill>
          <a:srgbClr val="FF3F80"/>
        </a:solidFill>
        <a:effectLst/>
      </p:bgPr>
    </p:bg>
    <p:spTree>
      <p:nvGrpSpPr>
        <p:cNvPr id="1" name=""/>
        <p:cNvGrpSpPr/>
        <p:nvPr/>
      </p:nvGrpSpPr>
      <p:grpSpPr>
        <a:xfrm>
          <a:off x="0" y="0"/>
          <a:ext cx="0" cy="0"/>
          <a:chOff x="0" y="0"/>
          <a:chExt cx="0" cy="0"/>
        </a:xfrm>
      </p:grpSpPr>
      <p:sp>
        <p:nvSpPr>
          <p:cNvPr id="321" name="Shape 321"/>
          <p:cNvSpPr>
            <a:spLocks noGrp="1"/>
          </p:cNvSpPr>
          <p:nvPr>
            <p:ph type="title"/>
          </p:nvPr>
        </p:nvSpPr>
        <p:spPr>
          <a:prstGeom prst="rect">
            <a:avLst/>
          </a:prstGeom>
        </p:spPr>
        <p:txBody>
          <a:bodyPr/>
          <a:lstStyle>
            <a:lvl1pPr>
              <a:defRPr>
                <a:solidFill>
                  <a:srgbClr val="FFF5E3"/>
                </a:solidFill>
              </a:defRPr>
            </a:lvl1pPr>
          </a:lstStyle>
          <a:p>
            <a:r>
              <a:rPr lang="ja-JP" altLang="en-US"/>
              <a:t>マスター タイトルの書式設定</a:t>
            </a:r>
            <a:endParaRPr/>
          </a:p>
        </p:txBody>
      </p:sp>
      <p:sp>
        <p:nvSpPr>
          <p:cNvPr id="322" name="Shape 322"/>
          <p:cNvSpPr>
            <a:spLocks noGrp="1"/>
          </p:cNvSpPr>
          <p:nvPr>
            <p:ph type="body" idx="1"/>
          </p:nvPr>
        </p:nvSpPr>
        <p:spPr>
          <a:prstGeom prst="rect">
            <a:avLst/>
          </a:prstGeom>
        </p:spPr>
        <p:txBody>
          <a:bodyPr/>
          <a:lstStyle>
            <a:lvl1pPr>
              <a:defRPr>
                <a:solidFill>
                  <a:srgbClr val="FFF5E3"/>
                </a:solidFill>
              </a:defRPr>
            </a:lvl1pPr>
            <a:lvl2pPr>
              <a:defRPr>
                <a:solidFill>
                  <a:srgbClr val="FFF5E3"/>
                </a:solidFill>
              </a:defRPr>
            </a:lvl2pPr>
            <a:lvl3pPr>
              <a:defRPr>
                <a:solidFill>
                  <a:srgbClr val="FFF5E3"/>
                </a:solidFill>
              </a:defRPr>
            </a:lvl3pPr>
            <a:lvl4pPr>
              <a:defRPr>
                <a:solidFill>
                  <a:srgbClr val="FFF5E3"/>
                </a:solidFill>
              </a:defRPr>
            </a:lvl4pPr>
            <a:lvl5pPr>
              <a:defRPr>
                <a:solidFill>
                  <a:srgbClr val="FFF5E3"/>
                </a:solidFill>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a:p>
        </p:txBody>
      </p:sp>
      <p:sp>
        <p:nvSpPr>
          <p:cNvPr id="323" name="Shape 323"/>
          <p:cNvSpPr>
            <a:spLocks noGrp="1"/>
          </p:cNvSpPr>
          <p:nvPr>
            <p:ph type="sldNum" sz="quarter" idx="2"/>
          </p:nvPr>
        </p:nvSpPr>
        <p:spPr>
          <a:prstGeom prst="rect">
            <a:avLst/>
          </a:prstGeom>
        </p:spPr>
        <p:txBody>
          <a:bodyPr/>
          <a:lstStyle/>
          <a:p>
            <a:fld id="{14B0FB2B-1E67-42B8-9F2D-3D87F9076A7E}" type="slidenum">
              <a:rPr lang="en-US" smtClean="0"/>
              <a:t>‹#›</a:t>
            </a:fld>
            <a:endParaRPr lang="en-US"/>
          </a:p>
        </p:txBody>
      </p:sp>
    </p:spTree>
    <p:extLst>
      <p:ext uri="{BB962C8B-B14F-4D97-AF65-F5344CB8AC3E}">
        <p14:creationId xmlns:p14="http://schemas.microsoft.com/office/powerpoint/2010/main" val="2756083597"/>
      </p:ext>
    </p:extLst>
  </p:cSld>
  <p:clrMapOvr>
    <a:masterClrMapping/>
  </p:clrMapOvr>
  <p:transition spd="med"/>
</p:sldLayout>
</file>

<file path=ppt/slideLayouts/slideLayout36.xml><?xml version="1.0" encoding="utf-8"?>
<p:sldLayout xmlns:a="http://schemas.openxmlformats.org/drawingml/2006/main" xmlns:r="http://schemas.openxmlformats.org/officeDocument/2006/relationships" xmlns:p="http://schemas.openxmlformats.org/presentationml/2006/main" type="tx">
  <p:cSld name="08_Title">
    <p:bg>
      <p:bgPr>
        <a:solidFill>
          <a:srgbClr val="FF5151"/>
        </a:solidFill>
        <a:effectLst/>
      </p:bgPr>
    </p:bg>
    <p:spTree>
      <p:nvGrpSpPr>
        <p:cNvPr id="1" name=""/>
        <p:cNvGrpSpPr/>
        <p:nvPr/>
      </p:nvGrpSpPr>
      <p:grpSpPr>
        <a:xfrm>
          <a:off x="0" y="0"/>
          <a:ext cx="0" cy="0"/>
          <a:chOff x="0" y="0"/>
          <a:chExt cx="0" cy="0"/>
        </a:xfrm>
      </p:grpSpPr>
      <p:sp>
        <p:nvSpPr>
          <p:cNvPr id="330" name="Shape 330"/>
          <p:cNvSpPr>
            <a:spLocks noGrp="1"/>
          </p:cNvSpPr>
          <p:nvPr>
            <p:ph type="title"/>
          </p:nvPr>
        </p:nvSpPr>
        <p:spPr>
          <a:xfrm>
            <a:off x="1190626" y="586988"/>
            <a:ext cx="9810751" cy="2797365"/>
          </a:xfrm>
          <a:prstGeom prst="rect">
            <a:avLst/>
          </a:prstGeom>
        </p:spPr>
        <p:txBody>
          <a:bodyPr anchor="b"/>
          <a:lstStyle>
            <a:lvl1pPr>
              <a:defRPr sz="5625">
                <a:solidFill>
                  <a:srgbClr val="FFF5E3"/>
                </a:solidFill>
              </a:defRPr>
            </a:lvl1pPr>
          </a:lstStyle>
          <a:p>
            <a:r>
              <a:rPr lang="ja-JP" altLang="en-US"/>
              <a:t>マスター タイトルの書式設定</a:t>
            </a:r>
            <a:endParaRPr/>
          </a:p>
        </p:txBody>
      </p:sp>
      <p:sp>
        <p:nvSpPr>
          <p:cNvPr id="331" name="Shape 331"/>
          <p:cNvSpPr>
            <a:spLocks noGrp="1"/>
          </p:cNvSpPr>
          <p:nvPr>
            <p:ph type="body" sz="quarter" idx="1"/>
          </p:nvPr>
        </p:nvSpPr>
        <p:spPr>
          <a:xfrm>
            <a:off x="1190626" y="3533296"/>
            <a:ext cx="9810751" cy="1059424"/>
          </a:xfrm>
          <a:prstGeom prst="rect">
            <a:avLst/>
          </a:prstGeom>
        </p:spPr>
        <p:txBody>
          <a:bodyPr/>
          <a:lstStyle>
            <a:lvl1pPr marL="0" indent="0">
              <a:spcBef>
                <a:spcPts val="0"/>
              </a:spcBef>
              <a:buSzTx/>
              <a:buNone/>
              <a:defRPr sz="2531">
                <a:solidFill>
                  <a:srgbClr val="464E70"/>
                </a:solidFill>
              </a:defRPr>
            </a:lvl1pPr>
            <a:lvl2pPr marL="0" indent="160721">
              <a:spcBef>
                <a:spcPts val="0"/>
              </a:spcBef>
              <a:buSzTx/>
              <a:buNone/>
              <a:defRPr sz="2531">
                <a:solidFill>
                  <a:srgbClr val="464E70"/>
                </a:solidFill>
              </a:defRPr>
            </a:lvl2pPr>
            <a:lvl3pPr marL="0" indent="321440">
              <a:spcBef>
                <a:spcPts val="0"/>
              </a:spcBef>
              <a:buSzTx/>
              <a:buNone/>
              <a:defRPr sz="2531">
                <a:solidFill>
                  <a:srgbClr val="464E70"/>
                </a:solidFill>
              </a:defRPr>
            </a:lvl3pPr>
            <a:lvl4pPr marL="0" indent="482161">
              <a:spcBef>
                <a:spcPts val="0"/>
              </a:spcBef>
              <a:buSzTx/>
              <a:buNone/>
              <a:defRPr sz="2531">
                <a:solidFill>
                  <a:srgbClr val="464E70"/>
                </a:solidFill>
              </a:defRPr>
            </a:lvl4pPr>
            <a:lvl5pPr marL="0" indent="642882">
              <a:spcBef>
                <a:spcPts val="0"/>
              </a:spcBef>
              <a:buSzTx/>
              <a:buNone/>
              <a:defRPr sz="2531">
                <a:solidFill>
                  <a:srgbClr val="464E70"/>
                </a:solidFill>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a:p>
        </p:txBody>
      </p:sp>
      <p:sp>
        <p:nvSpPr>
          <p:cNvPr id="332" name="Shape 332"/>
          <p:cNvSpPr>
            <a:spLocks noGrp="1"/>
          </p:cNvSpPr>
          <p:nvPr>
            <p:ph type="sldNum" sz="quarter" idx="2"/>
          </p:nvPr>
        </p:nvSpPr>
        <p:spPr>
          <a:prstGeom prst="rect">
            <a:avLst/>
          </a:prstGeom>
        </p:spPr>
        <p:txBody>
          <a:bodyPr/>
          <a:lstStyle/>
          <a:p>
            <a:fld id="{14B0FB2B-1E67-42B8-9F2D-3D87F9076A7E}" type="slidenum">
              <a:rPr lang="en-US" smtClean="0"/>
              <a:t>‹#›</a:t>
            </a:fld>
            <a:endParaRPr lang="en-US"/>
          </a:p>
        </p:txBody>
      </p:sp>
    </p:spTree>
    <p:extLst>
      <p:ext uri="{BB962C8B-B14F-4D97-AF65-F5344CB8AC3E}">
        <p14:creationId xmlns:p14="http://schemas.microsoft.com/office/powerpoint/2010/main" val="1830994666"/>
      </p:ext>
    </p:extLst>
  </p:cSld>
  <p:clrMapOvr>
    <a:masterClrMapping/>
  </p:clrMapOvr>
  <p:transition spd="med"/>
</p:sldLayout>
</file>

<file path=ppt/slideLayouts/slideLayout37.xml><?xml version="1.0" encoding="utf-8"?>
<p:sldLayout xmlns:a="http://schemas.openxmlformats.org/drawingml/2006/main" xmlns:r="http://schemas.openxmlformats.org/officeDocument/2006/relationships" xmlns:p="http://schemas.openxmlformats.org/presentationml/2006/main" type="tx">
  <p:cSld name="08_Heading">
    <p:bg>
      <p:bgPr>
        <a:solidFill>
          <a:srgbClr val="FF5151"/>
        </a:solidFill>
        <a:effectLst/>
      </p:bgPr>
    </p:bg>
    <p:spTree>
      <p:nvGrpSpPr>
        <p:cNvPr id="1" name=""/>
        <p:cNvGrpSpPr/>
        <p:nvPr/>
      </p:nvGrpSpPr>
      <p:grpSpPr>
        <a:xfrm>
          <a:off x="0" y="0"/>
          <a:ext cx="0" cy="0"/>
          <a:chOff x="0" y="0"/>
          <a:chExt cx="0" cy="0"/>
        </a:xfrm>
      </p:grpSpPr>
      <p:sp>
        <p:nvSpPr>
          <p:cNvPr id="339" name="Shape 339"/>
          <p:cNvSpPr>
            <a:spLocks noGrp="1"/>
          </p:cNvSpPr>
          <p:nvPr>
            <p:ph type="title"/>
          </p:nvPr>
        </p:nvSpPr>
        <p:spPr>
          <a:xfrm>
            <a:off x="1190626" y="639379"/>
            <a:ext cx="9810751" cy="5579242"/>
          </a:xfrm>
          <a:prstGeom prst="rect">
            <a:avLst/>
          </a:prstGeom>
        </p:spPr>
        <p:txBody>
          <a:bodyPr/>
          <a:lstStyle>
            <a:lvl1pPr algn="ctr">
              <a:defRPr>
                <a:solidFill>
                  <a:srgbClr val="FFF5E3"/>
                </a:solidFill>
              </a:defRPr>
            </a:lvl1pPr>
          </a:lstStyle>
          <a:p>
            <a:r>
              <a:rPr lang="ja-JP" altLang="en-US"/>
              <a:t>マスター タイトルの書式設定</a:t>
            </a:r>
            <a:endParaRPr/>
          </a:p>
        </p:txBody>
      </p:sp>
      <p:sp>
        <p:nvSpPr>
          <p:cNvPr id="340" name="Shape 340"/>
          <p:cNvSpPr>
            <a:spLocks noGrp="1"/>
          </p:cNvSpPr>
          <p:nvPr>
            <p:ph type="sldNum" sz="quarter" idx="2"/>
          </p:nvPr>
        </p:nvSpPr>
        <p:spPr>
          <a:prstGeom prst="rect">
            <a:avLst/>
          </a:prstGeom>
        </p:spPr>
        <p:txBody>
          <a:bodyPr/>
          <a:lstStyle/>
          <a:p>
            <a:fld id="{14B0FB2B-1E67-42B8-9F2D-3D87F9076A7E}" type="slidenum">
              <a:rPr lang="en-US" smtClean="0"/>
              <a:t>‹#›</a:t>
            </a:fld>
            <a:endParaRPr lang="en-US"/>
          </a:p>
        </p:txBody>
      </p:sp>
    </p:spTree>
    <p:extLst>
      <p:ext uri="{BB962C8B-B14F-4D97-AF65-F5344CB8AC3E}">
        <p14:creationId xmlns:p14="http://schemas.microsoft.com/office/powerpoint/2010/main" val="1896530051"/>
      </p:ext>
    </p:extLst>
  </p:cSld>
  <p:clrMapOvr>
    <a:masterClrMapping/>
  </p:clrMapOvr>
  <p:transition spd="med"/>
</p:sldLayout>
</file>

<file path=ppt/slideLayouts/slideLayout38.xml><?xml version="1.0" encoding="utf-8"?>
<p:sldLayout xmlns:a="http://schemas.openxmlformats.org/drawingml/2006/main" xmlns:r="http://schemas.openxmlformats.org/officeDocument/2006/relationships" xmlns:p="http://schemas.openxmlformats.org/presentationml/2006/main" type="tx">
  <p:cSld name="08_Heading2">
    <p:bg>
      <p:bgPr>
        <a:solidFill>
          <a:srgbClr val="FFF5E3"/>
        </a:solidFill>
        <a:effectLst/>
      </p:bgPr>
    </p:bg>
    <p:spTree>
      <p:nvGrpSpPr>
        <p:cNvPr id="1" name=""/>
        <p:cNvGrpSpPr/>
        <p:nvPr/>
      </p:nvGrpSpPr>
      <p:grpSpPr>
        <a:xfrm>
          <a:off x="0" y="0"/>
          <a:ext cx="0" cy="0"/>
          <a:chOff x="0" y="0"/>
          <a:chExt cx="0" cy="0"/>
        </a:xfrm>
      </p:grpSpPr>
      <p:sp>
        <p:nvSpPr>
          <p:cNvPr id="347" name="Shape 347"/>
          <p:cNvSpPr>
            <a:spLocks noGrp="1"/>
          </p:cNvSpPr>
          <p:nvPr>
            <p:ph type="title"/>
          </p:nvPr>
        </p:nvSpPr>
        <p:spPr>
          <a:xfrm>
            <a:off x="1190626" y="639379"/>
            <a:ext cx="9810751" cy="5579242"/>
          </a:xfrm>
          <a:prstGeom prst="rect">
            <a:avLst/>
          </a:prstGeom>
        </p:spPr>
        <p:txBody>
          <a:bodyPr/>
          <a:lstStyle>
            <a:lvl1pPr algn="ctr">
              <a:defRPr>
                <a:solidFill>
                  <a:srgbClr val="FF5151"/>
                </a:solidFill>
              </a:defRPr>
            </a:lvl1pPr>
          </a:lstStyle>
          <a:p>
            <a:r>
              <a:rPr lang="ja-JP" altLang="en-US"/>
              <a:t>マスター タイトルの書式設定</a:t>
            </a:r>
            <a:endParaRPr dirty="0"/>
          </a:p>
        </p:txBody>
      </p:sp>
      <p:sp>
        <p:nvSpPr>
          <p:cNvPr id="348" name="Shape 348"/>
          <p:cNvSpPr>
            <a:spLocks noGrp="1"/>
          </p:cNvSpPr>
          <p:nvPr>
            <p:ph type="sldNum" sz="quarter" idx="2"/>
          </p:nvPr>
        </p:nvSpPr>
        <p:spPr>
          <a:prstGeom prst="rect">
            <a:avLst/>
          </a:prstGeom>
        </p:spPr>
        <p:txBody>
          <a:bodyPr/>
          <a:lstStyle/>
          <a:p>
            <a:fld id="{14B0FB2B-1E67-42B8-9F2D-3D87F9076A7E}" type="slidenum">
              <a:rPr lang="en-US" smtClean="0"/>
              <a:t>‹#›</a:t>
            </a:fld>
            <a:endParaRPr lang="en-US"/>
          </a:p>
        </p:txBody>
      </p:sp>
    </p:spTree>
    <p:extLst>
      <p:ext uri="{BB962C8B-B14F-4D97-AF65-F5344CB8AC3E}">
        <p14:creationId xmlns:p14="http://schemas.microsoft.com/office/powerpoint/2010/main" val="2165094344"/>
      </p:ext>
    </p:extLst>
  </p:cSld>
  <p:clrMapOvr>
    <a:masterClrMapping/>
  </p:clrMapOvr>
  <p:transition spd="med"/>
</p:sldLayout>
</file>

<file path=ppt/slideLayouts/slideLayout39.xml><?xml version="1.0" encoding="utf-8"?>
<p:sldLayout xmlns:a="http://schemas.openxmlformats.org/drawingml/2006/main" xmlns:r="http://schemas.openxmlformats.org/officeDocument/2006/relationships" xmlns:p="http://schemas.openxmlformats.org/presentationml/2006/main" type="tx">
  <p:cSld name="08_Heading &amp; Body">
    <p:spTree>
      <p:nvGrpSpPr>
        <p:cNvPr id="1" name=""/>
        <p:cNvGrpSpPr/>
        <p:nvPr/>
      </p:nvGrpSpPr>
      <p:grpSpPr>
        <a:xfrm>
          <a:off x="0" y="0"/>
          <a:ext cx="0" cy="0"/>
          <a:chOff x="0" y="0"/>
          <a:chExt cx="0" cy="0"/>
        </a:xfrm>
      </p:grpSpPr>
      <p:sp>
        <p:nvSpPr>
          <p:cNvPr id="355" name="Shape 355"/>
          <p:cNvSpPr>
            <a:spLocks noGrp="1"/>
          </p:cNvSpPr>
          <p:nvPr>
            <p:ph type="title"/>
          </p:nvPr>
        </p:nvSpPr>
        <p:spPr>
          <a:prstGeom prst="rect">
            <a:avLst/>
          </a:prstGeom>
          <a:solidFill>
            <a:srgbClr val="FF5151"/>
          </a:solidFill>
        </p:spPr>
        <p:txBody>
          <a:bodyPr/>
          <a:lstStyle>
            <a:lvl1pPr>
              <a:defRPr>
                <a:solidFill>
                  <a:srgbClr val="FFF5E3"/>
                </a:solidFill>
              </a:defRPr>
            </a:lvl1pPr>
          </a:lstStyle>
          <a:p>
            <a:r>
              <a:rPr lang="ja-JP" altLang="en-US"/>
              <a:t>マスター タイトルの書式設定</a:t>
            </a:r>
            <a:endParaRPr dirty="0"/>
          </a:p>
        </p:txBody>
      </p:sp>
      <p:sp>
        <p:nvSpPr>
          <p:cNvPr id="356" name="Shape 356"/>
          <p:cNvSpPr>
            <a:spLocks noGrp="1"/>
          </p:cNvSpPr>
          <p:nvPr>
            <p:ph type="body" idx="1"/>
          </p:nvPr>
        </p:nvSpPr>
        <p:spPr>
          <a:prstGeom prst="rect">
            <a:avLst/>
          </a:prstGeo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dirty="0"/>
          </a:p>
        </p:txBody>
      </p:sp>
      <p:sp>
        <p:nvSpPr>
          <p:cNvPr id="357" name="Shape 357"/>
          <p:cNvSpPr>
            <a:spLocks noGrp="1"/>
          </p:cNvSpPr>
          <p:nvPr>
            <p:ph type="sldNum" sz="quarter" idx="2"/>
          </p:nvPr>
        </p:nvSpPr>
        <p:spPr>
          <a:prstGeom prst="rect">
            <a:avLst/>
          </a:prstGeom>
        </p:spPr>
        <p:txBody>
          <a:bodyPr/>
          <a:lstStyle/>
          <a:p>
            <a:fld id="{14B0FB2B-1E67-42B8-9F2D-3D87F9076A7E}" type="slidenum">
              <a:rPr lang="en-US" smtClean="0"/>
              <a:t>‹#›</a:t>
            </a:fld>
            <a:endParaRPr lang="en-US"/>
          </a:p>
        </p:txBody>
      </p:sp>
    </p:spTree>
    <p:extLst>
      <p:ext uri="{BB962C8B-B14F-4D97-AF65-F5344CB8AC3E}">
        <p14:creationId xmlns:p14="http://schemas.microsoft.com/office/powerpoint/2010/main" val="1540543697"/>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reserve="1">
  <p:cSld name="01_Heading &amp; Body">
    <p:spTree>
      <p:nvGrpSpPr>
        <p:cNvPr id="1" name=""/>
        <p:cNvGrpSpPr/>
        <p:nvPr/>
      </p:nvGrpSpPr>
      <p:grpSpPr>
        <a:xfrm>
          <a:off x="0" y="0"/>
          <a:ext cx="0" cy="0"/>
          <a:chOff x="0" y="0"/>
          <a:chExt cx="0" cy="0"/>
        </a:xfrm>
      </p:grpSpPr>
      <p:sp>
        <p:nvSpPr>
          <p:cNvPr id="36" name="Shape 36"/>
          <p:cNvSpPr>
            <a:spLocks noGrp="1"/>
          </p:cNvSpPr>
          <p:nvPr>
            <p:ph type="title"/>
          </p:nvPr>
        </p:nvSpPr>
        <p:spPr>
          <a:prstGeom prst="rect">
            <a:avLst/>
          </a:prstGeom>
          <a:solidFill>
            <a:srgbClr val="33B490"/>
          </a:solidFill>
        </p:spPr>
        <p:txBody>
          <a:bodyPr/>
          <a:lstStyle>
            <a:lvl1pPr>
              <a:defRPr>
                <a:solidFill>
                  <a:srgbClr val="FFF5E3"/>
                </a:solidFill>
              </a:defRPr>
            </a:lvl1pPr>
          </a:lstStyle>
          <a:p>
            <a:r>
              <a:rPr lang="ja-JP" altLang="en-US"/>
              <a:t>マスター タイトルの書式設定</a:t>
            </a:r>
            <a:endParaRPr dirty="0"/>
          </a:p>
        </p:txBody>
      </p:sp>
      <p:sp>
        <p:nvSpPr>
          <p:cNvPr id="37" name="Shape 37"/>
          <p:cNvSpPr>
            <a:spLocks noGrp="1"/>
          </p:cNvSpPr>
          <p:nvPr>
            <p:ph type="body" idx="1"/>
          </p:nvPr>
        </p:nvSpPr>
        <p:spPr>
          <a:prstGeom prst="rect">
            <a:avLst/>
          </a:prstGeo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dirty="0"/>
          </a:p>
        </p:txBody>
      </p:sp>
      <p:sp>
        <p:nvSpPr>
          <p:cNvPr id="38" name="Shape 38"/>
          <p:cNvSpPr>
            <a:spLocks noGrp="1"/>
          </p:cNvSpPr>
          <p:nvPr>
            <p:ph type="sldNum" sz="quarter" idx="2"/>
          </p:nvPr>
        </p:nvSpPr>
        <p:spPr>
          <a:prstGeom prst="rect">
            <a:avLst/>
          </a:prstGeom>
        </p:spPr>
        <p:txBody>
          <a:bodyPr/>
          <a:lstStyle/>
          <a:p>
            <a:fld id="{14B0FB2B-1E67-42B8-9F2D-3D87F9076A7E}" type="slidenum">
              <a:rPr lang="en-US" smtClean="0"/>
              <a:t>‹#›</a:t>
            </a:fld>
            <a:endParaRPr lang="en-US"/>
          </a:p>
        </p:txBody>
      </p:sp>
    </p:spTree>
    <p:extLst>
      <p:ext uri="{BB962C8B-B14F-4D97-AF65-F5344CB8AC3E}">
        <p14:creationId xmlns:p14="http://schemas.microsoft.com/office/powerpoint/2010/main" val="3852778905"/>
      </p:ext>
    </p:extLst>
  </p:cSld>
  <p:clrMapOvr>
    <a:masterClrMapping/>
  </p:clrMapOvr>
  <p:transition spd="med"/>
</p:sldLayout>
</file>

<file path=ppt/slideLayouts/slideLayout40.xml><?xml version="1.0" encoding="utf-8"?>
<p:sldLayout xmlns:a="http://schemas.openxmlformats.org/drawingml/2006/main" xmlns:r="http://schemas.openxmlformats.org/officeDocument/2006/relationships" xmlns:p="http://schemas.openxmlformats.org/presentationml/2006/main" type="tx">
  <p:cSld name="08_Heading &amp; Body2">
    <p:bg>
      <p:bgPr>
        <a:solidFill>
          <a:srgbClr val="FF5151"/>
        </a:solidFill>
        <a:effectLst/>
      </p:bgPr>
    </p:bg>
    <p:spTree>
      <p:nvGrpSpPr>
        <p:cNvPr id="1" name=""/>
        <p:cNvGrpSpPr/>
        <p:nvPr/>
      </p:nvGrpSpPr>
      <p:grpSpPr>
        <a:xfrm>
          <a:off x="0" y="0"/>
          <a:ext cx="0" cy="0"/>
          <a:chOff x="0" y="0"/>
          <a:chExt cx="0" cy="0"/>
        </a:xfrm>
      </p:grpSpPr>
      <p:sp>
        <p:nvSpPr>
          <p:cNvPr id="364" name="Shape 364"/>
          <p:cNvSpPr>
            <a:spLocks noGrp="1"/>
          </p:cNvSpPr>
          <p:nvPr>
            <p:ph type="title"/>
          </p:nvPr>
        </p:nvSpPr>
        <p:spPr>
          <a:prstGeom prst="rect">
            <a:avLst/>
          </a:prstGeom>
        </p:spPr>
        <p:txBody>
          <a:bodyPr/>
          <a:lstStyle>
            <a:lvl1pPr>
              <a:defRPr>
                <a:solidFill>
                  <a:srgbClr val="FFF5E3"/>
                </a:solidFill>
              </a:defRPr>
            </a:lvl1pPr>
          </a:lstStyle>
          <a:p>
            <a:r>
              <a:rPr lang="ja-JP" altLang="en-US"/>
              <a:t>マスター タイトルの書式設定</a:t>
            </a:r>
            <a:endParaRPr/>
          </a:p>
        </p:txBody>
      </p:sp>
      <p:sp>
        <p:nvSpPr>
          <p:cNvPr id="365" name="Shape 365"/>
          <p:cNvSpPr>
            <a:spLocks noGrp="1"/>
          </p:cNvSpPr>
          <p:nvPr>
            <p:ph type="body" idx="1"/>
          </p:nvPr>
        </p:nvSpPr>
        <p:spPr>
          <a:prstGeom prst="rect">
            <a:avLst/>
          </a:prstGeom>
        </p:spPr>
        <p:txBody>
          <a:bodyPr/>
          <a:lstStyle>
            <a:lvl1pPr>
              <a:defRPr>
                <a:solidFill>
                  <a:srgbClr val="FFF5E3"/>
                </a:solidFill>
              </a:defRPr>
            </a:lvl1pPr>
            <a:lvl2pPr>
              <a:defRPr>
                <a:solidFill>
                  <a:srgbClr val="FFF5E3"/>
                </a:solidFill>
              </a:defRPr>
            </a:lvl2pPr>
            <a:lvl3pPr>
              <a:defRPr>
                <a:solidFill>
                  <a:srgbClr val="FFF5E3"/>
                </a:solidFill>
              </a:defRPr>
            </a:lvl3pPr>
            <a:lvl4pPr>
              <a:defRPr>
                <a:solidFill>
                  <a:srgbClr val="FFF5E3"/>
                </a:solidFill>
              </a:defRPr>
            </a:lvl4pPr>
            <a:lvl5pPr>
              <a:defRPr>
                <a:solidFill>
                  <a:srgbClr val="FFF5E3"/>
                </a:solidFill>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a:p>
        </p:txBody>
      </p:sp>
      <p:sp>
        <p:nvSpPr>
          <p:cNvPr id="366" name="Shape 366"/>
          <p:cNvSpPr>
            <a:spLocks noGrp="1"/>
          </p:cNvSpPr>
          <p:nvPr>
            <p:ph type="sldNum" sz="quarter" idx="2"/>
          </p:nvPr>
        </p:nvSpPr>
        <p:spPr>
          <a:prstGeom prst="rect">
            <a:avLst/>
          </a:prstGeom>
        </p:spPr>
        <p:txBody>
          <a:bodyPr/>
          <a:lstStyle/>
          <a:p>
            <a:fld id="{14B0FB2B-1E67-42B8-9F2D-3D87F9076A7E}" type="slidenum">
              <a:rPr lang="en-US" smtClean="0"/>
              <a:t>‹#›</a:t>
            </a:fld>
            <a:endParaRPr lang="en-US"/>
          </a:p>
        </p:txBody>
      </p:sp>
    </p:spTree>
    <p:extLst>
      <p:ext uri="{BB962C8B-B14F-4D97-AF65-F5344CB8AC3E}">
        <p14:creationId xmlns:p14="http://schemas.microsoft.com/office/powerpoint/2010/main" val="3290948061"/>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reserve="1">
  <p:cSld name="01_Heading &amp; Body2">
    <p:bg>
      <p:bgPr>
        <a:solidFill>
          <a:schemeClr val="accent2"/>
        </a:solidFill>
        <a:effectLst/>
      </p:bgPr>
    </p:bg>
    <p:spTree>
      <p:nvGrpSpPr>
        <p:cNvPr id="1" name=""/>
        <p:cNvGrpSpPr/>
        <p:nvPr/>
      </p:nvGrpSpPr>
      <p:grpSpPr>
        <a:xfrm>
          <a:off x="0" y="0"/>
          <a:ext cx="0" cy="0"/>
          <a:chOff x="0" y="0"/>
          <a:chExt cx="0" cy="0"/>
        </a:xfrm>
      </p:grpSpPr>
      <p:sp>
        <p:nvSpPr>
          <p:cNvPr id="36" name="Shape 36"/>
          <p:cNvSpPr>
            <a:spLocks noGrp="1"/>
          </p:cNvSpPr>
          <p:nvPr>
            <p:ph type="title"/>
          </p:nvPr>
        </p:nvSpPr>
        <p:spPr>
          <a:prstGeom prst="rect">
            <a:avLst/>
          </a:prstGeom>
          <a:solidFill>
            <a:srgbClr val="33B490"/>
          </a:solidFill>
        </p:spPr>
        <p:txBody>
          <a:bodyPr/>
          <a:lstStyle>
            <a:lvl1pPr>
              <a:defRPr>
                <a:solidFill>
                  <a:srgbClr val="FFF5E3"/>
                </a:solidFill>
              </a:defRPr>
            </a:lvl1pPr>
          </a:lstStyle>
          <a:p>
            <a:r>
              <a:rPr lang="ja-JP" altLang="en-US"/>
              <a:t>マスター タイトルの書式設定</a:t>
            </a:r>
            <a:endParaRPr dirty="0"/>
          </a:p>
        </p:txBody>
      </p:sp>
      <p:sp>
        <p:nvSpPr>
          <p:cNvPr id="37" name="Shape 37"/>
          <p:cNvSpPr>
            <a:spLocks noGrp="1"/>
          </p:cNvSpPr>
          <p:nvPr>
            <p:ph type="body" idx="1"/>
          </p:nvPr>
        </p:nvSpPr>
        <p:spPr>
          <a:prstGeom prst="rect">
            <a:avLst/>
          </a:prstGeo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dirty="0"/>
          </a:p>
        </p:txBody>
      </p:sp>
      <p:sp>
        <p:nvSpPr>
          <p:cNvPr id="38" name="Shape 38"/>
          <p:cNvSpPr>
            <a:spLocks noGrp="1"/>
          </p:cNvSpPr>
          <p:nvPr>
            <p:ph type="sldNum" sz="quarter" idx="2"/>
          </p:nvPr>
        </p:nvSpPr>
        <p:spPr>
          <a:prstGeom prst="rect">
            <a:avLst/>
          </a:prstGeom>
        </p:spPr>
        <p:txBody>
          <a:bodyPr/>
          <a:lstStyle/>
          <a:p>
            <a:fld id="{14B0FB2B-1E67-42B8-9F2D-3D87F9076A7E}" type="slidenum">
              <a:rPr lang="en-US" smtClean="0"/>
              <a:t>‹#›</a:t>
            </a:fld>
            <a:endParaRPr lang="en-US"/>
          </a:p>
        </p:txBody>
      </p:sp>
    </p:spTree>
    <p:extLst>
      <p:ext uri="{BB962C8B-B14F-4D97-AF65-F5344CB8AC3E}">
        <p14:creationId xmlns:p14="http://schemas.microsoft.com/office/powerpoint/2010/main" val="3253656733"/>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02_Title">
    <p:bg>
      <p:bgPr>
        <a:solidFill>
          <a:srgbClr val="464E70"/>
        </a:solidFill>
        <a:effectLst/>
      </p:bgPr>
    </p:bg>
    <p:spTree>
      <p:nvGrpSpPr>
        <p:cNvPr id="1" name=""/>
        <p:cNvGrpSpPr/>
        <p:nvPr/>
      </p:nvGrpSpPr>
      <p:grpSpPr>
        <a:xfrm>
          <a:off x="0" y="0"/>
          <a:ext cx="0" cy="0"/>
          <a:chOff x="0" y="0"/>
          <a:chExt cx="0" cy="0"/>
        </a:xfrm>
      </p:grpSpPr>
      <p:sp>
        <p:nvSpPr>
          <p:cNvPr id="11" name="Shape 11"/>
          <p:cNvSpPr>
            <a:spLocks noGrp="1"/>
          </p:cNvSpPr>
          <p:nvPr>
            <p:ph type="title"/>
          </p:nvPr>
        </p:nvSpPr>
        <p:spPr>
          <a:xfrm>
            <a:off x="1190626" y="586988"/>
            <a:ext cx="9810751" cy="2797365"/>
          </a:xfrm>
          <a:prstGeom prst="rect">
            <a:avLst/>
          </a:prstGeom>
        </p:spPr>
        <p:txBody>
          <a:bodyPr anchor="b"/>
          <a:lstStyle>
            <a:lvl1pPr>
              <a:defRPr sz="5625">
                <a:solidFill>
                  <a:srgbClr val="FFF5E3"/>
                </a:solidFill>
              </a:defRPr>
            </a:lvl1pPr>
          </a:lstStyle>
          <a:p>
            <a:r>
              <a:rPr lang="ja-JP" altLang="en-US"/>
              <a:t>マスター タイトルの書式設定</a:t>
            </a:r>
            <a:endParaRPr dirty="0"/>
          </a:p>
        </p:txBody>
      </p:sp>
      <p:sp>
        <p:nvSpPr>
          <p:cNvPr id="12" name="Shape 12"/>
          <p:cNvSpPr>
            <a:spLocks noGrp="1"/>
          </p:cNvSpPr>
          <p:nvPr>
            <p:ph type="body" sz="quarter" idx="1"/>
          </p:nvPr>
        </p:nvSpPr>
        <p:spPr>
          <a:xfrm>
            <a:off x="1190626" y="3533296"/>
            <a:ext cx="9810751" cy="1059424"/>
          </a:xfrm>
          <a:prstGeom prst="rect">
            <a:avLst/>
          </a:prstGeom>
        </p:spPr>
        <p:txBody>
          <a:bodyPr/>
          <a:lstStyle>
            <a:lvl1pPr marL="0" indent="0">
              <a:spcBef>
                <a:spcPts val="0"/>
              </a:spcBef>
              <a:buSzTx/>
              <a:buNone/>
              <a:defRPr sz="2531">
                <a:solidFill>
                  <a:srgbClr val="FFF5E3"/>
                </a:solidFill>
              </a:defRPr>
            </a:lvl1pPr>
            <a:lvl2pPr marL="0" indent="160721">
              <a:spcBef>
                <a:spcPts val="0"/>
              </a:spcBef>
              <a:buSzTx/>
              <a:buNone/>
              <a:defRPr sz="2531">
                <a:solidFill>
                  <a:srgbClr val="FFF5E3"/>
                </a:solidFill>
              </a:defRPr>
            </a:lvl2pPr>
            <a:lvl3pPr marL="0" indent="321440">
              <a:spcBef>
                <a:spcPts val="0"/>
              </a:spcBef>
              <a:buSzTx/>
              <a:buNone/>
              <a:defRPr sz="2531">
                <a:solidFill>
                  <a:srgbClr val="FFF5E3"/>
                </a:solidFill>
              </a:defRPr>
            </a:lvl3pPr>
            <a:lvl4pPr marL="0" indent="482161">
              <a:spcBef>
                <a:spcPts val="0"/>
              </a:spcBef>
              <a:buSzTx/>
              <a:buNone/>
              <a:defRPr sz="2531">
                <a:solidFill>
                  <a:srgbClr val="FFF5E3"/>
                </a:solidFill>
              </a:defRPr>
            </a:lvl4pPr>
            <a:lvl5pPr marL="0" indent="642882">
              <a:spcBef>
                <a:spcPts val="0"/>
              </a:spcBef>
              <a:buSzTx/>
              <a:buNone/>
              <a:defRPr sz="2531">
                <a:solidFill>
                  <a:srgbClr val="FFF5E3"/>
                </a:solidFill>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dirty="0"/>
          </a:p>
        </p:txBody>
      </p:sp>
      <p:sp>
        <p:nvSpPr>
          <p:cNvPr id="13" name="Shape 13"/>
          <p:cNvSpPr>
            <a:spLocks noGrp="1"/>
          </p:cNvSpPr>
          <p:nvPr>
            <p:ph type="sldNum" sz="quarter" idx="2"/>
          </p:nvPr>
        </p:nvSpPr>
        <p:spPr>
          <a:prstGeom prst="rect">
            <a:avLst/>
          </a:prstGeom>
        </p:spPr>
        <p:txBody>
          <a:bodyPr/>
          <a:lstStyle/>
          <a:p>
            <a:fld id="{14B0FB2B-1E67-42B8-9F2D-3D87F9076A7E}" type="slidenum">
              <a:rPr lang="en-US" smtClean="0"/>
              <a:t>‹#›</a:t>
            </a:fld>
            <a:endParaRPr lang="en-US"/>
          </a:p>
        </p:txBody>
      </p:sp>
    </p:spTree>
    <p:extLst>
      <p:ext uri="{BB962C8B-B14F-4D97-AF65-F5344CB8AC3E}">
        <p14:creationId xmlns:p14="http://schemas.microsoft.com/office/powerpoint/2010/main" val="664563316"/>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reserve="1">
  <p:cSld name="02_Heading">
    <p:bg>
      <p:bgPr>
        <a:solidFill>
          <a:schemeClr val="bg2"/>
        </a:solidFill>
        <a:effectLst/>
      </p:bgPr>
    </p:bg>
    <p:spTree>
      <p:nvGrpSpPr>
        <p:cNvPr id="1" name=""/>
        <p:cNvGrpSpPr/>
        <p:nvPr/>
      </p:nvGrpSpPr>
      <p:grpSpPr>
        <a:xfrm>
          <a:off x="0" y="0"/>
          <a:ext cx="0" cy="0"/>
          <a:chOff x="0" y="0"/>
          <a:chExt cx="0" cy="0"/>
        </a:xfrm>
      </p:grpSpPr>
      <p:sp>
        <p:nvSpPr>
          <p:cNvPr id="63" name="Shape 63"/>
          <p:cNvSpPr>
            <a:spLocks noGrp="1"/>
          </p:cNvSpPr>
          <p:nvPr>
            <p:ph type="title"/>
          </p:nvPr>
        </p:nvSpPr>
        <p:spPr>
          <a:xfrm>
            <a:off x="1190626" y="639379"/>
            <a:ext cx="9810751" cy="5579242"/>
          </a:xfrm>
          <a:prstGeom prst="rect">
            <a:avLst/>
          </a:prstGeom>
        </p:spPr>
        <p:txBody>
          <a:bodyPr/>
          <a:lstStyle>
            <a:lvl1pPr algn="ctr">
              <a:defRPr>
                <a:solidFill>
                  <a:schemeClr val="tx1"/>
                </a:solidFill>
              </a:defRPr>
            </a:lvl1pPr>
          </a:lstStyle>
          <a:p>
            <a:r>
              <a:rPr lang="ja-JP" altLang="en-US"/>
              <a:t>マスター タイトルの書式設定</a:t>
            </a:r>
            <a:endParaRPr dirty="0"/>
          </a:p>
        </p:txBody>
      </p:sp>
      <p:sp>
        <p:nvSpPr>
          <p:cNvPr id="64" name="Shape 64"/>
          <p:cNvSpPr>
            <a:spLocks noGrp="1"/>
          </p:cNvSpPr>
          <p:nvPr>
            <p:ph type="sldNum" sz="quarter" idx="2"/>
          </p:nvPr>
        </p:nvSpPr>
        <p:spPr>
          <a:prstGeom prst="rect">
            <a:avLst/>
          </a:prstGeom>
        </p:spPr>
        <p:txBody>
          <a:bodyPr/>
          <a:lstStyle/>
          <a:p>
            <a:fld id="{14B0FB2B-1E67-42B8-9F2D-3D87F9076A7E}" type="slidenum">
              <a:rPr lang="en-US" smtClean="0"/>
              <a:t>‹#›</a:t>
            </a:fld>
            <a:endParaRPr lang="en-US"/>
          </a:p>
        </p:txBody>
      </p:sp>
    </p:spTree>
    <p:extLst>
      <p:ext uri="{BB962C8B-B14F-4D97-AF65-F5344CB8AC3E}">
        <p14:creationId xmlns:p14="http://schemas.microsoft.com/office/powerpoint/2010/main" val="3830027526"/>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02_Heading2">
    <p:bg>
      <p:bgPr>
        <a:solidFill>
          <a:schemeClr val="tx1"/>
        </a:solidFill>
        <a:effectLst/>
      </p:bgPr>
    </p:bg>
    <p:spTree>
      <p:nvGrpSpPr>
        <p:cNvPr id="1" name=""/>
        <p:cNvGrpSpPr/>
        <p:nvPr/>
      </p:nvGrpSpPr>
      <p:grpSpPr>
        <a:xfrm>
          <a:off x="0" y="0"/>
          <a:ext cx="0" cy="0"/>
          <a:chOff x="0" y="0"/>
          <a:chExt cx="0" cy="0"/>
        </a:xfrm>
      </p:grpSpPr>
      <p:sp>
        <p:nvSpPr>
          <p:cNvPr id="63" name="Shape 63"/>
          <p:cNvSpPr>
            <a:spLocks noGrp="1"/>
          </p:cNvSpPr>
          <p:nvPr>
            <p:ph type="title"/>
          </p:nvPr>
        </p:nvSpPr>
        <p:spPr>
          <a:xfrm>
            <a:off x="1190626" y="639379"/>
            <a:ext cx="9810751" cy="5579242"/>
          </a:xfrm>
          <a:prstGeom prst="rect">
            <a:avLst/>
          </a:prstGeom>
        </p:spPr>
        <p:txBody>
          <a:bodyPr/>
          <a:lstStyle>
            <a:lvl1pPr algn="ctr">
              <a:defRPr>
                <a:solidFill>
                  <a:schemeClr val="bg2"/>
                </a:solidFill>
              </a:defRPr>
            </a:lvl1pPr>
          </a:lstStyle>
          <a:p>
            <a:r>
              <a:rPr lang="ja-JP" altLang="en-US"/>
              <a:t>マスター タイトルの書式設定</a:t>
            </a:r>
            <a:endParaRPr dirty="0"/>
          </a:p>
        </p:txBody>
      </p:sp>
      <p:sp>
        <p:nvSpPr>
          <p:cNvPr id="64" name="Shape 64"/>
          <p:cNvSpPr>
            <a:spLocks noGrp="1"/>
          </p:cNvSpPr>
          <p:nvPr>
            <p:ph type="sldNum" sz="quarter" idx="2"/>
          </p:nvPr>
        </p:nvSpPr>
        <p:spPr>
          <a:prstGeom prst="rect">
            <a:avLst/>
          </a:prstGeom>
        </p:spPr>
        <p:txBody>
          <a:bodyPr/>
          <a:lstStyle/>
          <a:p>
            <a:fld id="{14B0FB2B-1E67-42B8-9F2D-3D87F9076A7E}" type="slidenum">
              <a:rPr lang="en-US" smtClean="0"/>
              <a:t>‹#›</a:t>
            </a:fld>
            <a:endParaRPr lang="en-US"/>
          </a:p>
        </p:txBody>
      </p:sp>
    </p:spTree>
    <p:extLst>
      <p:ext uri="{BB962C8B-B14F-4D97-AF65-F5344CB8AC3E}">
        <p14:creationId xmlns:p14="http://schemas.microsoft.com/office/powerpoint/2010/main" val="334319662"/>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reserve="1">
  <p:cSld name="02_Heading &amp; Body">
    <p:spTree>
      <p:nvGrpSpPr>
        <p:cNvPr id="1" name=""/>
        <p:cNvGrpSpPr/>
        <p:nvPr/>
      </p:nvGrpSpPr>
      <p:grpSpPr>
        <a:xfrm>
          <a:off x="0" y="0"/>
          <a:ext cx="0" cy="0"/>
          <a:chOff x="0" y="0"/>
          <a:chExt cx="0" cy="0"/>
        </a:xfrm>
      </p:grpSpPr>
      <p:sp>
        <p:nvSpPr>
          <p:cNvPr id="36" name="Shape 36"/>
          <p:cNvSpPr>
            <a:spLocks noGrp="1"/>
          </p:cNvSpPr>
          <p:nvPr>
            <p:ph type="title"/>
          </p:nvPr>
        </p:nvSpPr>
        <p:spPr>
          <a:prstGeom prst="rect">
            <a:avLst/>
          </a:prstGeom>
          <a:solidFill>
            <a:srgbClr val="464E70"/>
          </a:solidFill>
        </p:spPr>
        <p:txBody>
          <a:bodyPr/>
          <a:lstStyle>
            <a:lvl1pPr>
              <a:defRPr>
                <a:solidFill>
                  <a:srgbClr val="FFF5E3"/>
                </a:solidFill>
              </a:defRPr>
            </a:lvl1pPr>
          </a:lstStyle>
          <a:p>
            <a:r>
              <a:rPr lang="ja-JP" altLang="en-US"/>
              <a:t>マスター タイトルの書式設定</a:t>
            </a:r>
            <a:endParaRPr dirty="0"/>
          </a:p>
        </p:txBody>
      </p:sp>
      <p:sp>
        <p:nvSpPr>
          <p:cNvPr id="37" name="Shape 37"/>
          <p:cNvSpPr>
            <a:spLocks noGrp="1"/>
          </p:cNvSpPr>
          <p:nvPr>
            <p:ph type="body" idx="1"/>
          </p:nvPr>
        </p:nvSpPr>
        <p:spPr>
          <a:prstGeom prst="rect">
            <a:avLst/>
          </a:prstGeo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dirty="0"/>
          </a:p>
        </p:txBody>
      </p:sp>
      <p:sp>
        <p:nvSpPr>
          <p:cNvPr id="38" name="Shape 38"/>
          <p:cNvSpPr>
            <a:spLocks noGrp="1"/>
          </p:cNvSpPr>
          <p:nvPr>
            <p:ph type="sldNum" sz="quarter" idx="2"/>
          </p:nvPr>
        </p:nvSpPr>
        <p:spPr>
          <a:prstGeom prst="rect">
            <a:avLst/>
          </a:prstGeom>
        </p:spPr>
        <p:txBody>
          <a:bodyPr/>
          <a:lstStyle/>
          <a:p>
            <a:fld id="{14B0FB2B-1E67-42B8-9F2D-3D87F9076A7E}" type="slidenum">
              <a:rPr lang="en-US" smtClean="0"/>
              <a:t>‹#›</a:t>
            </a:fld>
            <a:endParaRPr lang="en-US"/>
          </a:p>
        </p:txBody>
      </p:sp>
    </p:spTree>
    <p:extLst>
      <p:ext uri="{BB962C8B-B14F-4D97-AF65-F5344CB8AC3E}">
        <p14:creationId xmlns:p14="http://schemas.microsoft.com/office/powerpoint/2010/main" val="2730894325"/>
      </p:ext>
    </p:extLst>
  </p:cSld>
  <p:clrMapOvr>
    <a:masterClrMapping/>
  </p:clrMapOvr>
  <p:transition spd="med"/>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5E2"/>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0" y="1"/>
            <a:ext cx="12192000" cy="897469"/>
          </a:xfrm>
          <a:prstGeom prst="rect">
            <a:avLst/>
          </a:prstGeom>
          <a:ln w="12700">
            <a:miter lim="400000"/>
          </a:ln>
          <a:extLst>
            <a:ext uri="{C572A759-6A51-4108-AA02-DFA0A04FC94B}">
              <ma14:wrappingTextBoxFlag xmlns="" xmlns:ma14="http://schemas.microsoft.com/office/mac/drawingml/2011/main" val="1"/>
            </a:ext>
          </a:extLst>
        </p:spPr>
        <p:txBody>
          <a:bodyPr lIns="50797" tIns="50797" rIns="50797" bIns="50797" anchor="ctr">
            <a:normAutofit/>
          </a:bodyPr>
          <a:lstStyle/>
          <a:p>
            <a:r>
              <a:rPr dirty="0"/>
              <a:t>Title Text</a:t>
            </a:r>
          </a:p>
        </p:txBody>
      </p:sp>
      <p:sp>
        <p:nvSpPr>
          <p:cNvPr id="3" name="Shape 3"/>
          <p:cNvSpPr>
            <a:spLocks noGrp="1"/>
          </p:cNvSpPr>
          <p:nvPr>
            <p:ph type="body" idx="1"/>
          </p:nvPr>
        </p:nvSpPr>
        <p:spPr>
          <a:xfrm>
            <a:off x="431371" y="1180674"/>
            <a:ext cx="10806154" cy="5200654"/>
          </a:xfrm>
          <a:prstGeom prst="rect">
            <a:avLst/>
          </a:prstGeom>
          <a:ln w="12700">
            <a:miter lim="400000"/>
          </a:ln>
          <a:extLst>
            <a:ext uri="{C572A759-6A51-4108-AA02-DFA0A04FC94B}">
              <ma14:wrappingTextBoxFlag xmlns="" xmlns:ma14="http://schemas.microsoft.com/office/mac/drawingml/2011/main" val="1"/>
            </a:ext>
          </a:extLst>
        </p:spPr>
        <p:txBody>
          <a:bodyPr lIns="50797" tIns="50797" rIns="50797" bIns="50797">
            <a:normAutofit/>
          </a:bodyPr>
          <a:lstStyle>
            <a:lvl2pPr marL="889000" indent="-444500"/>
            <a:lvl3pPr marL="1333500" indent="-444500"/>
            <a:lvl4pPr marL="1778000" indent="-444500"/>
            <a:lvl5pPr marL="2222500" indent="-444500"/>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4" name="Shape 4"/>
          <p:cNvSpPr>
            <a:spLocks noGrp="1"/>
          </p:cNvSpPr>
          <p:nvPr>
            <p:ph type="sldNum" sz="quarter" idx="2"/>
          </p:nvPr>
        </p:nvSpPr>
        <p:spPr>
          <a:xfrm>
            <a:off x="10956541" y="188641"/>
            <a:ext cx="1165630" cy="535333"/>
          </a:xfrm>
          <a:prstGeom prst="rect">
            <a:avLst/>
          </a:prstGeom>
          <a:ln w="12700">
            <a:miter lim="400000"/>
          </a:ln>
        </p:spPr>
        <p:txBody>
          <a:bodyPr wrap="square" lIns="50797" tIns="50797" rIns="50797" bIns="50797">
            <a:spAutoFit/>
          </a:bodyPr>
          <a:lstStyle>
            <a:lvl1pPr algn="ctr">
              <a:defRPr sz="2812" b="1">
                <a:solidFill>
                  <a:srgbClr val="000000"/>
                </a:solidFill>
                <a:latin typeface="+mj-ea"/>
                <a:ea typeface="+mj-ea"/>
                <a:cs typeface="ヒラギノ角ゴ ProN W3"/>
                <a:sym typeface="ヒラギノ角ゴ ProN W3"/>
              </a:defRPr>
            </a:lvl1pPr>
          </a:lstStyle>
          <a:p>
            <a:fld id="{14B0FB2B-1E67-42B8-9F2D-3D87F9076A7E}" type="slidenum">
              <a:rPr lang="en-US" smtClean="0"/>
              <a:t>‹#›</a:t>
            </a:fld>
            <a:endParaRPr lang="en-US"/>
          </a:p>
        </p:txBody>
      </p:sp>
      <p:sp>
        <p:nvSpPr>
          <p:cNvPr id="5" name="フッター プレースホルダー 4"/>
          <p:cNvSpPr>
            <a:spLocks noGrp="1"/>
          </p:cNvSpPr>
          <p:nvPr>
            <p:ph type="ftr" sz="quarter" idx="3"/>
          </p:nvPr>
        </p:nvSpPr>
        <p:spPr>
          <a:xfrm>
            <a:off x="4138284" y="6314946"/>
            <a:ext cx="3860602" cy="365001"/>
          </a:xfrm>
          <a:prstGeom prst="rect">
            <a:avLst/>
          </a:prstGeom>
        </p:spPr>
        <p:txBody>
          <a:bodyPr vert="horz" lIns="91435" tIns="45718" rIns="91435" bIns="45718" rtlCol="0" anchor="ctr"/>
          <a:lstStyle>
            <a:lvl1pPr algn="ctr">
              <a:defRPr sz="773">
                <a:solidFill>
                  <a:schemeClr val="tx1">
                    <a:tint val="75000"/>
                  </a:schemeClr>
                </a:solidFill>
              </a:defRPr>
            </a:lvl1pPr>
          </a:lstStyle>
          <a:p>
            <a:endParaRPr lang="en-US"/>
          </a:p>
        </p:txBody>
      </p:sp>
      <p:sp>
        <p:nvSpPr>
          <p:cNvPr id="6" name="日付プレースホルダー 5"/>
          <p:cNvSpPr>
            <a:spLocks noGrp="1"/>
          </p:cNvSpPr>
          <p:nvPr>
            <p:ph type="dt" sz="half" idx="2"/>
          </p:nvPr>
        </p:nvSpPr>
        <p:spPr>
          <a:xfrm>
            <a:off x="610197" y="6356822"/>
            <a:ext cx="2844105" cy="365001"/>
          </a:xfrm>
          <a:prstGeom prst="rect">
            <a:avLst/>
          </a:prstGeom>
        </p:spPr>
        <p:txBody>
          <a:bodyPr vert="horz" lIns="91435" tIns="45718" rIns="91435" bIns="45718" rtlCol="0" anchor="ctr"/>
          <a:lstStyle>
            <a:lvl1pPr algn="l">
              <a:defRPr sz="773">
                <a:solidFill>
                  <a:schemeClr val="tx1">
                    <a:tint val="75000"/>
                  </a:schemeClr>
                </a:solidFill>
              </a:defRPr>
            </a:lvl1pPr>
          </a:lstStyle>
          <a:p>
            <a:fld id="{1D6B3D16-1301-42A1-8D29-A05FE3C3FA0E}" type="datetimeFigureOut">
              <a:rPr lang="en-US" smtClean="0"/>
              <a:t>3/3/2025</a:t>
            </a:fld>
            <a:endParaRPr lang="en-US"/>
          </a:p>
        </p:txBody>
      </p:sp>
    </p:spTree>
    <p:extLst>
      <p:ext uri="{BB962C8B-B14F-4D97-AF65-F5344CB8AC3E}">
        <p14:creationId xmlns:p14="http://schemas.microsoft.com/office/powerpoint/2010/main" val="384645604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Lst>
  <p:transition spd="med"/>
  <p:txStyles>
    <p:titleStyle>
      <a:lvl1pPr marL="252242" marR="0" indent="0" algn="l" defTabSz="410730" eaLnBrk="1" latinLnBrk="0" hangingPunct="1">
        <a:lnSpc>
          <a:spcPct val="80000"/>
        </a:lnSpc>
        <a:spcBef>
          <a:spcPts val="0"/>
        </a:spcBef>
        <a:spcAft>
          <a:spcPts val="0"/>
        </a:spcAft>
        <a:buClrTx/>
        <a:buSzTx/>
        <a:buFontTx/>
        <a:buNone/>
        <a:tabLst/>
        <a:defRPr kumimoji="1" sz="3094" b="1" i="0" u="none" strike="noStrike" cap="none" spc="0" baseline="0">
          <a:ln>
            <a:noFill/>
          </a:ln>
          <a:solidFill>
            <a:srgbClr val="33B490"/>
          </a:solidFill>
          <a:uFillTx/>
          <a:latin typeface="+mn-lt"/>
          <a:ea typeface="+mn-ea"/>
          <a:cs typeface="+mn-cs"/>
          <a:sym typeface="Avenir Next"/>
        </a:defRPr>
      </a:lvl1pPr>
      <a:lvl2pPr marL="0" marR="0" indent="160721" algn="l" defTabSz="410730" eaLnBrk="1" latinLnBrk="0" hangingPunct="1">
        <a:lnSpc>
          <a:spcPct val="80000"/>
        </a:lnSpc>
        <a:spcBef>
          <a:spcPts val="0"/>
        </a:spcBef>
        <a:spcAft>
          <a:spcPts val="0"/>
        </a:spcAft>
        <a:buClrTx/>
        <a:buSzTx/>
        <a:buFontTx/>
        <a:buNone/>
        <a:tabLst/>
        <a:defRPr kumimoji="1" sz="4219" b="1" i="0" u="none" strike="noStrike" cap="none" spc="0" baseline="0">
          <a:ln>
            <a:noFill/>
          </a:ln>
          <a:solidFill>
            <a:srgbClr val="33B490"/>
          </a:solidFill>
          <a:uFillTx/>
          <a:latin typeface="+mn-lt"/>
          <a:ea typeface="+mn-ea"/>
          <a:cs typeface="+mn-cs"/>
          <a:sym typeface="Avenir Next"/>
        </a:defRPr>
      </a:lvl2pPr>
      <a:lvl3pPr marL="0" marR="0" indent="321440" algn="l" defTabSz="410730" eaLnBrk="1" latinLnBrk="0" hangingPunct="1">
        <a:lnSpc>
          <a:spcPct val="80000"/>
        </a:lnSpc>
        <a:spcBef>
          <a:spcPts val="0"/>
        </a:spcBef>
        <a:spcAft>
          <a:spcPts val="0"/>
        </a:spcAft>
        <a:buClrTx/>
        <a:buSzTx/>
        <a:buFontTx/>
        <a:buNone/>
        <a:tabLst/>
        <a:defRPr kumimoji="1" sz="4219" b="1" i="0" u="none" strike="noStrike" cap="none" spc="0" baseline="0">
          <a:ln>
            <a:noFill/>
          </a:ln>
          <a:solidFill>
            <a:srgbClr val="33B490"/>
          </a:solidFill>
          <a:uFillTx/>
          <a:latin typeface="+mn-lt"/>
          <a:ea typeface="+mn-ea"/>
          <a:cs typeface="+mn-cs"/>
          <a:sym typeface="Avenir Next"/>
        </a:defRPr>
      </a:lvl3pPr>
      <a:lvl4pPr marL="0" marR="0" indent="482161" algn="l" defTabSz="410730" eaLnBrk="1" latinLnBrk="0" hangingPunct="1">
        <a:lnSpc>
          <a:spcPct val="80000"/>
        </a:lnSpc>
        <a:spcBef>
          <a:spcPts val="0"/>
        </a:spcBef>
        <a:spcAft>
          <a:spcPts val="0"/>
        </a:spcAft>
        <a:buClrTx/>
        <a:buSzTx/>
        <a:buFontTx/>
        <a:buNone/>
        <a:tabLst/>
        <a:defRPr kumimoji="1" sz="4219" b="1" i="0" u="none" strike="noStrike" cap="none" spc="0" baseline="0">
          <a:ln>
            <a:noFill/>
          </a:ln>
          <a:solidFill>
            <a:srgbClr val="33B490"/>
          </a:solidFill>
          <a:uFillTx/>
          <a:latin typeface="+mn-lt"/>
          <a:ea typeface="+mn-ea"/>
          <a:cs typeface="+mn-cs"/>
          <a:sym typeface="Avenir Next"/>
        </a:defRPr>
      </a:lvl4pPr>
      <a:lvl5pPr marL="0" marR="0" indent="642882" algn="l" defTabSz="410730" eaLnBrk="1" latinLnBrk="0" hangingPunct="1">
        <a:lnSpc>
          <a:spcPct val="80000"/>
        </a:lnSpc>
        <a:spcBef>
          <a:spcPts val="0"/>
        </a:spcBef>
        <a:spcAft>
          <a:spcPts val="0"/>
        </a:spcAft>
        <a:buClrTx/>
        <a:buSzTx/>
        <a:buFontTx/>
        <a:buNone/>
        <a:tabLst/>
        <a:defRPr kumimoji="1" sz="4219" b="1" i="0" u="none" strike="noStrike" cap="none" spc="0" baseline="0">
          <a:ln>
            <a:noFill/>
          </a:ln>
          <a:solidFill>
            <a:srgbClr val="33B490"/>
          </a:solidFill>
          <a:uFillTx/>
          <a:latin typeface="+mn-lt"/>
          <a:ea typeface="+mn-ea"/>
          <a:cs typeface="+mn-cs"/>
          <a:sym typeface="Avenir Next"/>
        </a:defRPr>
      </a:lvl5pPr>
      <a:lvl6pPr marL="0" marR="0" indent="803602" algn="l" defTabSz="410730" eaLnBrk="1" latinLnBrk="0" hangingPunct="1">
        <a:lnSpc>
          <a:spcPct val="80000"/>
        </a:lnSpc>
        <a:spcBef>
          <a:spcPts val="0"/>
        </a:spcBef>
        <a:spcAft>
          <a:spcPts val="0"/>
        </a:spcAft>
        <a:buClrTx/>
        <a:buSzTx/>
        <a:buFontTx/>
        <a:buNone/>
        <a:tabLst/>
        <a:defRPr kumimoji="1" sz="4219" b="1" i="0" u="none" strike="noStrike" cap="none" spc="0" baseline="0">
          <a:ln>
            <a:noFill/>
          </a:ln>
          <a:solidFill>
            <a:srgbClr val="33B490"/>
          </a:solidFill>
          <a:uFillTx/>
          <a:latin typeface="+mn-lt"/>
          <a:ea typeface="+mn-ea"/>
          <a:cs typeface="+mn-cs"/>
          <a:sym typeface="Avenir Next"/>
        </a:defRPr>
      </a:lvl6pPr>
      <a:lvl7pPr marL="0" marR="0" indent="964323" algn="l" defTabSz="410730" eaLnBrk="1" latinLnBrk="0" hangingPunct="1">
        <a:lnSpc>
          <a:spcPct val="80000"/>
        </a:lnSpc>
        <a:spcBef>
          <a:spcPts val="0"/>
        </a:spcBef>
        <a:spcAft>
          <a:spcPts val="0"/>
        </a:spcAft>
        <a:buClrTx/>
        <a:buSzTx/>
        <a:buFontTx/>
        <a:buNone/>
        <a:tabLst/>
        <a:defRPr kumimoji="1" sz="4219" b="1" i="0" u="none" strike="noStrike" cap="none" spc="0" baseline="0">
          <a:ln>
            <a:noFill/>
          </a:ln>
          <a:solidFill>
            <a:srgbClr val="33B490"/>
          </a:solidFill>
          <a:uFillTx/>
          <a:latin typeface="+mn-lt"/>
          <a:ea typeface="+mn-ea"/>
          <a:cs typeface="+mn-cs"/>
          <a:sym typeface="Avenir Next"/>
        </a:defRPr>
      </a:lvl7pPr>
      <a:lvl8pPr marL="0" marR="0" indent="1125044" algn="l" defTabSz="410730" eaLnBrk="1" latinLnBrk="0" hangingPunct="1">
        <a:lnSpc>
          <a:spcPct val="80000"/>
        </a:lnSpc>
        <a:spcBef>
          <a:spcPts val="0"/>
        </a:spcBef>
        <a:spcAft>
          <a:spcPts val="0"/>
        </a:spcAft>
        <a:buClrTx/>
        <a:buSzTx/>
        <a:buFontTx/>
        <a:buNone/>
        <a:tabLst/>
        <a:defRPr kumimoji="1" sz="4219" b="1" i="0" u="none" strike="noStrike" cap="none" spc="0" baseline="0">
          <a:ln>
            <a:noFill/>
          </a:ln>
          <a:solidFill>
            <a:srgbClr val="33B490"/>
          </a:solidFill>
          <a:uFillTx/>
          <a:latin typeface="+mn-lt"/>
          <a:ea typeface="+mn-ea"/>
          <a:cs typeface="+mn-cs"/>
          <a:sym typeface="Avenir Next"/>
        </a:defRPr>
      </a:lvl8pPr>
      <a:lvl9pPr marL="0" marR="0" indent="1285763" algn="l" defTabSz="410730" eaLnBrk="1" latinLnBrk="0" hangingPunct="1">
        <a:lnSpc>
          <a:spcPct val="80000"/>
        </a:lnSpc>
        <a:spcBef>
          <a:spcPts val="0"/>
        </a:spcBef>
        <a:spcAft>
          <a:spcPts val="0"/>
        </a:spcAft>
        <a:buClrTx/>
        <a:buSzTx/>
        <a:buFontTx/>
        <a:buNone/>
        <a:tabLst/>
        <a:defRPr kumimoji="1" sz="4219" b="1" i="0" u="none" strike="noStrike" cap="none" spc="0" baseline="0">
          <a:ln>
            <a:noFill/>
          </a:ln>
          <a:solidFill>
            <a:srgbClr val="33B490"/>
          </a:solidFill>
          <a:uFillTx/>
          <a:latin typeface="+mn-lt"/>
          <a:ea typeface="+mn-ea"/>
          <a:cs typeface="+mn-cs"/>
          <a:sym typeface="Avenir Next"/>
        </a:defRPr>
      </a:lvl9pPr>
    </p:titleStyle>
    <p:bodyStyle>
      <a:lvl1pPr marL="312512" marR="0" indent="-312512" algn="l" defTabSz="410730" rtl="0" eaLnBrk="1" latinLnBrk="0" hangingPunct="1">
        <a:lnSpc>
          <a:spcPct val="130000"/>
        </a:lnSpc>
        <a:spcBef>
          <a:spcPts val="0"/>
        </a:spcBef>
        <a:spcAft>
          <a:spcPts val="844"/>
        </a:spcAft>
        <a:buClrTx/>
        <a:buSzPct val="75000"/>
        <a:buFontTx/>
        <a:buChar char="•"/>
        <a:tabLst/>
        <a:defRPr kumimoji="1" sz="2812" b="0" i="0" u="none" strike="noStrike" cap="none" spc="0" baseline="0">
          <a:ln>
            <a:noFill/>
          </a:ln>
          <a:solidFill>
            <a:srgbClr val="3E4157"/>
          </a:solidFill>
          <a:uFillTx/>
          <a:latin typeface="+mj-lt"/>
          <a:ea typeface="+mj-ea"/>
          <a:cs typeface="Avenir Next Medium"/>
          <a:sym typeface="Avenir Next Medium"/>
        </a:defRPr>
      </a:lvl1pPr>
      <a:lvl2pPr marL="659748" marR="0" indent="-347235" algn="l" defTabSz="410730" rtl="0" eaLnBrk="1" latinLnBrk="0" hangingPunct="1">
        <a:lnSpc>
          <a:spcPct val="130000"/>
        </a:lnSpc>
        <a:spcBef>
          <a:spcPts val="0"/>
        </a:spcBef>
        <a:spcAft>
          <a:spcPts val="844"/>
        </a:spcAft>
        <a:buClrTx/>
        <a:buSzPct val="75000"/>
        <a:buFontTx/>
        <a:buChar char="•"/>
        <a:tabLst/>
        <a:defRPr kumimoji="1" sz="2812" b="0" i="0" u="none" strike="noStrike" cap="none" spc="0" baseline="0">
          <a:ln>
            <a:noFill/>
          </a:ln>
          <a:solidFill>
            <a:srgbClr val="3E4157"/>
          </a:solidFill>
          <a:uFillTx/>
          <a:latin typeface="+mj-lt"/>
          <a:ea typeface="+mj-ea"/>
          <a:cs typeface="Avenir Next Medium"/>
          <a:sym typeface="Avenir Next Medium"/>
        </a:defRPr>
      </a:lvl2pPr>
      <a:lvl3pPr marL="972259" marR="0" indent="-347235" algn="l" defTabSz="410730" rtl="0" eaLnBrk="1" latinLnBrk="0" hangingPunct="1">
        <a:lnSpc>
          <a:spcPct val="130000"/>
        </a:lnSpc>
        <a:spcBef>
          <a:spcPts val="0"/>
        </a:spcBef>
        <a:spcAft>
          <a:spcPts val="844"/>
        </a:spcAft>
        <a:buClrTx/>
        <a:buSzPct val="75000"/>
        <a:buFontTx/>
        <a:buChar char="•"/>
        <a:tabLst/>
        <a:defRPr kumimoji="1" sz="2812" b="0" i="0" u="none" strike="noStrike" cap="none" spc="0" baseline="0">
          <a:ln>
            <a:noFill/>
          </a:ln>
          <a:solidFill>
            <a:srgbClr val="3E4157"/>
          </a:solidFill>
          <a:uFillTx/>
          <a:latin typeface="+mj-lt"/>
          <a:ea typeface="+mj-ea"/>
          <a:cs typeface="Avenir Next Medium"/>
          <a:sym typeface="Avenir Next Medium"/>
        </a:defRPr>
      </a:lvl3pPr>
      <a:lvl4pPr marL="1284771" marR="0" indent="-347235" algn="l" defTabSz="410730" rtl="0" eaLnBrk="1" latinLnBrk="0" hangingPunct="1">
        <a:lnSpc>
          <a:spcPct val="130000"/>
        </a:lnSpc>
        <a:spcBef>
          <a:spcPts val="0"/>
        </a:spcBef>
        <a:spcAft>
          <a:spcPts val="844"/>
        </a:spcAft>
        <a:buClrTx/>
        <a:buSzPct val="75000"/>
        <a:buFontTx/>
        <a:buChar char="•"/>
        <a:tabLst/>
        <a:defRPr kumimoji="1" sz="2812" b="0" i="0" u="none" strike="noStrike" cap="none" spc="0" baseline="0">
          <a:ln>
            <a:noFill/>
          </a:ln>
          <a:solidFill>
            <a:srgbClr val="3E4157"/>
          </a:solidFill>
          <a:uFillTx/>
          <a:latin typeface="+mj-lt"/>
          <a:ea typeface="+mj-ea"/>
          <a:cs typeface="Avenir Next Medium"/>
          <a:sym typeface="Avenir Next Medium"/>
        </a:defRPr>
      </a:lvl4pPr>
      <a:lvl5pPr marL="1597282" marR="0" indent="-347235" algn="l" defTabSz="410730" rtl="0" eaLnBrk="1" latinLnBrk="0" hangingPunct="1">
        <a:lnSpc>
          <a:spcPct val="130000"/>
        </a:lnSpc>
        <a:spcBef>
          <a:spcPts val="0"/>
        </a:spcBef>
        <a:spcAft>
          <a:spcPts val="844"/>
        </a:spcAft>
        <a:buClrTx/>
        <a:buSzPct val="75000"/>
        <a:buFontTx/>
        <a:buChar char="•"/>
        <a:tabLst/>
        <a:defRPr kumimoji="1" sz="2812" b="0" i="0" u="none" strike="noStrike" cap="none" spc="0" baseline="0">
          <a:ln>
            <a:noFill/>
          </a:ln>
          <a:solidFill>
            <a:srgbClr val="3E4157"/>
          </a:solidFill>
          <a:uFillTx/>
          <a:latin typeface="+mj-lt"/>
          <a:ea typeface="+mj-ea"/>
          <a:cs typeface="Avenir Next Medium"/>
          <a:sym typeface="Avenir Next Medium"/>
        </a:defRPr>
      </a:lvl5pPr>
      <a:lvl6pPr marL="1909794" marR="0" indent="-347235" algn="l" defTabSz="410730" rtl="0" eaLnBrk="1" latinLnBrk="0" hangingPunct="1">
        <a:lnSpc>
          <a:spcPct val="100000"/>
        </a:lnSpc>
        <a:spcBef>
          <a:spcPts val="2953"/>
        </a:spcBef>
        <a:spcAft>
          <a:spcPts val="0"/>
        </a:spcAft>
        <a:buClrTx/>
        <a:buSzPct val="75000"/>
        <a:buFontTx/>
        <a:buChar char="•"/>
        <a:tabLst/>
        <a:defRPr kumimoji="1" sz="2812" b="0" i="0" u="none" strike="noStrike" cap="none" spc="0" baseline="0">
          <a:ln>
            <a:noFill/>
          </a:ln>
          <a:solidFill>
            <a:srgbClr val="3E4157"/>
          </a:solidFill>
          <a:uFillTx/>
          <a:latin typeface="Avenir Next Medium"/>
          <a:ea typeface="Avenir Next Medium"/>
          <a:cs typeface="Avenir Next Medium"/>
          <a:sym typeface="Avenir Next Medium"/>
        </a:defRPr>
      </a:lvl6pPr>
      <a:lvl7pPr marL="2222306" marR="0" indent="-347235" algn="l" defTabSz="410730" rtl="0" eaLnBrk="1" latinLnBrk="0" hangingPunct="1">
        <a:lnSpc>
          <a:spcPct val="100000"/>
        </a:lnSpc>
        <a:spcBef>
          <a:spcPts val="2953"/>
        </a:spcBef>
        <a:spcAft>
          <a:spcPts val="0"/>
        </a:spcAft>
        <a:buClrTx/>
        <a:buSzPct val="75000"/>
        <a:buFontTx/>
        <a:buChar char="•"/>
        <a:tabLst/>
        <a:defRPr kumimoji="1" sz="2812" b="0" i="0" u="none" strike="noStrike" cap="none" spc="0" baseline="0">
          <a:ln>
            <a:noFill/>
          </a:ln>
          <a:solidFill>
            <a:srgbClr val="3E4157"/>
          </a:solidFill>
          <a:uFillTx/>
          <a:latin typeface="Avenir Next Medium"/>
          <a:ea typeface="Avenir Next Medium"/>
          <a:cs typeface="Avenir Next Medium"/>
          <a:sym typeface="Avenir Next Medium"/>
        </a:defRPr>
      </a:lvl7pPr>
      <a:lvl8pPr marL="2534818" marR="0" indent="-347235" algn="l" defTabSz="410730" rtl="0" eaLnBrk="1" latinLnBrk="0" hangingPunct="1">
        <a:lnSpc>
          <a:spcPct val="100000"/>
        </a:lnSpc>
        <a:spcBef>
          <a:spcPts val="2953"/>
        </a:spcBef>
        <a:spcAft>
          <a:spcPts val="0"/>
        </a:spcAft>
        <a:buClrTx/>
        <a:buSzPct val="75000"/>
        <a:buFontTx/>
        <a:buChar char="•"/>
        <a:tabLst/>
        <a:defRPr kumimoji="1" sz="2812" b="0" i="0" u="none" strike="noStrike" cap="none" spc="0" baseline="0">
          <a:ln>
            <a:noFill/>
          </a:ln>
          <a:solidFill>
            <a:srgbClr val="3E4157"/>
          </a:solidFill>
          <a:uFillTx/>
          <a:latin typeface="Avenir Next Medium"/>
          <a:ea typeface="Avenir Next Medium"/>
          <a:cs typeface="Avenir Next Medium"/>
          <a:sym typeface="Avenir Next Medium"/>
        </a:defRPr>
      </a:lvl8pPr>
      <a:lvl9pPr marL="2847330" marR="0" indent="-347235" algn="l" defTabSz="410730" rtl="0" eaLnBrk="1" latinLnBrk="0" hangingPunct="1">
        <a:lnSpc>
          <a:spcPct val="100000"/>
        </a:lnSpc>
        <a:spcBef>
          <a:spcPts val="2953"/>
        </a:spcBef>
        <a:spcAft>
          <a:spcPts val="0"/>
        </a:spcAft>
        <a:buClrTx/>
        <a:buSzPct val="75000"/>
        <a:buFontTx/>
        <a:buChar char="•"/>
        <a:tabLst/>
        <a:defRPr kumimoji="1" sz="2812" b="0" i="0" u="none" strike="noStrike" cap="none" spc="0" baseline="0">
          <a:ln>
            <a:noFill/>
          </a:ln>
          <a:solidFill>
            <a:srgbClr val="3E4157"/>
          </a:solidFill>
          <a:uFillTx/>
          <a:latin typeface="Avenir Next Medium"/>
          <a:ea typeface="Avenir Next Medium"/>
          <a:cs typeface="Avenir Next Medium"/>
          <a:sym typeface="Avenir Next Medium"/>
        </a:defRPr>
      </a:lvl9pPr>
    </p:bodyStyle>
    <p:otherStyle>
      <a:lvl1pPr marL="0" marR="0" indent="0" algn="ctr" defTabSz="410730" rtl="0" eaLnBrk="1" latinLnBrk="0" hangingPunct="1">
        <a:lnSpc>
          <a:spcPct val="100000"/>
        </a:lnSpc>
        <a:spcBef>
          <a:spcPts val="0"/>
        </a:spcBef>
        <a:spcAft>
          <a:spcPts val="0"/>
        </a:spcAft>
        <a:buClrTx/>
        <a:buSzTx/>
        <a:buFontTx/>
        <a:buNone/>
        <a:tabLst/>
        <a:defRPr kumimoji="1" sz="1266" b="0" i="0" u="none" strike="noStrike" cap="none" spc="0" baseline="0">
          <a:ln>
            <a:noFill/>
          </a:ln>
          <a:solidFill>
            <a:schemeClr val="tx1"/>
          </a:solidFill>
          <a:uFillTx/>
          <a:latin typeface="+mn-lt"/>
          <a:ea typeface="+mn-ea"/>
          <a:cs typeface="+mn-cs"/>
          <a:sym typeface="ヒラギノ角ゴ ProN W3"/>
        </a:defRPr>
      </a:lvl1pPr>
      <a:lvl2pPr marL="0" marR="0" indent="160721" algn="ctr" defTabSz="410730" rtl="0" eaLnBrk="1" latinLnBrk="0" hangingPunct="1">
        <a:lnSpc>
          <a:spcPct val="100000"/>
        </a:lnSpc>
        <a:spcBef>
          <a:spcPts val="0"/>
        </a:spcBef>
        <a:spcAft>
          <a:spcPts val="0"/>
        </a:spcAft>
        <a:buClrTx/>
        <a:buSzTx/>
        <a:buFontTx/>
        <a:buNone/>
        <a:tabLst/>
        <a:defRPr kumimoji="1" sz="1266" b="0" i="0" u="none" strike="noStrike" cap="none" spc="0" baseline="0">
          <a:ln>
            <a:noFill/>
          </a:ln>
          <a:solidFill>
            <a:schemeClr val="tx1"/>
          </a:solidFill>
          <a:uFillTx/>
          <a:latin typeface="+mn-lt"/>
          <a:ea typeface="+mn-ea"/>
          <a:cs typeface="+mn-cs"/>
          <a:sym typeface="ヒラギノ角ゴ ProN W3"/>
        </a:defRPr>
      </a:lvl2pPr>
      <a:lvl3pPr marL="0" marR="0" indent="321440" algn="ctr" defTabSz="410730" rtl="0" eaLnBrk="1" latinLnBrk="0" hangingPunct="1">
        <a:lnSpc>
          <a:spcPct val="100000"/>
        </a:lnSpc>
        <a:spcBef>
          <a:spcPts val="0"/>
        </a:spcBef>
        <a:spcAft>
          <a:spcPts val="0"/>
        </a:spcAft>
        <a:buClrTx/>
        <a:buSzTx/>
        <a:buFontTx/>
        <a:buNone/>
        <a:tabLst/>
        <a:defRPr kumimoji="1" sz="1266" b="0" i="0" u="none" strike="noStrike" cap="none" spc="0" baseline="0">
          <a:ln>
            <a:noFill/>
          </a:ln>
          <a:solidFill>
            <a:schemeClr val="tx1"/>
          </a:solidFill>
          <a:uFillTx/>
          <a:latin typeface="+mn-lt"/>
          <a:ea typeface="+mn-ea"/>
          <a:cs typeface="+mn-cs"/>
          <a:sym typeface="ヒラギノ角ゴ ProN W3"/>
        </a:defRPr>
      </a:lvl3pPr>
      <a:lvl4pPr marL="0" marR="0" indent="482161" algn="ctr" defTabSz="410730" rtl="0" eaLnBrk="1" latinLnBrk="0" hangingPunct="1">
        <a:lnSpc>
          <a:spcPct val="100000"/>
        </a:lnSpc>
        <a:spcBef>
          <a:spcPts val="0"/>
        </a:spcBef>
        <a:spcAft>
          <a:spcPts val="0"/>
        </a:spcAft>
        <a:buClrTx/>
        <a:buSzTx/>
        <a:buFontTx/>
        <a:buNone/>
        <a:tabLst/>
        <a:defRPr kumimoji="1" sz="1266" b="0" i="0" u="none" strike="noStrike" cap="none" spc="0" baseline="0">
          <a:ln>
            <a:noFill/>
          </a:ln>
          <a:solidFill>
            <a:schemeClr val="tx1"/>
          </a:solidFill>
          <a:uFillTx/>
          <a:latin typeface="+mn-lt"/>
          <a:ea typeface="+mn-ea"/>
          <a:cs typeface="+mn-cs"/>
          <a:sym typeface="ヒラギノ角ゴ ProN W3"/>
        </a:defRPr>
      </a:lvl4pPr>
      <a:lvl5pPr marL="0" marR="0" indent="642882" algn="ctr" defTabSz="410730" rtl="0" eaLnBrk="1" latinLnBrk="0" hangingPunct="1">
        <a:lnSpc>
          <a:spcPct val="100000"/>
        </a:lnSpc>
        <a:spcBef>
          <a:spcPts val="0"/>
        </a:spcBef>
        <a:spcAft>
          <a:spcPts val="0"/>
        </a:spcAft>
        <a:buClrTx/>
        <a:buSzTx/>
        <a:buFontTx/>
        <a:buNone/>
        <a:tabLst/>
        <a:defRPr kumimoji="1" sz="1266" b="0" i="0" u="none" strike="noStrike" cap="none" spc="0" baseline="0">
          <a:ln>
            <a:noFill/>
          </a:ln>
          <a:solidFill>
            <a:schemeClr val="tx1"/>
          </a:solidFill>
          <a:uFillTx/>
          <a:latin typeface="+mn-lt"/>
          <a:ea typeface="+mn-ea"/>
          <a:cs typeface="+mn-cs"/>
          <a:sym typeface="ヒラギノ角ゴ ProN W3"/>
        </a:defRPr>
      </a:lvl5pPr>
      <a:lvl6pPr marL="0" marR="0" indent="803602" algn="ctr" defTabSz="410730" rtl="0" eaLnBrk="1" latinLnBrk="0" hangingPunct="1">
        <a:lnSpc>
          <a:spcPct val="100000"/>
        </a:lnSpc>
        <a:spcBef>
          <a:spcPts val="0"/>
        </a:spcBef>
        <a:spcAft>
          <a:spcPts val="0"/>
        </a:spcAft>
        <a:buClrTx/>
        <a:buSzTx/>
        <a:buFontTx/>
        <a:buNone/>
        <a:tabLst/>
        <a:defRPr kumimoji="1" sz="1266" b="0" i="0" u="none" strike="noStrike" cap="none" spc="0" baseline="0">
          <a:ln>
            <a:noFill/>
          </a:ln>
          <a:solidFill>
            <a:schemeClr val="tx1"/>
          </a:solidFill>
          <a:uFillTx/>
          <a:latin typeface="+mn-lt"/>
          <a:ea typeface="+mn-ea"/>
          <a:cs typeface="+mn-cs"/>
          <a:sym typeface="ヒラギノ角ゴ ProN W3"/>
        </a:defRPr>
      </a:lvl6pPr>
      <a:lvl7pPr marL="0" marR="0" indent="964323" algn="ctr" defTabSz="410730" rtl="0" eaLnBrk="1" latinLnBrk="0" hangingPunct="1">
        <a:lnSpc>
          <a:spcPct val="100000"/>
        </a:lnSpc>
        <a:spcBef>
          <a:spcPts val="0"/>
        </a:spcBef>
        <a:spcAft>
          <a:spcPts val="0"/>
        </a:spcAft>
        <a:buClrTx/>
        <a:buSzTx/>
        <a:buFontTx/>
        <a:buNone/>
        <a:tabLst/>
        <a:defRPr kumimoji="1" sz="1266" b="0" i="0" u="none" strike="noStrike" cap="none" spc="0" baseline="0">
          <a:ln>
            <a:noFill/>
          </a:ln>
          <a:solidFill>
            <a:schemeClr val="tx1"/>
          </a:solidFill>
          <a:uFillTx/>
          <a:latin typeface="+mn-lt"/>
          <a:ea typeface="+mn-ea"/>
          <a:cs typeface="+mn-cs"/>
          <a:sym typeface="ヒラギノ角ゴ ProN W3"/>
        </a:defRPr>
      </a:lvl7pPr>
      <a:lvl8pPr marL="0" marR="0" indent="1125044" algn="ctr" defTabSz="410730" rtl="0" eaLnBrk="1" latinLnBrk="0" hangingPunct="1">
        <a:lnSpc>
          <a:spcPct val="100000"/>
        </a:lnSpc>
        <a:spcBef>
          <a:spcPts val="0"/>
        </a:spcBef>
        <a:spcAft>
          <a:spcPts val="0"/>
        </a:spcAft>
        <a:buClrTx/>
        <a:buSzTx/>
        <a:buFontTx/>
        <a:buNone/>
        <a:tabLst/>
        <a:defRPr kumimoji="1" sz="1266" b="0" i="0" u="none" strike="noStrike" cap="none" spc="0" baseline="0">
          <a:ln>
            <a:noFill/>
          </a:ln>
          <a:solidFill>
            <a:schemeClr val="tx1"/>
          </a:solidFill>
          <a:uFillTx/>
          <a:latin typeface="+mn-lt"/>
          <a:ea typeface="+mn-ea"/>
          <a:cs typeface="+mn-cs"/>
          <a:sym typeface="ヒラギノ角ゴ ProN W3"/>
        </a:defRPr>
      </a:lvl8pPr>
      <a:lvl9pPr marL="0" marR="0" indent="1285763" algn="ctr" defTabSz="410730" rtl="0" eaLnBrk="1" latinLnBrk="0" hangingPunct="1">
        <a:lnSpc>
          <a:spcPct val="100000"/>
        </a:lnSpc>
        <a:spcBef>
          <a:spcPts val="0"/>
        </a:spcBef>
        <a:spcAft>
          <a:spcPts val="0"/>
        </a:spcAft>
        <a:buClrTx/>
        <a:buSzTx/>
        <a:buFontTx/>
        <a:buNone/>
        <a:tabLst/>
        <a:defRPr kumimoji="1" sz="1266" b="0" i="0" u="none" strike="noStrike" cap="none" spc="0" baseline="0">
          <a:ln>
            <a:noFill/>
          </a:ln>
          <a:solidFill>
            <a:schemeClr val="tx1"/>
          </a:solidFill>
          <a:uFillTx/>
          <a:latin typeface="+mn-lt"/>
          <a:ea typeface="+mn-ea"/>
          <a:cs typeface="+mn-cs"/>
          <a:sym typeface="ヒラギノ角ゴ ProN W3"/>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DEC1455-5A0B-456C-10E7-6AE406EF3FEC}"/>
              </a:ext>
            </a:extLst>
          </p:cNvPr>
          <p:cNvSpPr>
            <a:spLocks noGrp="1"/>
          </p:cNvSpPr>
          <p:nvPr>
            <p:ph type="title"/>
          </p:nvPr>
        </p:nvSpPr>
        <p:spPr/>
        <p:txBody>
          <a:bodyPr/>
          <a:lstStyle/>
          <a:p>
            <a:r>
              <a:rPr lang="en-US" dirty="0"/>
              <a:t>SECCON</a:t>
            </a:r>
            <a:r>
              <a:rPr lang="ja-JP" altLang="en-US" dirty="0"/>
              <a:t>電脳会議</a:t>
            </a:r>
            <a:r>
              <a:rPr lang="en-US" altLang="ja-JP" dirty="0"/>
              <a:t> 13</a:t>
            </a:r>
            <a:br>
              <a:rPr lang="en-US" altLang="ja-JP" dirty="0"/>
            </a:br>
            <a:r>
              <a:rPr lang="en-US" altLang="ja-JP" dirty="0"/>
              <a:t>RWPL Flowers</a:t>
            </a:r>
            <a:endParaRPr lang="en-US" dirty="0"/>
          </a:p>
        </p:txBody>
      </p:sp>
      <p:sp>
        <p:nvSpPr>
          <p:cNvPr id="3" name="字幕 2">
            <a:extLst>
              <a:ext uri="{FF2B5EF4-FFF2-40B4-BE49-F238E27FC236}">
                <a16:creationId xmlns:a16="http://schemas.microsoft.com/office/drawing/2014/main" id="{9AD461A8-C6C9-D379-B2AC-5FBBC475F2CD}"/>
              </a:ext>
            </a:extLst>
          </p:cNvPr>
          <p:cNvSpPr>
            <a:spLocks noGrp="1"/>
          </p:cNvSpPr>
          <p:nvPr>
            <p:ph type="body" sz="quarter" idx="1"/>
          </p:nvPr>
        </p:nvSpPr>
        <p:spPr/>
        <p:txBody>
          <a:bodyPr/>
          <a:lstStyle/>
          <a:p>
            <a:r>
              <a:rPr lang="en-US" dirty="0"/>
              <a:t>@Yunolay(</a:t>
            </a:r>
            <a:r>
              <a:rPr lang="ja-JP" altLang="en-US" dirty="0"/>
              <a:t>ゆのれい</a:t>
            </a:r>
            <a:r>
              <a:rPr lang="en-US" dirty="0"/>
              <a:t>)</a:t>
            </a:r>
          </a:p>
        </p:txBody>
      </p:sp>
    </p:spTree>
    <p:extLst>
      <p:ext uri="{BB962C8B-B14F-4D97-AF65-F5344CB8AC3E}">
        <p14:creationId xmlns:p14="http://schemas.microsoft.com/office/powerpoint/2010/main" val="1969717516"/>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F71EFCE-54BD-CD4D-5009-E088F23BB5C6}"/>
              </a:ext>
            </a:extLst>
          </p:cNvPr>
          <p:cNvSpPr>
            <a:spLocks noGrp="1"/>
          </p:cNvSpPr>
          <p:nvPr>
            <p:ph type="title"/>
          </p:nvPr>
        </p:nvSpPr>
        <p:spPr/>
        <p:txBody>
          <a:bodyPr/>
          <a:lstStyle/>
          <a:p>
            <a:r>
              <a:rPr lang="en-US" dirty="0"/>
              <a:t>User Part (web)</a:t>
            </a:r>
          </a:p>
        </p:txBody>
      </p:sp>
      <p:sp>
        <p:nvSpPr>
          <p:cNvPr id="3" name="テキスト プレースホルダー 2">
            <a:extLst>
              <a:ext uri="{FF2B5EF4-FFF2-40B4-BE49-F238E27FC236}">
                <a16:creationId xmlns:a16="http://schemas.microsoft.com/office/drawing/2014/main" id="{BC301AD4-30FC-0F8B-DCA1-DC35DF8E14AD}"/>
              </a:ext>
            </a:extLst>
          </p:cNvPr>
          <p:cNvSpPr>
            <a:spLocks noGrp="1"/>
          </p:cNvSpPr>
          <p:nvPr>
            <p:ph type="body" idx="1"/>
          </p:nvPr>
        </p:nvSpPr>
        <p:spPr/>
        <p:txBody>
          <a:bodyPr/>
          <a:lstStyle/>
          <a:p>
            <a:r>
              <a:rPr lang="ja-JP" altLang="en-US" dirty="0"/>
              <a:t>脆弱性はどこにあるか？</a:t>
            </a:r>
            <a:endParaRPr lang="en-US" altLang="ja-JP" dirty="0"/>
          </a:p>
          <a:p>
            <a:pPr lvl="1"/>
            <a:r>
              <a:rPr lang="en-US" altLang="ja-JP" dirty="0"/>
              <a:t>include($page);</a:t>
            </a:r>
          </a:p>
          <a:p>
            <a:pPr lvl="1"/>
            <a:r>
              <a:rPr lang="ja-JP" altLang="en-US" dirty="0"/>
              <a:t>ググる例</a:t>
            </a:r>
            <a:r>
              <a:rPr lang="en-US" altLang="ja-JP" dirty="0"/>
              <a:t>: </a:t>
            </a:r>
            <a:r>
              <a:rPr lang="en-US" altLang="ja-JP" dirty="0" err="1"/>
              <a:t>php</a:t>
            </a:r>
            <a:r>
              <a:rPr lang="en-US" altLang="ja-JP" dirty="0"/>
              <a:t> include LFI</a:t>
            </a:r>
          </a:p>
          <a:p>
            <a:pPr lvl="1"/>
            <a:endParaRPr lang="en-US" dirty="0"/>
          </a:p>
        </p:txBody>
      </p:sp>
      <p:sp>
        <p:nvSpPr>
          <p:cNvPr id="6" name="正方形/長方形 5">
            <a:extLst>
              <a:ext uri="{FF2B5EF4-FFF2-40B4-BE49-F238E27FC236}">
                <a16:creationId xmlns:a16="http://schemas.microsoft.com/office/drawing/2014/main" id="{306DD213-55AA-3C4A-B30B-730806B7E9B0}"/>
              </a:ext>
            </a:extLst>
          </p:cNvPr>
          <p:cNvSpPr/>
          <p:nvPr/>
        </p:nvSpPr>
        <p:spPr>
          <a:xfrm>
            <a:off x="3306548" y="3847676"/>
            <a:ext cx="5578904" cy="2452137"/>
          </a:xfrm>
          <a:prstGeom prst="rect">
            <a:avLst/>
          </a:prstGeom>
          <a:solidFill>
            <a:schemeClr val="bg2"/>
          </a:solidFill>
          <a:ln w="5715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nSpc>
                <a:spcPts val="1425"/>
              </a:lnSpc>
            </a:pPr>
            <a:r>
              <a:rPr lang="en-US" sz="1100" b="0" dirty="0">
                <a:solidFill>
                  <a:srgbClr val="F92672"/>
                </a:solidFill>
                <a:effectLst/>
                <a:latin typeface="Consolas" panose="020B0609020204030204" pitchFamily="49" charset="0"/>
              </a:rPr>
              <a:t>&lt;?</a:t>
            </a:r>
            <a:r>
              <a:rPr lang="en-US" sz="1100" b="0" dirty="0" err="1">
                <a:solidFill>
                  <a:srgbClr val="F92672"/>
                </a:solidFill>
                <a:effectLst/>
                <a:latin typeface="Consolas" panose="020B0609020204030204" pitchFamily="49" charset="0"/>
              </a:rPr>
              <a:t>php</a:t>
            </a:r>
            <a:endParaRPr lang="en-US" sz="1100" b="0" dirty="0">
              <a:solidFill>
                <a:srgbClr val="F8F8F2"/>
              </a:solidFill>
              <a:effectLst/>
              <a:latin typeface="Consolas" panose="020B0609020204030204" pitchFamily="49" charset="0"/>
            </a:endParaRPr>
          </a:p>
          <a:p>
            <a:pPr>
              <a:lnSpc>
                <a:spcPts val="1425"/>
              </a:lnSpc>
            </a:pPr>
            <a:br>
              <a:rPr lang="en-US" sz="1100" b="0" dirty="0">
                <a:solidFill>
                  <a:srgbClr val="F8F8F2"/>
                </a:solidFill>
                <a:effectLst/>
                <a:latin typeface="Consolas" panose="020B0609020204030204" pitchFamily="49" charset="0"/>
              </a:rPr>
            </a:br>
            <a:r>
              <a:rPr lang="en-US" sz="1100" b="0" dirty="0">
                <a:solidFill>
                  <a:srgbClr val="F8F8F2"/>
                </a:solidFill>
                <a:effectLst/>
                <a:latin typeface="Consolas" panose="020B0609020204030204" pitchFamily="49" charset="0"/>
              </a:rPr>
              <a:t>  </a:t>
            </a:r>
            <a:r>
              <a:rPr lang="en-US" sz="1100" b="0" dirty="0">
                <a:solidFill>
                  <a:srgbClr val="88846F"/>
                </a:solidFill>
                <a:effectLst/>
                <a:latin typeface="Consolas" panose="020B0609020204030204" pitchFamily="49" charset="0"/>
              </a:rPr>
              <a:t>// Super Secret</a:t>
            </a:r>
            <a:r>
              <a:rPr lang="ja-JP" altLang="en-US" sz="1100" b="0" dirty="0">
                <a:solidFill>
                  <a:srgbClr val="88846F"/>
                </a:solidFill>
                <a:latin typeface="Consolas" panose="020B0609020204030204" pitchFamily="49" charset="0"/>
              </a:rPr>
              <a:t> </a:t>
            </a:r>
            <a:r>
              <a:rPr lang="en-US" altLang="ja-JP" sz="1100" b="0" dirty="0">
                <a:solidFill>
                  <a:srgbClr val="88846F"/>
                </a:solidFill>
                <a:latin typeface="Consolas" panose="020B0609020204030204" pitchFamily="49" charset="0"/>
              </a:rPr>
              <a:t>SSH</a:t>
            </a:r>
            <a:r>
              <a:rPr lang="ja-JP" altLang="en-US" sz="1100" b="0" dirty="0">
                <a:solidFill>
                  <a:srgbClr val="88846F"/>
                </a:solidFill>
                <a:latin typeface="Consolas" panose="020B0609020204030204" pitchFamily="49" charset="0"/>
              </a:rPr>
              <a:t> </a:t>
            </a:r>
            <a:r>
              <a:rPr lang="en-US" altLang="ja-JP" sz="1100" b="0" dirty="0">
                <a:solidFill>
                  <a:srgbClr val="88846F"/>
                </a:solidFill>
                <a:latin typeface="Consolas" panose="020B0609020204030204" pitchFamily="49" charset="0"/>
              </a:rPr>
              <a:t>Password</a:t>
            </a:r>
            <a:endParaRPr lang="en-US" sz="1100" b="0" dirty="0">
              <a:solidFill>
                <a:srgbClr val="F8F8F2"/>
              </a:solidFill>
              <a:effectLst/>
              <a:latin typeface="Consolas" panose="020B0609020204030204" pitchFamily="49" charset="0"/>
            </a:endParaRPr>
          </a:p>
          <a:p>
            <a:pPr>
              <a:lnSpc>
                <a:spcPts val="1425"/>
              </a:lnSpc>
            </a:pPr>
            <a:r>
              <a:rPr lang="en-US" sz="1100" b="0" dirty="0">
                <a:solidFill>
                  <a:srgbClr val="F8F8F2"/>
                </a:solidFill>
                <a:effectLst/>
                <a:latin typeface="Consolas" panose="020B0609020204030204" pitchFamily="49" charset="0"/>
              </a:rPr>
              <a:t>  </a:t>
            </a:r>
            <a:r>
              <a:rPr lang="en-US" sz="1100" b="0" dirty="0">
                <a:solidFill>
                  <a:srgbClr val="88846F"/>
                </a:solidFill>
                <a:effectLst/>
                <a:latin typeface="Consolas" panose="020B0609020204030204" pitchFamily="49" charset="0"/>
              </a:rPr>
              <a:t>// **** : **************************</a:t>
            </a:r>
            <a:endParaRPr lang="en-US" sz="1100" b="0" dirty="0">
              <a:solidFill>
                <a:srgbClr val="F8F8F2"/>
              </a:solidFill>
              <a:effectLst/>
              <a:latin typeface="Consolas" panose="020B0609020204030204" pitchFamily="49" charset="0"/>
            </a:endParaRPr>
          </a:p>
          <a:p>
            <a:pPr>
              <a:lnSpc>
                <a:spcPts val="1425"/>
              </a:lnSpc>
            </a:pPr>
            <a:br>
              <a:rPr lang="en-US" sz="1100" b="0" dirty="0">
                <a:solidFill>
                  <a:srgbClr val="F8F8F2"/>
                </a:solidFill>
                <a:effectLst/>
                <a:latin typeface="Consolas" panose="020B0609020204030204" pitchFamily="49" charset="0"/>
              </a:rPr>
            </a:br>
            <a:r>
              <a:rPr lang="en-US" sz="1100" b="0" dirty="0">
                <a:solidFill>
                  <a:srgbClr val="F92672"/>
                </a:solidFill>
                <a:effectLst/>
                <a:latin typeface="Consolas" panose="020B0609020204030204" pitchFamily="49" charset="0"/>
              </a:rPr>
              <a:t>if</a:t>
            </a:r>
            <a:r>
              <a:rPr lang="en-US" sz="1100" b="0" dirty="0">
                <a:solidFill>
                  <a:srgbClr val="F8F8F2"/>
                </a:solidFill>
                <a:effectLst/>
                <a:latin typeface="Consolas" panose="020B0609020204030204" pitchFamily="49" charset="0"/>
              </a:rPr>
              <a:t> (</a:t>
            </a:r>
            <a:r>
              <a:rPr lang="en-US" sz="1100" b="0" dirty="0" err="1">
                <a:solidFill>
                  <a:srgbClr val="66D9EF"/>
                </a:solidFill>
                <a:effectLst/>
                <a:latin typeface="Consolas" panose="020B0609020204030204" pitchFamily="49" charset="0"/>
              </a:rPr>
              <a:t>isset</a:t>
            </a:r>
            <a:r>
              <a:rPr lang="en-US" sz="1100" b="0" dirty="0">
                <a:solidFill>
                  <a:srgbClr val="F8F8F2"/>
                </a:solidFill>
                <a:effectLst/>
                <a:latin typeface="Consolas" panose="020B0609020204030204" pitchFamily="49" charset="0"/>
              </a:rPr>
              <a:t>($_GET[</a:t>
            </a:r>
            <a:r>
              <a:rPr lang="en-US" sz="1100" b="0" dirty="0">
                <a:solidFill>
                  <a:srgbClr val="E6DB74"/>
                </a:solidFill>
                <a:effectLst/>
                <a:latin typeface="Consolas" panose="020B0609020204030204" pitchFamily="49" charset="0"/>
              </a:rPr>
              <a:t>‘page’</a:t>
            </a:r>
            <a:r>
              <a:rPr lang="en-US" sz="1100" b="0" dirty="0">
                <a:solidFill>
                  <a:srgbClr val="F8F8F2"/>
                </a:solidFill>
                <a:effectLst/>
                <a:latin typeface="Consolas" panose="020B0609020204030204" pitchFamily="49" charset="0"/>
              </a:rPr>
              <a:t>])) {</a:t>
            </a:r>
          </a:p>
          <a:p>
            <a:pPr>
              <a:lnSpc>
                <a:spcPts val="1425"/>
              </a:lnSpc>
            </a:pPr>
            <a:r>
              <a:rPr lang="en-US" sz="1100" b="0" dirty="0">
                <a:solidFill>
                  <a:srgbClr val="F8F8F2"/>
                </a:solidFill>
                <a:effectLst/>
                <a:latin typeface="Consolas" panose="020B0609020204030204" pitchFamily="49" charset="0"/>
              </a:rPr>
              <a:t>    $page </a:t>
            </a:r>
            <a:r>
              <a:rPr lang="en-US" sz="1100" b="0" dirty="0">
                <a:solidFill>
                  <a:srgbClr val="F92672"/>
                </a:solidFill>
                <a:effectLst/>
                <a:latin typeface="Consolas" panose="020B0609020204030204" pitchFamily="49" charset="0"/>
              </a:rPr>
              <a:t>=</a:t>
            </a:r>
            <a:r>
              <a:rPr lang="en-US" sz="1100" b="0" dirty="0">
                <a:solidFill>
                  <a:srgbClr val="F8F8F2"/>
                </a:solidFill>
                <a:effectLst/>
                <a:latin typeface="Consolas" panose="020B0609020204030204" pitchFamily="49" charset="0"/>
              </a:rPr>
              <a:t> $_GET[</a:t>
            </a:r>
            <a:r>
              <a:rPr lang="en-US" sz="1100" b="0" dirty="0">
                <a:solidFill>
                  <a:srgbClr val="E6DB74"/>
                </a:solidFill>
                <a:effectLst/>
                <a:latin typeface="Consolas" panose="020B0609020204030204" pitchFamily="49" charset="0"/>
              </a:rPr>
              <a:t>‘page’</a:t>
            </a:r>
            <a:r>
              <a:rPr lang="en-US" sz="1100" b="0" dirty="0">
                <a:solidFill>
                  <a:srgbClr val="F8F8F2"/>
                </a:solidFill>
                <a:effectLst/>
                <a:latin typeface="Consolas" panose="020B0609020204030204" pitchFamily="49" charset="0"/>
              </a:rPr>
              <a:t>] </a:t>
            </a:r>
            <a:r>
              <a:rPr lang="en-US" sz="1100" b="0" dirty="0">
                <a:solidFill>
                  <a:srgbClr val="F92672"/>
                </a:solidFill>
                <a:effectLst/>
                <a:latin typeface="Consolas" panose="020B0609020204030204" pitchFamily="49" charset="0"/>
              </a:rPr>
              <a:t>.</a:t>
            </a:r>
            <a:r>
              <a:rPr lang="en-US" sz="1100" b="0" dirty="0">
                <a:solidFill>
                  <a:srgbClr val="F8F8F2"/>
                </a:solidFill>
                <a:effectLst/>
                <a:latin typeface="Consolas" panose="020B0609020204030204" pitchFamily="49" charset="0"/>
              </a:rPr>
              <a:t> </a:t>
            </a:r>
            <a:r>
              <a:rPr lang="en-US" sz="1100" b="0" dirty="0">
                <a:solidFill>
                  <a:srgbClr val="E6DB74"/>
                </a:solidFill>
                <a:effectLst/>
                <a:latin typeface="Consolas" panose="020B0609020204030204" pitchFamily="49" charset="0"/>
              </a:rPr>
              <a:t>‘.</a:t>
            </a:r>
            <a:r>
              <a:rPr lang="en-US" sz="1100" b="0" dirty="0" err="1">
                <a:solidFill>
                  <a:srgbClr val="E6DB74"/>
                </a:solidFill>
                <a:effectLst/>
                <a:latin typeface="Consolas" panose="020B0609020204030204" pitchFamily="49" charset="0"/>
              </a:rPr>
              <a:t>php</a:t>
            </a:r>
            <a:r>
              <a:rPr lang="en-US" sz="1100" b="0" dirty="0">
                <a:solidFill>
                  <a:srgbClr val="E6DB74"/>
                </a:solidFill>
                <a:effectLst/>
                <a:latin typeface="Consolas" panose="020B0609020204030204" pitchFamily="49" charset="0"/>
              </a:rPr>
              <a:t>’</a:t>
            </a:r>
            <a:r>
              <a:rPr lang="en-US" sz="1100" b="0" dirty="0">
                <a:solidFill>
                  <a:srgbClr val="F8F8F2"/>
                </a:solidFill>
                <a:effectLst/>
                <a:latin typeface="Consolas" panose="020B0609020204030204" pitchFamily="49" charset="0"/>
              </a:rPr>
              <a:t>;</a:t>
            </a:r>
          </a:p>
          <a:p>
            <a:pPr>
              <a:lnSpc>
                <a:spcPts val="1425"/>
              </a:lnSpc>
            </a:pPr>
            <a:r>
              <a:rPr lang="en-US" sz="1100" b="0" dirty="0">
                <a:solidFill>
                  <a:srgbClr val="F8F8F2"/>
                </a:solidFill>
                <a:effectLst/>
                <a:latin typeface="Consolas" panose="020B0609020204030204" pitchFamily="49" charset="0"/>
              </a:rPr>
              <a:t>    </a:t>
            </a:r>
            <a:r>
              <a:rPr lang="en-US" sz="1100" b="0" dirty="0">
                <a:solidFill>
                  <a:srgbClr val="F92672"/>
                </a:solidFill>
                <a:effectLst/>
                <a:latin typeface="Consolas" panose="020B0609020204030204" pitchFamily="49" charset="0"/>
              </a:rPr>
              <a:t>include</a:t>
            </a:r>
            <a:r>
              <a:rPr lang="en-US" sz="1100" b="0" dirty="0">
                <a:solidFill>
                  <a:srgbClr val="F8F8F2"/>
                </a:solidFill>
                <a:effectLst/>
                <a:latin typeface="Consolas" panose="020B0609020204030204" pitchFamily="49" charset="0"/>
              </a:rPr>
              <a:t>($page);</a:t>
            </a:r>
          </a:p>
          <a:p>
            <a:pPr>
              <a:lnSpc>
                <a:spcPts val="1425"/>
              </a:lnSpc>
            </a:pPr>
            <a:r>
              <a:rPr lang="en-US" sz="1100" b="0" dirty="0">
                <a:solidFill>
                  <a:srgbClr val="F8F8F2"/>
                </a:solidFill>
                <a:effectLst/>
                <a:latin typeface="Consolas" panose="020B0609020204030204" pitchFamily="49" charset="0"/>
              </a:rPr>
              <a:t>    </a:t>
            </a:r>
            <a:r>
              <a:rPr lang="en-US" sz="1100" b="0" dirty="0">
                <a:solidFill>
                  <a:srgbClr val="F92672"/>
                </a:solidFill>
                <a:effectLst/>
                <a:latin typeface="Consolas" panose="020B0609020204030204" pitchFamily="49" charset="0"/>
              </a:rPr>
              <a:t>exit</a:t>
            </a:r>
            <a:r>
              <a:rPr lang="en-US" sz="1100" b="0" dirty="0">
                <a:solidFill>
                  <a:srgbClr val="F8F8F2"/>
                </a:solidFill>
                <a:effectLst/>
                <a:latin typeface="Consolas" panose="020B0609020204030204" pitchFamily="49" charset="0"/>
              </a:rPr>
              <a:t>;</a:t>
            </a:r>
          </a:p>
          <a:p>
            <a:pPr>
              <a:lnSpc>
                <a:spcPts val="1425"/>
              </a:lnSpc>
            </a:pPr>
            <a:r>
              <a:rPr lang="en-US" sz="1100" b="0" dirty="0">
                <a:solidFill>
                  <a:srgbClr val="F8F8F2"/>
                </a:solidFill>
                <a:effectLst/>
                <a:latin typeface="Consolas" panose="020B0609020204030204" pitchFamily="49" charset="0"/>
              </a:rPr>
              <a:t>}</a:t>
            </a:r>
            <a:br>
              <a:rPr lang="en-US" sz="1100" b="0" dirty="0">
                <a:solidFill>
                  <a:srgbClr val="F8F8F2"/>
                </a:solidFill>
                <a:effectLst/>
                <a:latin typeface="Consolas" panose="020B0609020204030204" pitchFamily="49" charset="0"/>
              </a:rPr>
            </a:br>
            <a:r>
              <a:rPr lang="en-US" sz="1100" b="0" dirty="0">
                <a:solidFill>
                  <a:srgbClr val="F92672"/>
                </a:solidFill>
                <a:effectLst/>
                <a:latin typeface="Consolas" panose="020B0609020204030204" pitchFamily="49" charset="0"/>
              </a:rPr>
              <a:t>?&gt;</a:t>
            </a:r>
            <a:endParaRPr lang="en-US" sz="1100" b="0" dirty="0">
              <a:solidFill>
                <a:srgbClr val="F8F8F2"/>
              </a:solidFill>
              <a:effectLst/>
              <a:latin typeface="Consolas" panose="020B0609020204030204" pitchFamily="49" charset="0"/>
            </a:endParaRPr>
          </a:p>
          <a:p>
            <a:pPr marL="0" marR="0" indent="0" algn="ctr" defTabSz="584200"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dirty="0">
              <a:ln>
                <a:noFill/>
              </a:ln>
              <a:solidFill>
                <a:srgbClr val="FFFFFF"/>
              </a:solidFill>
              <a:effectLst/>
              <a:uFillTx/>
              <a:latin typeface="ヒラギノ角ゴ ProN W3"/>
              <a:ea typeface="ヒラギノ角ゴ ProN W3"/>
              <a:cs typeface="ヒラギノ角ゴ ProN W3"/>
              <a:sym typeface="ヒラギノ角ゴ ProN W3"/>
            </a:endParaRPr>
          </a:p>
        </p:txBody>
      </p:sp>
    </p:spTree>
    <p:extLst>
      <p:ext uri="{BB962C8B-B14F-4D97-AF65-F5344CB8AC3E}">
        <p14:creationId xmlns:p14="http://schemas.microsoft.com/office/powerpoint/2010/main" val="906343927"/>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209835-3E80-7254-6594-C66F0070DDD8}"/>
              </a:ext>
            </a:extLst>
          </p:cNvPr>
          <p:cNvSpPr>
            <a:spLocks noGrp="1"/>
          </p:cNvSpPr>
          <p:nvPr>
            <p:ph type="title"/>
          </p:nvPr>
        </p:nvSpPr>
        <p:spPr/>
        <p:txBody>
          <a:bodyPr/>
          <a:lstStyle/>
          <a:p>
            <a:r>
              <a:rPr lang="en-US" dirty="0"/>
              <a:t>User Part (web)</a:t>
            </a:r>
          </a:p>
        </p:txBody>
      </p:sp>
      <p:sp>
        <p:nvSpPr>
          <p:cNvPr id="3" name="テキスト プレースホルダー 2">
            <a:extLst>
              <a:ext uri="{FF2B5EF4-FFF2-40B4-BE49-F238E27FC236}">
                <a16:creationId xmlns:a16="http://schemas.microsoft.com/office/drawing/2014/main" id="{0A7EC4EB-E31C-AD90-C609-B21EF3F21D4A}"/>
              </a:ext>
            </a:extLst>
          </p:cNvPr>
          <p:cNvSpPr>
            <a:spLocks noGrp="1"/>
          </p:cNvSpPr>
          <p:nvPr>
            <p:ph type="body" idx="1"/>
          </p:nvPr>
        </p:nvSpPr>
        <p:spPr/>
        <p:txBody>
          <a:bodyPr/>
          <a:lstStyle/>
          <a:p>
            <a:r>
              <a:rPr lang="en-US" dirty="0"/>
              <a:t>?page=php://filter/read=convert.base64-encode/resource=index</a:t>
            </a:r>
          </a:p>
          <a:p>
            <a:pPr lvl="1"/>
            <a:r>
              <a:rPr lang="en-US" dirty="0" err="1"/>
              <a:t>index.php</a:t>
            </a:r>
            <a:r>
              <a:rPr lang="ja-JP" altLang="en-US" dirty="0"/>
              <a:t>のソースコードが</a:t>
            </a:r>
            <a:r>
              <a:rPr lang="en-US" altLang="ja-JP" dirty="0"/>
              <a:t>Base64</a:t>
            </a:r>
            <a:r>
              <a:rPr lang="ja-JP" altLang="en-US" dirty="0"/>
              <a:t>エンコードされて表示される。</a:t>
            </a:r>
            <a:endParaRPr lang="en-US" dirty="0"/>
          </a:p>
        </p:txBody>
      </p:sp>
      <p:pic>
        <p:nvPicPr>
          <p:cNvPr id="5" name="図 4">
            <a:extLst>
              <a:ext uri="{FF2B5EF4-FFF2-40B4-BE49-F238E27FC236}">
                <a16:creationId xmlns:a16="http://schemas.microsoft.com/office/drawing/2014/main" id="{8B20B92F-3266-1468-7595-6F7A3DE022AA}"/>
              </a:ext>
            </a:extLst>
          </p:cNvPr>
          <p:cNvPicPr>
            <a:picLocks noChangeAspect="1"/>
          </p:cNvPicPr>
          <p:nvPr/>
        </p:nvPicPr>
        <p:blipFill>
          <a:blip r:embed="rId2"/>
          <a:stretch>
            <a:fillRect/>
          </a:stretch>
        </p:blipFill>
        <p:spPr>
          <a:xfrm>
            <a:off x="2125448" y="3048610"/>
            <a:ext cx="7418000" cy="3615922"/>
          </a:xfrm>
          <a:prstGeom prst="rect">
            <a:avLst/>
          </a:prstGeom>
        </p:spPr>
      </p:pic>
    </p:spTree>
    <p:extLst>
      <p:ext uri="{BB962C8B-B14F-4D97-AF65-F5344CB8AC3E}">
        <p14:creationId xmlns:p14="http://schemas.microsoft.com/office/powerpoint/2010/main" val="1443575912"/>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5510C46-A87B-170E-121A-577F15CC79D4}"/>
              </a:ext>
            </a:extLst>
          </p:cNvPr>
          <p:cNvSpPr>
            <a:spLocks noGrp="1"/>
          </p:cNvSpPr>
          <p:nvPr>
            <p:ph type="title"/>
          </p:nvPr>
        </p:nvSpPr>
        <p:spPr/>
        <p:txBody>
          <a:bodyPr/>
          <a:lstStyle/>
          <a:p>
            <a:r>
              <a:rPr lang="en-US" dirty="0"/>
              <a:t>User Part (web)</a:t>
            </a:r>
          </a:p>
        </p:txBody>
      </p:sp>
      <p:sp>
        <p:nvSpPr>
          <p:cNvPr id="3" name="テキスト プレースホルダー 2">
            <a:extLst>
              <a:ext uri="{FF2B5EF4-FFF2-40B4-BE49-F238E27FC236}">
                <a16:creationId xmlns:a16="http://schemas.microsoft.com/office/drawing/2014/main" id="{579FCDA7-BEA9-188E-B56C-7586727E3C87}"/>
              </a:ext>
            </a:extLst>
          </p:cNvPr>
          <p:cNvSpPr>
            <a:spLocks noGrp="1"/>
          </p:cNvSpPr>
          <p:nvPr>
            <p:ph type="body" idx="1"/>
          </p:nvPr>
        </p:nvSpPr>
        <p:spPr/>
        <p:txBody>
          <a:bodyPr/>
          <a:lstStyle/>
          <a:p>
            <a:r>
              <a:rPr lang="en-US" altLang="ja-JP" dirty="0"/>
              <a:t>Base64</a:t>
            </a:r>
            <a:r>
              <a:rPr lang="ja-JP" altLang="en-US" dirty="0"/>
              <a:t> </a:t>
            </a:r>
            <a:r>
              <a:rPr lang="en-US" altLang="ja-JP" dirty="0"/>
              <a:t>decode</a:t>
            </a:r>
            <a:r>
              <a:rPr lang="ja-JP" altLang="en-US" dirty="0"/>
              <a:t>をするとソースコードのリークが可能</a:t>
            </a:r>
            <a:endParaRPr lang="en-US" dirty="0"/>
          </a:p>
        </p:txBody>
      </p:sp>
      <p:pic>
        <p:nvPicPr>
          <p:cNvPr id="5" name="図 4">
            <a:extLst>
              <a:ext uri="{FF2B5EF4-FFF2-40B4-BE49-F238E27FC236}">
                <a16:creationId xmlns:a16="http://schemas.microsoft.com/office/drawing/2014/main" id="{0A81BB06-A5AD-ED39-03B9-B098217A548F}"/>
              </a:ext>
            </a:extLst>
          </p:cNvPr>
          <p:cNvPicPr>
            <a:picLocks noChangeAspect="1"/>
          </p:cNvPicPr>
          <p:nvPr/>
        </p:nvPicPr>
        <p:blipFill>
          <a:blip r:embed="rId2"/>
          <a:stretch>
            <a:fillRect/>
          </a:stretch>
        </p:blipFill>
        <p:spPr>
          <a:xfrm>
            <a:off x="2606124" y="2309850"/>
            <a:ext cx="6642652" cy="4449932"/>
          </a:xfrm>
          <a:prstGeom prst="rect">
            <a:avLst/>
          </a:prstGeom>
        </p:spPr>
      </p:pic>
    </p:spTree>
    <p:extLst>
      <p:ext uri="{BB962C8B-B14F-4D97-AF65-F5344CB8AC3E}">
        <p14:creationId xmlns:p14="http://schemas.microsoft.com/office/powerpoint/2010/main" val="3527646512"/>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4ECD11-6E89-E480-0EC6-F7C4AFF8A88D}"/>
              </a:ext>
            </a:extLst>
          </p:cNvPr>
          <p:cNvSpPr>
            <a:spLocks noGrp="1"/>
          </p:cNvSpPr>
          <p:nvPr>
            <p:ph type="title"/>
          </p:nvPr>
        </p:nvSpPr>
        <p:spPr/>
        <p:txBody>
          <a:bodyPr/>
          <a:lstStyle/>
          <a:p>
            <a:r>
              <a:rPr lang="en-US" dirty="0"/>
              <a:t>User Part (web)</a:t>
            </a:r>
          </a:p>
        </p:txBody>
      </p:sp>
      <p:sp>
        <p:nvSpPr>
          <p:cNvPr id="3" name="テキスト プレースホルダー 2">
            <a:extLst>
              <a:ext uri="{FF2B5EF4-FFF2-40B4-BE49-F238E27FC236}">
                <a16:creationId xmlns:a16="http://schemas.microsoft.com/office/drawing/2014/main" id="{F7449269-E6A6-F5A6-647E-44B5567EC53A}"/>
              </a:ext>
            </a:extLst>
          </p:cNvPr>
          <p:cNvSpPr>
            <a:spLocks noGrp="1"/>
          </p:cNvSpPr>
          <p:nvPr>
            <p:ph type="body" idx="1"/>
          </p:nvPr>
        </p:nvSpPr>
        <p:spPr/>
        <p:txBody>
          <a:bodyPr/>
          <a:lstStyle/>
          <a:p>
            <a:r>
              <a:rPr lang="en-US" altLang="ja-JP" dirty="0"/>
              <a:t>PHP filters chain </a:t>
            </a:r>
            <a:r>
              <a:rPr lang="ja-JP" altLang="en-US" dirty="0"/>
              <a:t>を使用して</a:t>
            </a:r>
            <a:r>
              <a:rPr lang="en-US" altLang="ja-JP" dirty="0"/>
              <a:t>system($_REQUEST[“</a:t>
            </a:r>
            <a:r>
              <a:rPr lang="en-US" altLang="ja-JP" dirty="0" err="1"/>
              <a:t>cmd</a:t>
            </a:r>
            <a:r>
              <a:rPr lang="en-US" altLang="ja-JP" dirty="0"/>
              <a:t>”]);?&gt;</a:t>
            </a:r>
            <a:r>
              <a:rPr lang="ja-JP" altLang="en-US" dirty="0"/>
              <a:t>を実行することで任意コマンドの実行も可能です。ただし今回は</a:t>
            </a:r>
            <a:r>
              <a:rPr lang="en-US" altLang="ja-JP" dirty="0"/>
              <a:t>daemon</a:t>
            </a:r>
            <a:r>
              <a:rPr lang="ja-JP" altLang="en-US" dirty="0"/>
              <a:t>からの権限昇格はなく、</a:t>
            </a:r>
            <a:r>
              <a:rPr lang="en-US" altLang="ja-JP" dirty="0"/>
              <a:t>Rabbit Hole</a:t>
            </a:r>
            <a:r>
              <a:rPr lang="ja-JP" altLang="en-US" dirty="0"/>
              <a:t>とさせていただいています。</a:t>
            </a:r>
            <a:endParaRPr lang="en-US" altLang="ja-JP" dirty="0"/>
          </a:p>
          <a:p>
            <a:r>
              <a:rPr lang="ja-JP" altLang="en-US" dirty="0"/>
              <a:t>任意コマンドが実行可能なので、</a:t>
            </a:r>
            <a:r>
              <a:rPr lang="en-US" altLang="ja-JP" dirty="0"/>
              <a:t>`cat </a:t>
            </a:r>
            <a:r>
              <a:rPr lang="en-US" altLang="ja-JP" dirty="0" err="1"/>
              <a:t>index.php</a:t>
            </a:r>
            <a:r>
              <a:rPr lang="en-US" altLang="ja-JP" dirty="0"/>
              <a:t>`</a:t>
            </a:r>
            <a:r>
              <a:rPr lang="ja-JP" altLang="en-US" dirty="0"/>
              <a:t>を実行するだけでソースコードリークが可能です。</a:t>
            </a:r>
            <a:endParaRPr lang="en-US" dirty="0"/>
          </a:p>
          <a:p>
            <a:r>
              <a:rPr lang="en-US" dirty="0"/>
              <a:t>https://gist.github.com/loknop/b27422d355ea1fd0d90d6dbc1e278d4d</a:t>
            </a:r>
          </a:p>
        </p:txBody>
      </p:sp>
    </p:spTree>
    <p:extLst>
      <p:ext uri="{BB962C8B-B14F-4D97-AF65-F5344CB8AC3E}">
        <p14:creationId xmlns:p14="http://schemas.microsoft.com/office/powerpoint/2010/main" val="626211275"/>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B7F9208-38D4-6697-229E-17CE2A986EFB}"/>
              </a:ext>
            </a:extLst>
          </p:cNvPr>
          <p:cNvSpPr>
            <a:spLocks noGrp="1"/>
          </p:cNvSpPr>
          <p:nvPr>
            <p:ph type="title"/>
          </p:nvPr>
        </p:nvSpPr>
        <p:spPr/>
        <p:txBody>
          <a:bodyPr/>
          <a:lstStyle/>
          <a:p>
            <a:r>
              <a:rPr lang="en-US" dirty="0"/>
              <a:t>User Part (web)</a:t>
            </a:r>
          </a:p>
        </p:txBody>
      </p:sp>
      <p:sp>
        <p:nvSpPr>
          <p:cNvPr id="3" name="テキスト プレースホルダー 2">
            <a:extLst>
              <a:ext uri="{FF2B5EF4-FFF2-40B4-BE49-F238E27FC236}">
                <a16:creationId xmlns:a16="http://schemas.microsoft.com/office/drawing/2014/main" id="{151610FC-568C-A4B0-79B2-849597F410CD}"/>
              </a:ext>
            </a:extLst>
          </p:cNvPr>
          <p:cNvSpPr>
            <a:spLocks noGrp="1"/>
          </p:cNvSpPr>
          <p:nvPr>
            <p:ph type="body" idx="1"/>
          </p:nvPr>
        </p:nvSpPr>
        <p:spPr/>
        <p:txBody>
          <a:bodyPr/>
          <a:lstStyle/>
          <a:p>
            <a:r>
              <a:rPr lang="ja-JP" altLang="en-US" dirty="0"/>
              <a:t>こういったテクニックをどこから見つけるか</a:t>
            </a:r>
            <a:endParaRPr lang="en-US" altLang="ja-JP" dirty="0"/>
          </a:p>
          <a:p>
            <a:pPr lvl="1"/>
            <a:r>
              <a:rPr lang="en-US" altLang="ja-JP" dirty="0" err="1"/>
              <a:t>HackTricks</a:t>
            </a:r>
            <a:r>
              <a:rPr lang="ja-JP" altLang="en-US" dirty="0"/>
              <a:t> </a:t>
            </a:r>
            <a:r>
              <a:rPr lang="en-US" altLang="ja-JP" dirty="0"/>
              <a:t>(</a:t>
            </a:r>
            <a:r>
              <a:rPr lang="ja-JP" altLang="en-US" dirty="0"/>
              <a:t>現在では</a:t>
            </a:r>
            <a:r>
              <a:rPr lang="en-US" altLang="ja-JP" dirty="0"/>
              <a:t>Docker</a:t>
            </a:r>
            <a:r>
              <a:rPr lang="ja-JP" altLang="en-US" dirty="0"/>
              <a:t>で運用されている</a:t>
            </a:r>
            <a:r>
              <a:rPr lang="en-US" altLang="ja-JP" dirty="0"/>
              <a:t>)</a:t>
            </a:r>
          </a:p>
          <a:p>
            <a:pPr lvl="2"/>
            <a:r>
              <a:rPr lang="en-US" dirty="0"/>
              <a:t>https://github.com/HackTricks-wiki/hacktricks</a:t>
            </a:r>
          </a:p>
        </p:txBody>
      </p:sp>
    </p:spTree>
    <p:extLst>
      <p:ext uri="{BB962C8B-B14F-4D97-AF65-F5344CB8AC3E}">
        <p14:creationId xmlns:p14="http://schemas.microsoft.com/office/powerpoint/2010/main" val="1442147112"/>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C9CEF15-CD99-8A15-5C3E-579073632F66}"/>
              </a:ext>
            </a:extLst>
          </p:cNvPr>
          <p:cNvSpPr>
            <a:spLocks noGrp="1"/>
          </p:cNvSpPr>
          <p:nvPr>
            <p:ph type="title"/>
          </p:nvPr>
        </p:nvSpPr>
        <p:spPr/>
        <p:txBody>
          <a:bodyPr/>
          <a:lstStyle/>
          <a:p>
            <a:r>
              <a:rPr lang="en-US" altLang="ja-JP" dirty="0"/>
              <a:t>Root Part (</a:t>
            </a:r>
            <a:r>
              <a:rPr lang="en-US" altLang="ja-JP" dirty="0" err="1"/>
              <a:t>pwn</a:t>
            </a:r>
            <a:r>
              <a:rPr lang="en-US" altLang="ja-JP" dirty="0"/>
              <a:t>)</a:t>
            </a:r>
            <a:endParaRPr lang="en-US" dirty="0"/>
          </a:p>
        </p:txBody>
      </p:sp>
      <p:sp>
        <p:nvSpPr>
          <p:cNvPr id="3" name="テキスト プレースホルダー 2">
            <a:extLst>
              <a:ext uri="{FF2B5EF4-FFF2-40B4-BE49-F238E27FC236}">
                <a16:creationId xmlns:a16="http://schemas.microsoft.com/office/drawing/2014/main" id="{7AD78292-C695-BB9F-2B92-4977A3A9353D}"/>
              </a:ext>
            </a:extLst>
          </p:cNvPr>
          <p:cNvSpPr>
            <a:spLocks noGrp="1"/>
          </p:cNvSpPr>
          <p:nvPr>
            <p:ph type="body" idx="1"/>
          </p:nvPr>
        </p:nvSpPr>
        <p:spPr>
          <a:xfrm>
            <a:off x="431371" y="1190199"/>
            <a:ext cx="10806154" cy="5200654"/>
          </a:xfrm>
        </p:spPr>
        <p:txBody>
          <a:bodyPr/>
          <a:lstStyle/>
          <a:p>
            <a:r>
              <a:rPr lang="en-US" dirty="0" err="1"/>
              <a:t>rwpl</a:t>
            </a:r>
            <a:r>
              <a:rPr lang="ja-JP" altLang="en-US" dirty="0"/>
              <a:t>ユーザとしてログインすると明らかに怪しいファイルがある。</a:t>
            </a:r>
            <a:endParaRPr lang="en-US" altLang="ja-JP" dirty="0"/>
          </a:p>
          <a:p>
            <a:r>
              <a:rPr lang="en-US" dirty="0"/>
              <a:t>root</a:t>
            </a:r>
            <a:r>
              <a:rPr lang="ja-JP" altLang="en-US" dirty="0"/>
              <a:t>が所有している</a:t>
            </a:r>
            <a:r>
              <a:rPr lang="en-US" altLang="ja-JP" dirty="0">
                <a:solidFill>
                  <a:schemeClr val="accent5"/>
                </a:solidFill>
              </a:rPr>
              <a:t>vuln</a:t>
            </a:r>
            <a:r>
              <a:rPr lang="ja-JP" altLang="en-US" dirty="0"/>
              <a:t>がある。ソースコードである</a:t>
            </a:r>
            <a:r>
              <a:rPr lang="en-US" altLang="ja-JP" dirty="0" err="1">
                <a:solidFill>
                  <a:schemeClr val="accent5"/>
                </a:solidFill>
              </a:rPr>
              <a:t>vuln.c</a:t>
            </a:r>
            <a:r>
              <a:rPr lang="ja-JP" altLang="en-US" dirty="0"/>
              <a:t>も置いてある。</a:t>
            </a:r>
            <a:endParaRPr lang="en-US" altLang="ja-JP" dirty="0"/>
          </a:p>
          <a:p>
            <a:endParaRPr lang="en-US" dirty="0"/>
          </a:p>
        </p:txBody>
      </p:sp>
      <p:pic>
        <p:nvPicPr>
          <p:cNvPr id="7" name="図 6">
            <a:extLst>
              <a:ext uri="{FF2B5EF4-FFF2-40B4-BE49-F238E27FC236}">
                <a16:creationId xmlns:a16="http://schemas.microsoft.com/office/drawing/2014/main" id="{6223C25D-DDAD-3B6C-5876-37AEFB7BB4B2}"/>
              </a:ext>
            </a:extLst>
          </p:cNvPr>
          <p:cNvPicPr>
            <a:picLocks noChangeAspect="1"/>
          </p:cNvPicPr>
          <p:nvPr/>
        </p:nvPicPr>
        <p:blipFill>
          <a:blip r:embed="rId2"/>
          <a:stretch>
            <a:fillRect/>
          </a:stretch>
        </p:blipFill>
        <p:spPr>
          <a:xfrm>
            <a:off x="3652918" y="4229268"/>
            <a:ext cx="4363059" cy="1848108"/>
          </a:xfrm>
          <a:prstGeom prst="rect">
            <a:avLst/>
          </a:prstGeom>
        </p:spPr>
      </p:pic>
    </p:spTree>
    <p:extLst>
      <p:ext uri="{BB962C8B-B14F-4D97-AF65-F5344CB8AC3E}">
        <p14:creationId xmlns:p14="http://schemas.microsoft.com/office/powerpoint/2010/main" val="2045058609"/>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8B7DC9F-2377-F3A8-22F2-E67E1C941A16}"/>
              </a:ext>
            </a:extLst>
          </p:cNvPr>
          <p:cNvSpPr>
            <a:spLocks noGrp="1"/>
          </p:cNvSpPr>
          <p:nvPr>
            <p:ph type="title"/>
          </p:nvPr>
        </p:nvSpPr>
        <p:spPr/>
        <p:txBody>
          <a:bodyPr/>
          <a:lstStyle/>
          <a:p>
            <a:r>
              <a:rPr lang="en-US" altLang="ja-JP" dirty="0"/>
              <a:t>Root Part (</a:t>
            </a:r>
            <a:r>
              <a:rPr lang="en-US" altLang="ja-JP" dirty="0" err="1"/>
              <a:t>pwn</a:t>
            </a:r>
            <a:r>
              <a:rPr lang="en-US" altLang="ja-JP" dirty="0"/>
              <a:t>)</a:t>
            </a:r>
            <a:endParaRPr lang="en-US" dirty="0"/>
          </a:p>
        </p:txBody>
      </p:sp>
      <p:sp>
        <p:nvSpPr>
          <p:cNvPr id="3" name="テキスト プレースホルダー 2">
            <a:extLst>
              <a:ext uri="{FF2B5EF4-FFF2-40B4-BE49-F238E27FC236}">
                <a16:creationId xmlns:a16="http://schemas.microsoft.com/office/drawing/2014/main" id="{0EAE86A5-568B-8C11-253B-3A3D23FB1B87}"/>
              </a:ext>
            </a:extLst>
          </p:cNvPr>
          <p:cNvSpPr>
            <a:spLocks noGrp="1"/>
          </p:cNvSpPr>
          <p:nvPr>
            <p:ph type="body" idx="1"/>
          </p:nvPr>
        </p:nvSpPr>
        <p:spPr/>
        <p:txBody>
          <a:bodyPr/>
          <a:lstStyle/>
          <a:p>
            <a:r>
              <a:rPr lang="en-US" dirty="0" err="1"/>
              <a:t>vuln.c</a:t>
            </a:r>
            <a:r>
              <a:rPr lang="ja-JP" altLang="en-US" dirty="0"/>
              <a:t>を読んでみる。</a:t>
            </a:r>
            <a:endParaRPr lang="en-US" altLang="ja-JP" dirty="0"/>
          </a:p>
          <a:p>
            <a:r>
              <a:rPr lang="en-US" dirty="0"/>
              <a:t>main()-&gt;</a:t>
            </a:r>
            <a:r>
              <a:rPr lang="en-US" dirty="0" err="1"/>
              <a:t>init</a:t>
            </a:r>
            <a:r>
              <a:rPr lang="en-US" dirty="0"/>
              <a:t>()-&gt;vuln()</a:t>
            </a:r>
          </a:p>
          <a:p>
            <a:r>
              <a:rPr lang="ja-JP" altLang="en-US" dirty="0"/>
              <a:t>しかし</a:t>
            </a:r>
            <a:r>
              <a:rPr lang="en-US" altLang="ja-JP" dirty="0"/>
              <a:t>win()</a:t>
            </a:r>
            <a:r>
              <a:rPr lang="ja-JP" altLang="en-US" dirty="0"/>
              <a:t>を通らない</a:t>
            </a:r>
            <a:endParaRPr lang="en-US" dirty="0"/>
          </a:p>
          <a:p>
            <a:r>
              <a:rPr lang="en-US" dirty="0"/>
              <a:t>vuln</a:t>
            </a:r>
            <a:r>
              <a:rPr lang="ja-JP" altLang="en-US" dirty="0"/>
              <a:t>では</a:t>
            </a:r>
            <a:r>
              <a:rPr lang="en-US" altLang="ja-JP" dirty="0" err="1"/>
              <a:t>buf</a:t>
            </a:r>
            <a:r>
              <a:rPr lang="ja-JP" altLang="en-US" dirty="0"/>
              <a:t>を</a:t>
            </a:r>
            <a:r>
              <a:rPr lang="en-US" altLang="ja-JP" dirty="0"/>
              <a:t>0x100</a:t>
            </a:r>
            <a:r>
              <a:rPr lang="ja-JP" altLang="en-US" dirty="0"/>
              <a:t>確保している</a:t>
            </a:r>
            <a:endParaRPr lang="en-US" altLang="ja-JP" dirty="0"/>
          </a:p>
          <a:p>
            <a:r>
              <a:rPr lang="ja-JP" altLang="en-US" dirty="0"/>
              <a:t>つまり</a:t>
            </a:r>
            <a:r>
              <a:rPr lang="en-US" altLang="ja-JP" dirty="0"/>
              <a:t>return address</a:t>
            </a:r>
            <a:r>
              <a:rPr lang="ja-JP" altLang="en-US" dirty="0"/>
              <a:t>の</a:t>
            </a:r>
            <a:r>
              <a:rPr lang="en-US" altLang="ja-JP" dirty="0"/>
              <a:t>overwrite</a:t>
            </a:r>
            <a:r>
              <a:rPr lang="ja-JP" altLang="en-US" dirty="0"/>
              <a:t>には</a:t>
            </a:r>
            <a:br>
              <a:rPr lang="en-US" altLang="ja-JP" dirty="0"/>
            </a:br>
            <a:r>
              <a:rPr lang="en-US" altLang="ja-JP" dirty="0"/>
              <a:t>0x100+0x8</a:t>
            </a:r>
            <a:r>
              <a:rPr lang="ja-JP" altLang="en-US" dirty="0"/>
              <a:t>がオフセットとなる。</a:t>
            </a:r>
            <a:endParaRPr lang="en-US" altLang="ja-JP" dirty="0"/>
          </a:p>
          <a:p>
            <a:endParaRPr lang="en-US" altLang="ja-JP" dirty="0"/>
          </a:p>
        </p:txBody>
      </p:sp>
      <p:pic>
        <p:nvPicPr>
          <p:cNvPr id="6" name="図 5">
            <a:extLst>
              <a:ext uri="{FF2B5EF4-FFF2-40B4-BE49-F238E27FC236}">
                <a16:creationId xmlns:a16="http://schemas.microsoft.com/office/drawing/2014/main" id="{FF692D1D-E7D7-DD81-211F-D0AA54FE0E92}"/>
              </a:ext>
            </a:extLst>
          </p:cNvPr>
          <p:cNvPicPr>
            <a:picLocks noChangeAspect="1"/>
          </p:cNvPicPr>
          <p:nvPr/>
        </p:nvPicPr>
        <p:blipFill>
          <a:blip r:embed="rId2"/>
          <a:stretch>
            <a:fillRect/>
          </a:stretch>
        </p:blipFill>
        <p:spPr>
          <a:xfrm>
            <a:off x="6941065" y="2482473"/>
            <a:ext cx="4906060" cy="4182059"/>
          </a:xfrm>
          <a:prstGeom prst="rect">
            <a:avLst/>
          </a:prstGeom>
        </p:spPr>
      </p:pic>
    </p:spTree>
    <p:extLst>
      <p:ext uri="{BB962C8B-B14F-4D97-AF65-F5344CB8AC3E}">
        <p14:creationId xmlns:p14="http://schemas.microsoft.com/office/powerpoint/2010/main" val="2617102538"/>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0481220-6515-E251-D7B3-9205A33C16AB}"/>
              </a:ext>
            </a:extLst>
          </p:cNvPr>
          <p:cNvSpPr>
            <a:spLocks noGrp="1"/>
          </p:cNvSpPr>
          <p:nvPr>
            <p:ph type="title"/>
          </p:nvPr>
        </p:nvSpPr>
        <p:spPr/>
        <p:txBody>
          <a:bodyPr/>
          <a:lstStyle/>
          <a:p>
            <a:r>
              <a:rPr lang="en-US" altLang="ja-JP" dirty="0"/>
              <a:t>Root Part (</a:t>
            </a:r>
            <a:r>
              <a:rPr lang="en-US" altLang="ja-JP" dirty="0" err="1"/>
              <a:t>pwn</a:t>
            </a:r>
            <a:r>
              <a:rPr lang="en-US" altLang="ja-JP" dirty="0"/>
              <a:t>)</a:t>
            </a:r>
            <a:endParaRPr lang="en-US" dirty="0"/>
          </a:p>
        </p:txBody>
      </p:sp>
      <p:sp>
        <p:nvSpPr>
          <p:cNvPr id="3" name="テキスト プレースホルダー 2">
            <a:extLst>
              <a:ext uri="{FF2B5EF4-FFF2-40B4-BE49-F238E27FC236}">
                <a16:creationId xmlns:a16="http://schemas.microsoft.com/office/drawing/2014/main" id="{F6C177BF-D303-9720-C513-F5DF352110FC}"/>
              </a:ext>
            </a:extLst>
          </p:cNvPr>
          <p:cNvSpPr>
            <a:spLocks noGrp="1"/>
          </p:cNvSpPr>
          <p:nvPr>
            <p:ph type="body" idx="1"/>
          </p:nvPr>
        </p:nvSpPr>
        <p:spPr/>
        <p:txBody>
          <a:bodyPr>
            <a:normAutofit fontScale="92500" lnSpcReduction="20000"/>
          </a:bodyPr>
          <a:lstStyle/>
          <a:p>
            <a:r>
              <a:rPr lang="ja-JP" altLang="en-US" dirty="0"/>
              <a:t>ホームフォルダに</a:t>
            </a:r>
            <a:r>
              <a:rPr lang="en-US" altLang="ja-JP" dirty="0"/>
              <a:t>initial_poc.py</a:t>
            </a:r>
            <a:r>
              <a:rPr lang="ja-JP" altLang="en-US" dirty="0"/>
              <a:t>が置いてある。</a:t>
            </a:r>
            <a:endParaRPr lang="en-US" altLang="ja-JP" dirty="0"/>
          </a:p>
          <a:p>
            <a:r>
              <a:rPr lang="en-US" altLang="ja-JP" dirty="0"/>
              <a:t>rip</a:t>
            </a:r>
            <a:r>
              <a:rPr lang="ja-JP" altLang="en-US" dirty="0"/>
              <a:t>が</a:t>
            </a:r>
            <a:r>
              <a:rPr lang="en-US" altLang="ja-JP" dirty="0"/>
              <a:t>0x43434343(CCCC)</a:t>
            </a:r>
            <a:r>
              <a:rPr lang="ja-JP" altLang="en-US" dirty="0"/>
              <a:t>になる。</a:t>
            </a:r>
            <a:endParaRPr lang="en-US" altLang="ja-JP" dirty="0"/>
          </a:p>
          <a:p>
            <a:r>
              <a:rPr lang="ja-JP" altLang="en-US" dirty="0"/>
              <a:t>これを</a:t>
            </a:r>
            <a:r>
              <a:rPr lang="en-US" altLang="ja-JP" dirty="0"/>
              <a:t>win()</a:t>
            </a:r>
            <a:r>
              <a:rPr lang="ja-JP" altLang="en-US" dirty="0"/>
              <a:t>のアドレスへ書き換える</a:t>
            </a:r>
            <a:endParaRPr lang="en-US" altLang="ja-JP" dirty="0"/>
          </a:p>
          <a:p>
            <a:pPr lvl="1"/>
            <a:r>
              <a:rPr lang="en-US" altLang="ja-JP" dirty="0"/>
              <a:t>win()</a:t>
            </a:r>
            <a:r>
              <a:rPr lang="ja-JP" altLang="en-US" dirty="0"/>
              <a:t>のアドレスは？</a:t>
            </a:r>
            <a:endParaRPr lang="en-US" altLang="ja-JP" dirty="0"/>
          </a:p>
          <a:p>
            <a:pPr lvl="2"/>
            <a:r>
              <a:rPr lang="en-US" altLang="ja-JP" dirty="0" err="1"/>
              <a:t>gdb-pede</a:t>
            </a:r>
            <a:r>
              <a:rPr lang="en-US" altLang="ja-JP" dirty="0"/>
              <a:t>, </a:t>
            </a:r>
            <a:r>
              <a:rPr lang="en-US" altLang="ja-JP" dirty="0" err="1"/>
              <a:t>gef</a:t>
            </a:r>
            <a:r>
              <a:rPr lang="en-US" altLang="ja-JP" dirty="0"/>
              <a:t>, </a:t>
            </a:r>
            <a:r>
              <a:rPr lang="en-US" altLang="ja-JP" dirty="0" err="1"/>
              <a:t>pwndbg</a:t>
            </a:r>
            <a:endParaRPr lang="en-US" altLang="ja-JP" dirty="0"/>
          </a:p>
          <a:p>
            <a:pPr lvl="2"/>
            <a:r>
              <a:rPr lang="en-US" altLang="ja-JP" dirty="0"/>
              <a:t>radare2</a:t>
            </a:r>
          </a:p>
          <a:p>
            <a:pPr lvl="2"/>
            <a:r>
              <a:rPr lang="en-US" altLang="ja-JP" dirty="0"/>
              <a:t>IDA pro</a:t>
            </a:r>
          </a:p>
          <a:p>
            <a:pPr lvl="2"/>
            <a:r>
              <a:rPr lang="en-US" altLang="ja-JP" dirty="0"/>
              <a:t>Binary Ninja</a:t>
            </a:r>
          </a:p>
          <a:p>
            <a:pPr lvl="2"/>
            <a:r>
              <a:rPr lang="en-US" altLang="ja-JP" dirty="0" err="1"/>
              <a:t>Ghidra</a:t>
            </a:r>
            <a:r>
              <a:rPr lang="ja-JP" altLang="en-US" dirty="0"/>
              <a:t>など</a:t>
            </a:r>
            <a:endParaRPr lang="en-US" altLang="ja-JP" dirty="0"/>
          </a:p>
          <a:p>
            <a:pPr lvl="2"/>
            <a:endParaRPr lang="en-US" altLang="ja-JP" dirty="0"/>
          </a:p>
          <a:p>
            <a:endParaRPr lang="en-US" dirty="0"/>
          </a:p>
        </p:txBody>
      </p:sp>
      <p:sp>
        <p:nvSpPr>
          <p:cNvPr id="4" name="正方形/長方形 3">
            <a:extLst>
              <a:ext uri="{FF2B5EF4-FFF2-40B4-BE49-F238E27FC236}">
                <a16:creationId xmlns:a16="http://schemas.microsoft.com/office/drawing/2014/main" id="{6D5F79CB-2B7D-467F-8A93-9C360F446B11}"/>
              </a:ext>
            </a:extLst>
          </p:cNvPr>
          <p:cNvSpPr/>
          <p:nvPr/>
        </p:nvSpPr>
        <p:spPr>
          <a:xfrm>
            <a:off x="5286375" y="4677052"/>
            <a:ext cx="6362700" cy="1000274"/>
          </a:xfrm>
          <a:prstGeom prst="rect">
            <a:avLst/>
          </a:prstGeom>
          <a:solidFill>
            <a:schemeClr val="bg2"/>
          </a:solidFill>
          <a:ln w="5715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nSpc>
                <a:spcPts val="1425"/>
              </a:lnSpc>
            </a:pPr>
            <a:r>
              <a:rPr lang="en-US" sz="1100" b="0" dirty="0">
                <a:solidFill>
                  <a:srgbClr val="F8F8F2"/>
                </a:solidFill>
                <a:effectLst/>
                <a:latin typeface="Consolas" panose="020B0609020204030204" pitchFamily="49" charset="0"/>
              </a:rPr>
              <a:t>payload </a:t>
            </a:r>
            <a:r>
              <a:rPr lang="en-US" sz="1100" b="0" dirty="0">
                <a:solidFill>
                  <a:srgbClr val="F92672"/>
                </a:solidFill>
                <a:effectLst/>
                <a:latin typeface="Consolas" panose="020B0609020204030204" pitchFamily="49" charset="0"/>
              </a:rPr>
              <a:t>=</a:t>
            </a:r>
            <a:r>
              <a:rPr lang="en-US" sz="1100" b="0" dirty="0">
                <a:solidFill>
                  <a:srgbClr val="F8F8F2"/>
                </a:solidFill>
                <a:effectLst/>
                <a:latin typeface="Consolas" panose="020B0609020204030204" pitchFamily="49" charset="0"/>
              </a:rPr>
              <a:t> </a:t>
            </a:r>
            <a:r>
              <a:rPr lang="en-US" sz="1100" b="0" i="1" dirty="0">
                <a:solidFill>
                  <a:srgbClr val="66D9EF"/>
                </a:solidFill>
                <a:effectLst/>
                <a:latin typeface="Consolas" panose="020B0609020204030204" pitchFamily="49" charset="0"/>
              </a:rPr>
              <a:t>b</a:t>
            </a:r>
            <a:r>
              <a:rPr lang="en-US" sz="1100" b="0" dirty="0">
                <a:solidFill>
                  <a:srgbClr val="E6DB74"/>
                </a:solidFill>
                <a:effectLst/>
                <a:latin typeface="Consolas" panose="020B0609020204030204" pitchFamily="49" charset="0"/>
              </a:rPr>
              <a:t>''</a:t>
            </a:r>
            <a:endParaRPr lang="en-US" sz="1100" b="0" dirty="0">
              <a:solidFill>
                <a:srgbClr val="F8F8F2"/>
              </a:solidFill>
              <a:effectLst/>
              <a:latin typeface="Consolas" panose="020B0609020204030204" pitchFamily="49" charset="0"/>
            </a:endParaRPr>
          </a:p>
          <a:p>
            <a:pPr>
              <a:lnSpc>
                <a:spcPts val="1425"/>
              </a:lnSpc>
            </a:pPr>
            <a:r>
              <a:rPr lang="en-US" sz="1100" b="0" dirty="0">
                <a:solidFill>
                  <a:srgbClr val="F8F8F2"/>
                </a:solidFill>
                <a:effectLst/>
                <a:latin typeface="Consolas" panose="020B0609020204030204" pitchFamily="49" charset="0"/>
              </a:rPr>
              <a:t>payload </a:t>
            </a:r>
            <a:r>
              <a:rPr lang="en-US" sz="1100" b="0" dirty="0">
                <a:solidFill>
                  <a:srgbClr val="F92672"/>
                </a:solidFill>
                <a:effectLst/>
                <a:latin typeface="Consolas" panose="020B0609020204030204" pitchFamily="49" charset="0"/>
              </a:rPr>
              <a:t>+=</a:t>
            </a:r>
            <a:r>
              <a:rPr lang="en-US" sz="1100" b="0" dirty="0">
                <a:solidFill>
                  <a:srgbClr val="F8F8F2"/>
                </a:solidFill>
                <a:effectLst/>
                <a:latin typeface="Consolas" panose="020B0609020204030204" pitchFamily="49" charset="0"/>
              </a:rPr>
              <a:t> </a:t>
            </a:r>
            <a:r>
              <a:rPr lang="en-US" sz="1100" b="0" i="1" dirty="0" err="1">
                <a:solidFill>
                  <a:srgbClr val="66D9EF"/>
                </a:solidFill>
                <a:effectLst/>
                <a:latin typeface="Consolas" panose="020B0609020204030204" pitchFamily="49" charset="0"/>
              </a:rPr>
              <a:t>b</a:t>
            </a:r>
            <a:r>
              <a:rPr lang="en-US" sz="1100" b="0" dirty="0" err="1">
                <a:solidFill>
                  <a:srgbClr val="E6DB74"/>
                </a:solidFill>
                <a:effectLst/>
                <a:latin typeface="Consolas" panose="020B0609020204030204" pitchFamily="49" charset="0"/>
              </a:rPr>
              <a:t>'A</a:t>
            </a:r>
            <a:r>
              <a:rPr lang="en-US" sz="1100" b="0" dirty="0">
                <a:solidFill>
                  <a:srgbClr val="E6DB74"/>
                </a:solidFill>
                <a:effectLst/>
                <a:latin typeface="Consolas" panose="020B0609020204030204" pitchFamily="49" charset="0"/>
              </a:rPr>
              <a:t>'</a:t>
            </a:r>
            <a:r>
              <a:rPr lang="en-US" sz="1100" b="0" dirty="0">
                <a:solidFill>
                  <a:srgbClr val="F8F8F2"/>
                </a:solidFill>
                <a:effectLst/>
                <a:latin typeface="Consolas" panose="020B0609020204030204" pitchFamily="49" charset="0"/>
              </a:rPr>
              <a:t> </a:t>
            </a:r>
            <a:r>
              <a:rPr lang="en-US" sz="1100" b="0" dirty="0">
                <a:solidFill>
                  <a:srgbClr val="F92672"/>
                </a:solidFill>
                <a:effectLst/>
                <a:latin typeface="Consolas" panose="020B0609020204030204" pitchFamily="49" charset="0"/>
              </a:rPr>
              <a:t>*</a:t>
            </a:r>
            <a:r>
              <a:rPr lang="en-US" sz="1100" b="0" dirty="0">
                <a:solidFill>
                  <a:srgbClr val="F8F8F2"/>
                </a:solidFill>
                <a:effectLst/>
                <a:latin typeface="Consolas" panose="020B0609020204030204" pitchFamily="49" charset="0"/>
              </a:rPr>
              <a:t> </a:t>
            </a:r>
            <a:r>
              <a:rPr lang="en-US" sz="1100" b="0" i="1" dirty="0">
                <a:solidFill>
                  <a:srgbClr val="66D9EF"/>
                </a:solidFill>
                <a:effectLst/>
                <a:latin typeface="Consolas" panose="020B0609020204030204" pitchFamily="49" charset="0"/>
              </a:rPr>
              <a:t>0x</a:t>
            </a:r>
            <a:r>
              <a:rPr lang="en-US" sz="1100" b="0" dirty="0">
                <a:solidFill>
                  <a:srgbClr val="AE81FF"/>
                </a:solidFill>
                <a:effectLst/>
                <a:latin typeface="Consolas" panose="020B0609020204030204" pitchFamily="49" charset="0"/>
              </a:rPr>
              <a:t>100</a:t>
            </a:r>
            <a:r>
              <a:rPr lang="en-US" sz="1100" b="0" dirty="0">
                <a:solidFill>
                  <a:srgbClr val="F8F8F2"/>
                </a:solidFill>
                <a:effectLst/>
                <a:latin typeface="Consolas" panose="020B0609020204030204" pitchFamily="49" charset="0"/>
              </a:rPr>
              <a:t> </a:t>
            </a:r>
            <a:r>
              <a:rPr lang="en-US" sz="1100" b="0" dirty="0">
                <a:solidFill>
                  <a:srgbClr val="88846F"/>
                </a:solidFill>
                <a:effectLst/>
                <a:latin typeface="Consolas" panose="020B0609020204030204" pitchFamily="49" charset="0"/>
              </a:rPr>
              <a:t># </a:t>
            </a:r>
            <a:r>
              <a:rPr lang="en-US" sz="1100" b="0" dirty="0" err="1">
                <a:solidFill>
                  <a:srgbClr val="88846F"/>
                </a:solidFill>
                <a:effectLst/>
                <a:latin typeface="Consolas" panose="020B0609020204030204" pitchFamily="49" charset="0"/>
              </a:rPr>
              <a:t>buf</a:t>
            </a:r>
            <a:endParaRPr lang="en-US" sz="1100" b="0" dirty="0">
              <a:solidFill>
                <a:srgbClr val="F8F8F2"/>
              </a:solidFill>
              <a:effectLst/>
              <a:latin typeface="Consolas" panose="020B0609020204030204" pitchFamily="49" charset="0"/>
            </a:endParaRPr>
          </a:p>
          <a:p>
            <a:pPr>
              <a:lnSpc>
                <a:spcPts val="1425"/>
              </a:lnSpc>
            </a:pPr>
            <a:r>
              <a:rPr lang="en-US" sz="1100" b="0" dirty="0">
                <a:solidFill>
                  <a:srgbClr val="F8F8F2"/>
                </a:solidFill>
                <a:effectLst/>
                <a:latin typeface="Consolas" panose="020B0609020204030204" pitchFamily="49" charset="0"/>
              </a:rPr>
              <a:t>payload </a:t>
            </a:r>
            <a:r>
              <a:rPr lang="en-US" sz="1100" b="0" dirty="0">
                <a:solidFill>
                  <a:srgbClr val="F92672"/>
                </a:solidFill>
                <a:effectLst/>
                <a:latin typeface="Consolas" panose="020B0609020204030204" pitchFamily="49" charset="0"/>
              </a:rPr>
              <a:t>+=</a:t>
            </a:r>
            <a:r>
              <a:rPr lang="en-US" sz="1100" b="0" dirty="0">
                <a:solidFill>
                  <a:srgbClr val="F8F8F2"/>
                </a:solidFill>
                <a:effectLst/>
                <a:latin typeface="Consolas" panose="020B0609020204030204" pitchFamily="49" charset="0"/>
              </a:rPr>
              <a:t> </a:t>
            </a:r>
            <a:r>
              <a:rPr lang="en-US" sz="1100" b="0" i="1" dirty="0" err="1">
                <a:solidFill>
                  <a:srgbClr val="66D9EF"/>
                </a:solidFill>
                <a:effectLst/>
                <a:latin typeface="Consolas" panose="020B0609020204030204" pitchFamily="49" charset="0"/>
              </a:rPr>
              <a:t>b</a:t>
            </a:r>
            <a:r>
              <a:rPr lang="en-US" sz="1100" b="0" dirty="0" err="1">
                <a:solidFill>
                  <a:srgbClr val="E6DB74"/>
                </a:solidFill>
                <a:effectLst/>
                <a:latin typeface="Consolas" panose="020B0609020204030204" pitchFamily="49" charset="0"/>
              </a:rPr>
              <a:t>'B</a:t>
            </a:r>
            <a:r>
              <a:rPr lang="en-US" sz="1100" b="0" dirty="0">
                <a:solidFill>
                  <a:srgbClr val="E6DB74"/>
                </a:solidFill>
                <a:effectLst/>
                <a:latin typeface="Consolas" panose="020B0609020204030204" pitchFamily="49" charset="0"/>
              </a:rPr>
              <a:t>'</a:t>
            </a:r>
            <a:r>
              <a:rPr lang="en-US" sz="1100" b="0" dirty="0">
                <a:solidFill>
                  <a:srgbClr val="F8F8F2"/>
                </a:solidFill>
                <a:effectLst/>
                <a:latin typeface="Consolas" panose="020B0609020204030204" pitchFamily="49" charset="0"/>
              </a:rPr>
              <a:t> </a:t>
            </a:r>
            <a:r>
              <a:rPr lang="en-US" sz="1100" b="0" dirty="0">
                <a:solidFill>
                  <a:srgbClr val="F92672"/>
                </a:solidFill>
                <a:effectLst/>
                <a:latin typeface="Consolas" panose="020B0609020204030204" pitchFamily="49" charset="0"/>
              </a:rPr>
              <a:t>*</a:t>
            </a:r>
            <a:r>
              <a:rPr lang="en-US" sz="1100" b="0" dirty="0">
                <a:solidFill>
                  <a:srgbClr val="F8F8F2"/>
                </a:solidFill>
                <a:effectLst/>
                <a:latin typeface="Consolas" panose="020B0609020204030204" pitchFamily="49" charset="0"/>
              </a:rPr>
              <a:t> </a:t>
            </a:r>
            <a:r>
              <a:rPr lang="en-US" sz="1100" b="0" i="1" dirty="0">
                <a:solidFill>
                  <a:srgbClr val="66D9EF"/>
                </a:solidFill>
                <a:effectLst/>
                <a:latin typeface="Consolas" panose="020B0609020204030204" pitchFamily="49" charset="0"/>
              </a:rPr>
              <a:t>0x</a:t>
            </a:r>
            <a:r>
              <a:rPr lang="en-US" sz="1100" b="0" dirty="0">
                <a:solidFill>
                  <a:srgbClr val="AE81FF"/>
                </a:solidFill>
                <a:effectLst/>
                <a:latin typeface="Consolas" panose="020B0609020204030204" pitchFamily="49" charset="0"/>
              </a:rPr>
              <a:t>8</a:t>
            </a:r>
            <a:r>
              <a:rPr lang="en-US" sz="1100" b="0" dirty="0">
                <a:solidFill>
                  <a:srgbClr val="F8F8F2"/>
                </a:solidFill>
                <a:effectLst/>
                <a:latin typeface="Consolas" panose="020B0609020204030204" pitchFamily="49" charset="0"/>
              </a:rPr>
              <a:t> </a:t>
            </a:r>
            <a:r>
              <a:rPr lang="en-US" sz="1100" b="0" dirty="0">
                <a:solidFill>
                  <a:srgbClr val="88846F"/>
                </a:solidFill>
                <a:effectLst/>
                <a:latin typeface="Consolas" panose="020B0609020204030204" pitchFamily="49" charset="0"/>
              </a:rPr>
              <a:t># saved </a:t>
            </a:r>
            <a:r>
              <a:rPr lang="en-US" sz="1100" b="0" dirty="0" err="1">
                <a:solidFill>
                  <a:srgbClr val="88846F"/>
                </a:solidFill>
                <a:effectLst/>
                <a:latin typeface="Consolas" panose="020B0609020204030204" pitchFamily="49" charset="0"/>
              </a:rPr>
              <a:t>rbp</a:t>
            </a:r>
            <a:endParaRPr lang="en-US" sz="1100" b="0" dirty="0">
              <a:solidFill>
                <a:srgbClr val="F8F8F2"/>
              </a:solidFill>
              <a:effectLst/>
              <a:latin typeface="Consolas" panose="020B0609020204030204" pitchFamily="49" charset="0"/>
            </a:endParaRPr>
          </a:p>
          <a:p>
            <a:pPr>
              <a:lnSpc>
                <a:spcPts val="1425"/>
              </a:lnSpc>
            </a:pPr>
            <a:r>
              <a:rPr lang="en-US" sz="1100" b="0" dirty="0">
                <a:solidFill>
                  <a:srgbClr val="F8F8F2"/>
                </a:solidFill>
                <a:effectLst/>
                <a:latin typeface="Consolas" panose="020B0609020204030204" pitchFamily="49" charset="0"/>
              </a:rPr>
              <a:t>payload </a:t>
            </a:r>
            <a:r>
              <a:rPr lang="en-US" sz="1100" b="0" dirty="0">
                <a:solidFill>
                  <a:srgbClr val="F92672"/>
                </a:solidFill>
                <a:effectLst/>
                <a:latin typeface="Consolas" panose="020B0609020204030204" pitchFamily="49" charset="0"/>
              </a:rPr>
              <a:t>+=</a:t>
            </a:r>
            <a:r>
              <a:rPr lang="en-US" sz="1100" b="0" dirty="0">
                <a:solidFill>
                  <a:srgbClr val="F8F8F2"/>
                </a:solidFill>
                <a:effectLst/>
                <a:latin typeface="Consolas" panose="020B0609020204030204" pitchFamily="49" charset="0"/>
              </a:rPr>
              <a:t> </a:t>
            </a:r>
            <a:r>
              <a:rPr lang="en-US" sz="1100" b="0" i="1" dirty="0" err="1">
                <a:solidFill>
                  <a:srgbClr val="66D9EF"/>
                </a:solidFill>
                <a:effectLst/>
                <a:latin typeface="Consolas" panose="020B0609020204030204" pitchFamily="49" charset="0"/>
              </a:rPr>
              <a:t>b</a:t>
            </a:r>
            <a:r>
              <a:rPr lang="en-US" sz="1100" b="0" dirty="0" err="1">
                <a:solidFill>
                  <a:srgbClr val="E6DB74"/>
                </a:solidFill>
                <a:effectLst/>
                <a:latin typeface="Consolas" panose="020B0609020204030204" pitchFamily="49" charset="0"/>
              </a:rPr>
              <a:t>'C</a:t>
            </a:r>
            <a:r>
              <a:rPr lang="en-US" sz="1100" b="0" dirty="0">
                <a:solidFill>
                  <a:srgbClr val="E6DB74"/>
                </a:solidFill>
                <a:effectLst/>
                <a:latin typeface="Consolas" panose="020B0609020204030204" pitchFamily="49" charset="0"/>
              </a:rPr>
              <a:t>'</a:t>
            </a:r>
            <a:r>
              <a:rPr lang="en-US" sz="1100" b="0" dirty="0">
                <a:solidFill>
                  <a:srgbClr val="F8F8F2"/>
                </a:solidFill>
                <a:effectLst/>
                <a:latin typeface="Consolas" panose="020B0609020204030204" pitchFamily="49" charset="0"/>
              </a:rPr>
              <a:t> </a:t>
            </a:r>
            <a:r>
              <a:rPr lang="en-US" sz="1100" b="0" dirty="0">
                <a:solidFill>
                  <a:srgbClr val="F92672"/>
                </a:solidFill>
                <a:effectLst/>
                <a:latin typeface="Consolas" panose="020B0609020204030204" pitchFamily="49" charset="0"/>
              </a:rPr>
              <a:t>*</a:t>
            </a:r>
            <a:r>
              <a:rPr lang="en-US" sz="1100" b="0" dirty="0">
                <a:solidFill>
                  <a:srgbClr val="F8F8F2"/>
                </a:solidFill>
                <a:effectLst/>
                <a:latin typeface="Consolas" panose="020B0609020204030204" pitchFamily="49" charset="0"/>
              </a:rPr>
              <a:t> </a:t>
            </a:r>
            <a:r>
              <a:rPr lang="en-US" sz="1100" b="0" i="1" dirty="0">
                <a:solidFill>
                  <a:srgbClr val="66D9EF"/>
                </a:solidFill>
                <a:effectLst/>
                <a:latin typeface="Consolas" panose="020B0609020204030204" pitchFamily="49" charset="0"/>
              </a:rPr>
              <a:t>0x</a:t>
            </a:r>
            <a:r>
              <a:rPr lang="en-US" sz="1100" b="0" dirty="0">
                <a:solidFill>
                  <a:srgbClr val="AE81FF"/>
                </a:solidFill>
                <a:effectLst/>
                <a:latin typeface="Consolas" panose="020B0609020204030204" pitchFamily="49" charset="0"/>
              </a:rPr>
              <a:t>8</a:t>
            </a:r>
            <a:r>
              <a:rPr lang="en-US" sz="1100" b="0" dirty="0">
                <a:solidFill>
                  <a:srgbClr val="F8F8F2"/>
                </a:solidFill>
                <a:effectLst/>
                <a:latin typeface="Consolas" panose="020B0609020204030204" pitchFamily="49" charset="0"/>
              </a:rPr>
              <a:t> </a:t>
            </a:r>
            <a:r>
              <a:rPr lang="en-US" sz="1100" b="0" dirty="0">
                <a:solidFill>
                  <a:srgbClr val="88846F"/>
                </a:solidFill>
                <a:effectLst/>
                <a:latin typeface="Consolas" panose="020B0609020204030204" pitchFamily="49" charset="0"/>
              </a:rPr>
              <a:t># change this.</a:t>
            </a:r>
            <a:br>
              <a:rPr lang="en-US" sz="1100" b="0" dirty="0">
                <a:solidFill>
                  <a:srgbClr val="F8F8F2"/>
                </a:solidFill>
                <a:effectLst/>
                <a:latin typeface="Consolas" panose="020B0609020204030204" pitchFamily="49" charset="0"/>
              </a:rPr>
            </a:br>
            <a:endParaRPr lang="en-US" sz="1100" b="0" dirty="0">
              <a:solidFill>
                <a:srgbClr val="F8F8F2"/>
              </a:solidFill>
              <a:effectLst/>
              <a:latin typeface="Consolas" panose="020B0609020204030204" pitchFamily="49" charset="0"/>
            </a:endParaRPr>
          </a:p>
        </p:txBody>
      </p:sp>
    </p:spTree>
    <p:extLst>
      <p:ext uri="{BB962C8B-B14F-4D97-AF65-F5344CB8AC3E}">
        <p14:creationId xmlns:p14="http://schemas.microsoft.com/office/powerpoint/2010/main" val="1607362936"/>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9A39CB-4452-2875-C387-21BF8C393782}"/>
              </a:ext>
            </a:extLst>
          </p:cNvPr>
          <p:cNvSpPr>
            <a:spLocks noGrp="1"/>
          </p:cNvSpPr>
          <p:nvPr>
            <p:ph type="title"/>
          </p:nvPr>
        </p:nvSpPr>
        <p:spPr/>
        <p:txBody>
          <a:bodyPr/>
          <a:lstStyle/>
          <a:p>
            <a:r>
              <a:rPr lang="en-US" altLang="ja-JP" dirty="0"/>
              <a:t>Root Part (</a:t>
            </a:r>
            <a:r>
              <a:rPr lang="en-US" altLang="ja-JP" dirty="0" err="1"/>
              <a:t>pwn</a:t>
            </a:r>
            <a:r>
              <a:rPr lang="en-US" altLang="ja-JP" dirty="0"/>
              <a:t>)</a:t>
            </a:r>
            <a:endParaRPr lang="en-US" dirty="0"/>
          </a:p>
        </p:txBody>
      </p:sp>
      <p:sp>
        <p:nvSpPr>
          <p:cNvPr id="3" name="テキスト プレースホルダー 2">
            <a:extLst>
              <a:ext uri="{FF2B5EF4-FFF2-40B4-BE49-F238E27FC236}">
                <a16:creationId xmlns:a16="http://schemas.microsoft.com/office/drawing/2014/main" id="{F2B73FD1-26D4-C1D1-6C64-0FBC9DF3AFB6}"/>
              </a:ext>
            </a:extLst>
          </p:cNvPr>
          <p:cNvSpPr>
            <a:spLocks noGrp="1"/>
          </p:cNvSpPr>
          <p:nvPr>
            <p:ph type="body" idx="1"/>
          </p:nvPr>
        </p:nvSpPr>
        <p:spPr/>
        <p:txBody>
          <a:bodyPr/>
          <a:lstStyle/>
          <a:p>
            <a:r>
              <a:rPr lang="ja-JP" altLang="en-US" dirty="0"/>
              <a:t>バイナリ解析ツールを使用する例</a:t>
            </a:r>
            <a:endParaRPr lang="en-US" altLang="ja-JP" dirty="0"/>
          </a:p>
          <a:p>
            <a:r>
              <a:rPr lang="en-US" dirty="0"/>
              <a:t>win</a:t>
            </a:r>
            <a:r>
              <a:rPr lang="ja-JP" altLang="en-US" dirty="0"/>
              <a:t>のアドレスやスタックレイアウトが確認できる</a:t>
            </a:r>
            <a:endParaRPr lang="en-US" dirty="0"/>
          </a:p>
        </p:txBody>
      </p:sp>
      <p:pic>
        <p:nvPicPr>
          <p:cNvPr id="7" name="図 6">
            <a:extLst>
              <a:ext uri="{FF2B5EF4-FFF2-40B4-BE49-F238E27FC236}">
                <a16:creationId xmlns:a16="http://schemas.microsoft.com/office/drawing/2014/main" id="{80F395C0-34B4-805C-7D4D-814CFD89F720}"/>
              </a:ext>
            </a:extLst>
          </p:cNvPr>
          <p:cNvPicPr>
            <a:picLocks noChangeAspect="1"/>
          </p:cNvPicPr>
          <p:nvPr/>
        </p:nvPicPr>
        <p:blipFill>
          <a:blip r:embed="rId2"/>
          <a:stretch>
            <a:fillRect/>
          </a:stretch>
        </p:blipFill>
        <p:spPr>
          <a:xfrm>
            <a:off x="1857374" y="2581730"/>
            <a:ext cx="8477251" cy="4276270"/>
          </a:xfrm>
          <a:prstGeom prst="rect">
            <a:avLst/>
          </a:prstGeom>
        </p:spPr>
      </p:pic>
    </p:spTree>
    <p:extLst>
      <p:ext uri="{BB962C8B-B14F-4D97-AF65-F5344CB8AC3E}">
        <p14:creationId xmlns:p14="http://schemas.microsoft.com/office/powerpoint/2010/main" val="1210197571"/>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0EBA30F-BAD9-C448-CE1E-CA4990BB49FE}"/>
              </a:ext>
            </a:extLst>
          </p:cNvPr>
          <p:cNvSpPr>
            <a:spLocks noGrp="1"/>
          </p:cNvSpPr>
          <p:nvPr>
            <p:ph type="title"/>
          </p:nvPr>
        </p:nvSpPr>
        <p:spPr/>
        <p:txBody>
          <a:bodyPr/>
          <a:lstStyle/>
          <a:p>
            <a:r>
              <a:rPr lang="en-US" altLang="ja-JP" dirty="0"/>
              <a:t>Root Part (</a:t>
            </a:r>
            <a:r>
              <a:rPr lang="en-US" altLang="ja-JP" dirty="0" err="1"/>
              <a:t>pwn</a:t>
            </a:r>
            <a:r>
              <a:rPr lang="en-US" altLang="ja-JP" dirty="0"/>
              <a:t>)</a:t>
            </a:r>
            <a:endParaRPr lang="en-US" dirty="0"/>
          </a:p>
        </p:txBody>
      </p:sp>
      <p:sp>
        <p:nvSpPr>
          <p:cNvPr id="3" name="テキスト プレースホルダー 2">
            <a:extLst>
              <a:ext uri="{FF2B5EF4-FFF2-40B4-BE49-F238E27FC236}">
                <a16:creationId xmlns:a16="http://schemas.microsoft.com/office/drawing/2014/main" id="{00B87961-7EBB-CD7D-0704-A754EEABFE60}"/>
              </a:ext>
            </a:extLst>
          </p:cNvPr>
          <p:cNvSpPr>
            <a:spLocks noGrp="1"/>
          </p:cNvSpPr>
          <p:nvPr>
            <p:ph type="body" idx="1"/>
          </p:nvPr>
        </p:nvSpPr>
        <p:spPr/>
        <p:txBody>
          <a:bodyPr/>
          <a:lstStyle/>
          <a:p>
            <a:r>
              <a:rPr lang="en-US" dirty="0" err="1"/>
              <a:t>pwntools</a:t>
            </a:r>
            <a:r>
              <a:rPr lang="ja-JP" altLang="en-US" dirty="0"/>
              <a:t>を使用して</a:t>
            </a:r>
            <a:r>
              <a:rPr lang="en-US" altLang="ja-JP" dirty="0"/>
              <a:t>ssh</a:t>
            </a:r>
            <a:r>
              <a:rPr lang="ja-JP" altLang="en-US" dirty="0"/>
              <a:t>で接続してバイナリを実行してペイロードを送信する。</a:t>
            </a:r>
            <a:endParaRPr lang="en-US" altLang="ja-JP" dirty="0"/>
          </a:p>
          <a:p>
            <a:r>
              <a:rPr lang="en-US" dirty="0"/>
              <a:t>https://github.com/Gallopsled/pwntools</a:t>
            </a:r>
            <a:endParaRPr lang="en-US" altLang="ja-JP" dirty="0"/>
          </a:p>
          <a:p>
            <a:r>
              <a:rPr lang="ja-JP" altLang="en-US" dirty="0"/>
              <a:t>書き換える内容としてはリターンアドレスを書き換えるだけ。</a:t>
            </a:r>
            <a:endParaRPr lang="en-US" altLang="ja-JP" dirty="0"/>
          </a:p>
        </p:txBody>
      </p:sp>
      <p:sp>
        <p:nvSpPr>
          <p:cNvPr id="4" name="正方形/長方形 3">
            <a:extLst>
              <a:ext uri="{FF2B5EF4-FFF2-40B4-BE49-F238E27FC236}">
                <a16:creationId xmlns:a16="http://schemas.microsoft.com/office/drawing/2014/main" id="{89850FBE-E634-CEEE-F341-9F4DA778438A}"/>
              </a:ext>
            </a:extLst>
          </p:cNvPr>
          <p:cNvSpPr/>
          <p:nvPr/>
        </p:nvSpPr>
        <p:spPr>
          <a:xfrm>
            <a:off x="5151050" y="4989308"/>
            <a:ext cx="6362700" cy="1000274"/>
          </a:xfrm>
          <a:prstGeom prst="rect">
            <a:avLst/>
          </a:prstGeom>
          <a:solidFill>
            <a:schemeClr val="bg2"/>
          </a:solidFill>
          <a:ln w="5715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nSpc>
                <a:spcPts val="1425"/>
              </a:lnSpc>
            </a:pPr>
            <a:r>
              <a:rPr lang="en-US" sz="800" b="0" dirty="0">
                <a:solidFill>
                  <a:srgbClr val="F8F8F2"/>
                </a:solidFill>
                <a:effectLst/>
                <a:latin typeface="Consolas" panose="020B0609020204030204" pitchFamily="49" charset="0"/>
              </a:rPr>
              <a:t>payload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b</a:t>
            </a:r>
            <a:r>
              <a:rPr lang="en-US" sz="800" b="0" dirty="0">
                <a:solidFill>
                  <a:srgbClr val="E6DB74"/>
                </a:solidFill>
                <a:effectLst/>
                <a:latin typeface="Consolas" panose="020B0609020204030204" pitchFamily="49" charset="0"/>
              </a:rPr>
              <a:t>''</a:t>
            </a:r>
            <a:endParaRPr lang="en-US" sz="800" b="0" dirty="0">
              <a:solidFill>
                <a:srgbClr val="F8F8F2"/>
              </a:solidFill>
              <a:effectLst/>
              <a:latin typeface="Consolas" panose="020B0609020204030204" pitchFamily="49" charset="0"/>
            </a:endParaRPr>
          </a:p>
          <a:p>
            <a:pPr>
              <a:lnSpc>
                <a:spcPts val="1425"/>
              </a:lnSpc>
            </a:pPr>
            <a:r>
              <a:rPr lang="en-US" sz="800" b="0" dirty="0">
                <a:solidFill>
                  <a:srgbClr val="F8F8F2"/>
                </a:solidFill>
                <a:effectLst/>
                <a:latin typeface="Consolas" panose="020B0609020204030204" pitchFamily="49" charset="0"/>
              </a:rPr>
              <a:t>payload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i="1" dirty="0" err="1">
                <a:solidFill>
                  <a:srgbClr val="66D9EF"/>
                </a:solidFill>
                <a:effectLst/>
                <a:latin typeface="Consolas" panose="020B0609020204030204" pitchFamily="49" charset="0"/>
              </a:rPr>
              <a:t>b</a:t>
            </a:r>
            <a:r>
              <a:rPr lang="en-US" sz="800" b="0" dirty="0" err="1">
                <a:solidFill>
                  <a:srgbClr val="E6DB74"/>
                </a:solidFill>
                <a:effectLst/>
                <a:latin typeface="Consolas" panose="020B0609020204030204" pitchFamily="49" charset="0"/>
              </a:rPr>
              <a:t>'A</a:t>
            </a:r>
            <a:r>
              <a:rPr lang="en-US" sz="800" b="0" dirty="0">
                <a:solidFill>
                  <a:srgbClr val="E6DB74"/>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0x</a:t>
            </a:r>
            <a:r>
              <a:rPr lang="en-US" sz="800" b="0" dirty="0">
                <a:solidFill>
                  <a:srgbClr val="AE81FF"/>
                </a:solidFill>
                <a:effectLst/>
                <a:latin typeface="Consolas" panose="020B0609020204030204" pitchFamily="49" charset="0"/>
              </a:rPr>
              <a:t>100</a:t>
            </a:r>
            <a:r>
              <a:rPr lang="en-US" sz="800" b="0" dirty="0">
                <a:solidFill>
                  <a:srgbClr val="F8F8F2"/>
                </a:solidFill>
                <a:effectLst/>
                <a:latin typeface="Consolas" panose="020B0609020204030204" pitchFamily="49" charset="0"/>
              </a:rPr>
              <a:t> </a:t>
            </a:r>
            <a:r>
              <a:rPr lang="en-US" sz="800" b="0" dirty="0">
                <a:solidFill>
                  <a:srgbClr val="88846F"/>
                </a:solidFill>
                <a:effectLst/>
                <a:latin typeface="Consolas" panose="020B0609020204030204" pitchFamily="49" charset="0"/>
              </a:rPr>
              <a:t># </a:t>
            </a:r>
            <a:r>
              <a:rPr lang="en-US" sz="800" b="0" dirty="0" err="1">
                <a:solidFill>
                  <a:srgbClr val="88846F"/>
                </a:solidFill>
                <a:effectLst/>
                <a:latin typeface="Consolas" panose="020B0609020204030204" pitchFamily="49" charset="0"/>
              </a:rPr>
              <a:t>buf</a:t>
            </a:r>
            <a:endParaRPr lang="en-US" sz="800" b="0" dirty="0">
              <a:solidFill>
                <a:srgbClr val="F8F8F2"/>
              </a:solidFill>
              <a:effectLst/>
              <a:latin typeface="Consolas" panose="020B0609020204030204" pitchFamily="49" charset="0"/>
            </a:endParaRPr>
          </a:p>
          <a:p>
            <a:pPr>
              <a:lnSpc>
                <a:spcPts val="1425"/>
              </a:lnSpc>
            </a:pPr>
            <a:r>
              <a:rPr lang="en-US" sz="800" b="0" dirty="0">
                <a:solidFill>
                  <a:srgbClr val="F8F8F2"/>
                </a:solidFill>
                <a:effectLst/>
                <a:latin typeface="Consolas" panose="020B0609020204030204" pitchFamily="49" charset="0"/>
              </a:rPr>
              <a:t>payload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i="1" dirty="0" err="1">
                <a:solidFill>
                  <a:srgbClr val="66D9EF"/>
                </a:solidFill>
                <a:effectLst/>
                <a:latin typeface="Consolas" panose="020B0609020204030204" pitchFamily="49" charset="0"/>
              </a:rPr>
              <a:t>b</a:t>
            </a:r>
            <a:r>
              <a:rPr lang="en-US" sz="800" b="0" dirty="0" err="1">
                <a:solidFill>
                  <a:srgbClr val="E6DB74"/>
                </a:solidFill>
                <a:effectLst/>
                <a:latin typeface="Consolas" panose="020B0609020204030204" pitchFamily="49" charset="0"/>
              </a:rPr>
              <a:t>'B</a:t>
            </a:r>
            <a:r>
              <a:rPr lang="en-US" sz="800" b="0" dirty="0">
                <a:solidFill>
                  <a:srgbClr val="E6DB74"/>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a:t>
            </a:r>
            <a:r>
              <a:rPr lang="en-US" sz="800" b="0" i="1" dirty="0">
                <a:solidFill>
                  <a:srgbClr val="66D9EF"/>
                </a:solidFill>
                <a:effectLst/>
                <a:latin typeface="Consolas" panose="020B0609020204030204" pitchFamily="49" charset="0"/>
              </a:rPr>
              <a:t>0x</a:t>
            </a:r>
            <a:r>
              <a:rPr lang="en-US" sz="800" b="0" dirty="0">
                <a:solidFill>
                  <a:srgbClr val="AE81FF"/>
                </a:solidFill>
                <a:effectLst/>
                <a:latin typeface="Consolas" panose="020B0609020204030204" pitchFamily="49" charset="0"/>
              </a:rPr>
              <a:t>8</a:t>
            </a:r>
            <a:r>
              <a:rPr lang="en-US" sz="800" b="0" dirty="0">
                <a:solidFill>
                  <a:srgbClr val="F8F8F2"/>
                </a:solidFill>
                <a:effectLst/>
                <a:latin typeface="Consolas" panose="020B0609020204030204" pitchFamily="49" charset="0"/>
              </a:rPr>
              <a:t> </a:t>
            </a:r>
            <a:r>
              <a:rPr lang="en-US" sz="800" b="0" dirty="0">
                <a:solidFill>
                  <a:srgbClr val="88846F"/>
                </a:solidFill>
                <a:effectLst/>
                <a:latin typeface="Consolas" panose="020B0609020204030204" pitchFamily="49" charset="0"/>
              </a:rPr>
              <a:t># saved </a:t>
            </a:r>
            <a:r>
              <a:rPr lang="en-US" sz="800" b="0" dirty="0" err="1">
                <a:solidFill>
                  <a:srgbClr val="88846F"/>
                </a:solidFill>
                <a:effectLst/>
                <a:latin typeface="Consolas" panose="020B0609020204030204" pitchFamily="49" charset="0"/>
              </a:rPr>
              <a:t>rbp</a:t>
            </a:r>
            <a:endParaRPr lang="en-US" sz="800" b="0" dirty="0">
              <a:solidFill>
                <a:srgbClr val="F8F8F2"/>
              </a:solidFill>
              <a:effectLst/>
              <a:latin typeface="Consolas" panose="020B0609020204030204" pitchFamily="49" charset="0"/>
            </a:endParaRPr>
          </a:p>
          <a:p>
            <a:pPr>
              <a:lnSpc>
                <a:spcPts val="1425"/>
              </a:lnSpc>
            </a:pPr>
            <a:r>
              <a:rPr lang="en-US" sz="800" b="0" dirty="0">
                <a:solidFill>
                  <a:srgbClr val="F8F8F2"/>
                </a:solidFill>
                <a:effectLst/>
                <a:latin typeface="Consolas" panose="020B0609020204030204" pitchFamily="49" charset="0"/>
              </a:rPr>
              <a:t>payload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p64(ret) </a:t>
            </a:r>
            <a:r>
              <a:rPr lang="en-US" sz="800" b="0" dirty="0">
                <a:solidFill>
                  <a:srgbClr val="88846F"/>
                </a:solidFill>
                <a:effectLst/>
                <a:latin typeface="Consolas" panose="020B0609020204030204" pitchFamily="49" charset="0"/>
              </a:rPr>
              <a:t># stack align</a:t>
            </a:r>
            <a:endParaRPr lang="en-US" sz="800" b="0" dirty="0">
              <a:solidFill>
                <a:srgbClr val="F8F8F2"/>
              </a:solidFill>
              <a:effectLst/>
              <a:latin typeface="Consolas" panose="020B0609020204030204" pitchFamily="49" charset="0"/>
            </a:endParaRPr>
          </a:p>
          <a:p>
            <a:pPr>
              <a:lnSpc>
                <a:spcPts val="1425"/>
              </a:lnSpc>
            </a:pPr>
            <a:r>
              <a:rPr lang="en-US" sz="800" b="0" dirty="0">
                <a:solidFill>
                  <a:srgbClr val="F8F8F2"/>
                </a:solidFill>
                <a:effectLst/>
                <a:latin typeface="Consolas" panose="020B0609020204030204" pitchFamily="49" charset="0"/>
              </a:rPr>
              <a:t>payload </a:t>
            </a:r>
            <a:r>
              <a:rPr lang="en-US" sz="800" b="0" dirty="0">
                <a:solidFill>
                  <a:srgbClr val="F92672"/>
                </a:solidFill>
                <a:effectLst/>
                <a:latin typeface="Consolas" panose="020B0609020204030204" pitchFamily="49" charset="0"/>
              </a:rPr>
              <a:t>+=</a:t>
            </a:r>
            <a:r>
              <a:rPr lang="en-US" sz="800" b="0" dirty="0">
                <a:solidFill>
                  <a:srgbClr val="F8F8F2"/>
                </a:solidFill>
                <a:effectLst/>
                <a:latin typeface="Consolas" panose="020B0609020204030204" pitchFamily="49" charset="0"/>
              </a:rPr>
              <a:t> p64(</a:t>
            </a:r>
            <a:r>
              <a:rPr lang="en-US" sz="800" b="0" dirty="0" err="1">
                <a:solidFill>
                  <a:srgbClr val="F8F8F2"/>
                </a:solidFill>
                <a:effectLst/>
                <a:latin typeface="Consolas" panose="020B0609020204030204" pitchFamily="49" charset="0"/>
              </a:rPr>
              <a:t>elf.sym.win</a:t>
            </a:r>
            <a:r>
              <a:rPr lang="en-US" sz="800" b="0" dirty="0">
                <a:solidFill>
                  <a:srgbClr val="F8F8F2"/>
                </a:solidFill>
                <a:effectLst/>
                <a:latin typeface="Consolas" panose="020B0609020204030204" pitchFamily="49" charset="0"/>
              </a:rPr>
              <a:t>) </a:t>
            </a:r>
            <a:r>
              <a:rPr lang="en-US" sz="800" b="0" dirty="0">
                <a:solidFill>
                  <a:srgbClr val="88846F"/>
                </a:solidFill>
                <a:effectLst/>
                <a:latin typeface="Consolas" panose="020B0609020204030204" pitchFamily="49" charset="0"/>
              </a:rPr>
              <a:t># return address to main -&gt; win()</a:t>
            </a:r>
            <a:endParaRPr lang="en-US" sz="800" b="0" dirty="0">
              <a:solidFill>
                <a:srgbClr val="F8F8F2"/>
              </a:solidFill>
              <a:effectLst/>
              <a:latin typeface="Consolas" panose="020B0609020204030204" pitchFamily="49" charset="0"/>
            </a:endParaRPr>
          </a:p>
        </p:txBody>
      </p:sp>
    </p:spTree>
    <p:extLst>
      <p:ext uri="{BB962C8B-B14F-4D97-AF65-F5344CB8AC3E}">
        <p14:creationId xmlns:p14="http://schemas.microsoft.com/office/powerpoint/2010/main" val="982723260"/>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063AD1E-AEF0-8E3B-96FA-3E601F71884B}"/>
              </a:ext>
            </a:extLst>
          </p:cNvPr>
          <p:cNvSpPr>
            <a:spLocks noGrp="1"/>
          </p:cNvSpPr>
          <p:nvPr>
            <p:ph type="title"/>
          </p:nvPr>
        </p:nvSpPr>
        <p:spPr/>
        <p:txBody>
          <a:bodyPr/>
          <a:lstStyle/>
          <a:p>
            <a:r>
              <a:rPr lang="ja-JP" altLang="en-US" dirty="0"/>
              <a:t>自己紹介</a:t>
            </a:r>
            <a:endParaRPr lang="en-US" dirty="0"/>
          </a:p>
        </p:txBody>
      </p:sp>
      <p:sp>
        <p:nvSpPr>
          <p:cNvPr id="3" name="テキスト プレースホルダー 2">
            <a:extLst>
              <a:ext uri="{FF2B5EF4-FFF2-40B4-BE49-F238E27FC236}">
                <a16:creationId xmlns:a16="http://schemas.microsoft.com/office/drawing/2014/main" id="{BCABD7AD-59EA-C1B4-2B80-5CE9ACCA5424}"/>
              </a:ext>
            </a:extLst>
          </p:cNvPr>
          <p:cNvSpPr>
            <a:spLocks noGrp="1"/>
          </p:cNvSpPr>
          <p:nvPr>
            <p:ph type="body" idx="1"/>
          </p:nvPr>
        </p:nvSpPr>
        <p:spPr/>
        <p:txBody>
          <a:bodyPr>
            <a:normAutofit fontScale="92500" lnSpcReduction="20000"/>
          </a:bodyPr>
          <a:lstStyle/>
          <a:p>
            <a:r>
              <a:rPr lang="ja-JP" altLang="en-US" dirty="0"/>
              <a:t>名前</a:t>
            </a:r>
            <a:r>
              <a:rPr lang="en-US" altLang="ja-JP" dirty="0"/>
              <a:t>: </a:t>
            </a:r>
            <a:r>
              <a:rPr lang="ja-JP" altLang="en-US" dirty="0"/>
              <a:t>ゆのれい</a:t>
            </a:r>
            <a:endParaRPr lang="en-US" altLang="ja-JP" dirty="0"/>
          </a:p>
          <a:p>
            <a:r>
              <a:rPr lang="en-US" dirty="0"/>
              <a:t>Twitter(X): @Yunolay</a:t>
            </a:r>
          </a:p>
          <a:p>
            <a:r>
              <a:rPr lang="ja-JP" altLang="en-US" dirty="0"/>
              <a:t>資格</a:t>
            </a:r>
            <a:r>
              <a:rPr lang="en-US" altLang="ja-JP" dirty="0"/>
              <a:t>: OSCP, OSCE3, CBBH, CPTS</a:t>
            </a:r>
            <a:r>
              <a:rPr lang="ja-JP" altLang="en-US" dirty="0"/>
              <a:t>など</a:t>
            </a:r>
            <a:endParaRPr lang="en-US" altLang="ja-JP" dirty="0"/>
          </a:p>
          <a:p>
            <a:r>
              <a:rPr lang="en-US" altLang="ja-JP" dirty="0" err="1"/>
              <a:t>HackTheBox</a:t>
            </a:r>
            <a:r>
              <a:rPr lang="en-US" altLang="ja-JP" dirty="0"/>
              <a:t>: Omniscient rank, Season3-6 </a:t>
            </a:r>
            <a:r>
              <a:rPr lang="en-US" altLang="ja-JP" dirty="0" err="1"/>
              <a:t>Holo</a:t>
            </a:r>
            <a:r>
              <a:rPr lang="en-US" altLang="ja-JP" dirty="0"/>
              <a:t> rank.</a:t>
            </a:r>
          </a:p>
          <a:p>
            <a:r>
              <a:rPr lang="ja-JP" altLang="en-US" dirty="0"/>
              <a:t>仕事</a:t>
            </a:r>
            <a:r>
              <a:rPr lang="en-US" altLang="ja-JP" dirty="0"/>
              <a:t>: </a:t>
            </a:r>
            <a:r>
              <a:rPr lang="ja-JP" altLang="en-US" dirty="0"/>
              <a:t>セキュリティ全般</a:t>
            </a:r>
            <a:endParaRPr lang="en-US" altLang="ja-JP" dirty="0"/>
          </a:p>
          <a:p>
            <a:r>
              <a:rPr lang="ja-JP" altLang="en-US" dirty="0"/>
              <a:t>所属コミュニティ</a:t>
            </a:r>
            <a:r>
              <a:rPr lang="en-US" altLang="ja-JP" dirty="0"/>
              <a:t>: </a:t>
            </a:r>
          </a:p>
          <a:p>
            <a:pPr lvl="1"/>
            <a:r>
              <a:rPr lang="en-US" altLang="ja-JP" dirty="0" err="1"/>
              <a:t>Synack</a:t>
            </a:r>
            <a:r>
              <a:rPr lang="en-US" altLang="ja-JP" dirty="0"/>
              <a:t> SRT</a:t>
            </a:r>
          </a:p>
          <a:p>
            <a:pPr lvl="1"/>
            <a:r>
              <a:rPr lang="en-US" altLang="ja-JP" dirty="0"/>
              <a:t>7h3B14ckKn1gh75 (aka) Knights</a:t>
            </a:r>
          </a:p>
          <a:p>
            <a:pPr lvl="1"/>
            <a:r>
              <a:rPr lang="en-US" altLang="ja-JP" dirty="0"/>
              <a:t>Real World </a:t>
            </a:r>
            <a:r>
              <a:rPr lang="en-US" altLang="ja-JP" dirty="0" err="1"/>
              <a:t>Pentesting</a:t>
            </a:r>
            <a:r>
              <a:rPr lang="en-US" altLang="ja-JP" dirty="0"/>
              <a:t> Lab (RWPL)</a:t>
            </a:r>
          </a:p>
          <a:p>
            <a:endParaRPr lang="en-US" dirty="0"/>
          </a:p>
        </p:txBody>
      </p:sp>
      <p:pic>
        <p:nvPicPr>
          <p:cNvPr id="5" name="図 4">
            <a:extLst>
              <a:ext uri="{FF2B5EF4-FFF2-40B4-BE49-F238E27FC236}">
                <a16:creationId xmlns:a16="http://schemas.microsoft.com/office/drawing/2014/main" id="{F16E2179-4EC6-9B1C-2A91-172CE2F8AE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14109" y="3898470"/>
            <a:ext cx="2534004" cy="2314898"/>
          </a:xfrm>
          <a:prstGeom prst="rect">
            <a:avLst/>
          </a:prstGeom>
        </p:spPr>
      </p:pic>
    </p:spTree>
    <p:extLst>
      <p:ext uri="{BB962C8B-B14F-4D97-AF65-F5344CB8AC3E}">
        <p14:creationId xmlns:p14="http://schemas.microsoft.com/office/powerpoint/2010/main" val="3860459812"/>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C11344C-F80E-1513-1B16-777337DCDA89}"/>
              </a:ext>
            </a:extLst>
          </p:cNvPr>
          <p:cNvSpPr>
            <a:spLocks noGrp="1"/>
          </p:cNvSpPr>
          <p:nvPr>
            <p:ph type="title"/>
          </p:nvPr>
        </p:nvSpPr>
        <p:spPr/>
        <p:txBody>
          <a:bodyPr/>
          <a:lstStyle/>
          <a:p>
            <a:r>
              <a:rPr lang="en-US" altLang="ja-JP" dirty="0"/>
              <a:t>Root Part (</a:t>
            </a:r>
            <a:r>
              <a:rPr lang="en-US" altLang="ja-JP" dirty="0" err="1"/>
              <a:t>pwn</a:t>
            </a:r>
            <a:r>
              <a:rPr lang="en-US" altLang="ja-JP" dirty="0"/>
              <a:t>)</a:t>
            </a:r>
            <a:endParaRPr lang="en-US" dirty="0"/>
          </a:p>
        </p:txBody>
      </p:sp>
      <p:sp>
        <p:nvSpPr>
          <p:cNvPr id="3" name="テキスト プレースホルダー 2">
            <a:extLst>
              <a:ext uri="{FF2B5EF4-FFF2-40B4-BE49-F238E27FC236}">
                <a16:creationId xmlns:a16="http://schemas.microsoft.com/office/drawing/2014/main" id="{5F7BE37F-E451-3F59-47E3-B01DB204BB0C}"/>
              </a:ext>
            </a:extLst>
          </p:cNvPr>
          <p:cNvSpPr>
            <a:spLocks noGrp="1"/>
          </p:cNvSpPr>
          <p:nvPr>
            <p:ph type="body" idx="1"/>
          </p:nvPr>
        </p:nvSpPr>
        <p:spPr/>
        <p:txBody>
          <a:bodyPr/>
          <a:lstStyle/>
          <a:p>
            <a:r>
              <a:rPr lang="ja-JP" altLang="en-US" dirty="0"/>
              <a:t>実行すると</a:t>
            </a:r>
            <a:r>
              <a:rPr lang="en-US" altLang="ja-JP" dirty="0" err="1"/>
              <a:t>BoF</a:t>
            </a:r>
            <a:r>
              <a:rPr lang="ja-JP" altLang="en-US" dirty="0"/>
              <a:t>を使用して</a:t>
            </a:r>
            <a:r>
              <a:rPr lang="en-US" altLang="ja-JP" dirty="0"/>
              <a:t>return address</a:t>
            </a:r>
            <a:r>
              <a:rPr lang="ja-JP" altLang="en-US" dirty="0"/>
              <a:t>が上書きされ、</a:t>
            </a:r>
            <a:r>
              <a:rPr lang="en-US" altLang="ja-JP" dirty="0"/>
              <a:t>win()</a:t>
            </a:r>
            <a:r>
              <a:rPr lang="ja-JP" altLang="en-US" dirty="0"/>
              <a:t>を呼ぶため</a:t>
            </a:r>
            <a:r>
              <a:rPr lang="en-US" altLang="ja-JP" dirty="0"/>
              <a:t>root</a:t>
            </a:r>
            <a:r>
              <a:rPr lang="ja-JP" altLang="en-US" dirty="0"/>
              <a:t>の</a:t>
            </a:r>
            <a:r>
              <a:rPr lang="en-US" altLang="ja-JP" dirty="0"/>
              <a:t>interactive shell</a:t>
            </a:r>
            <a:r>
              <a:rPr lang="ja-JP" altLang="en-US" dirty="0"/>
              <a:t>が手に入る。</a:t>
            </a:r>
            <a:endParaRPr lang="en-US" altLang="ja-JP" dirty="0"/>
          </a:p>
          <a:p>
            <a:r>
              <a:rPr lang="ja-JP" altLang="en-US" dirty="0"/>
              <a:t>結果、</a:t>
            </a:r>
            <a:r>
              <a:rPr lang="en-US" altLang="ja-JP" dirty="0"/>
              <a:t>root</a:t>
            </a:r>
            <a:r>
              <a:rPr lang="ja-JP" altLang="en-US" dirty="0"/>
              <a:t>フラグを取得してこの</a:t>
            </a:r>
            <a:r>
              <a:rPr lang="en-US" altLang="ja-JP" dirty="0"/>
              <a:t>Boot2Root</a:t>
            </a:r>
            <a:r>
              <a:rPr lang="ja-JP" altLang="en-US" dirty="0"/>
              <a:t>である</a:t>
            </a:r>
            <a:r>
              <a:rPr lang="en-US" altLang="ja-JP" dirty="0"/>
              <a:t>Flower</a:t>
            </a:r>
            <a:r>
              <a:rPr lang="ja-JP" altLang="en-US" dirty="0"/>
              <a:t>のクリアとなります。</a:t>
            </a:r>
            <a:endParaRPr lang="en-US" dirty="0"/>
          </a:p>
        </p:txBody>
      </p:sp>
      <p:pic>
        <p:nvPicPr>
          <p:cNvPr id="5" name="図 4">
            <a:extLst>
              <a:ext uri="{FF2B5EF4-FFF2-40B4-BE49-F238E27FC236}">
                <a16:creationId xmlns:a16="http://schemas.microsoft.com/office/drawing/2014/main" id="{9E2A4C20-2C96-DA3C-E2FE-E9054DB85875}"/>
              </a:ext>
            </a:extLst>
          </p:cNvPr>
          <p:cNvPicPr>
            <a:picLocks noChangeAspect="1"/>
          </p:cNvPicPr>
          <p:nvPr/>
        </p:nvPicPr>
        <p:blipFill>
          <a:blip r:embed="rId2"/>
          <a:stretch>
            <a:fillRect/>
          </a:stretch>
        </p:blipFill>
        <p:spPr>
          <a:xfrm>
            <a:off x="6367074" y="3429000"/>
            <a:ext cx="4282321" cy="3235532"/>
          </a:xfrm>
          <a:prstGeom prst="rect">
            <a:avLst/>
          </a:prstGeom>
        </p:spPr>
      </p:pic>
    </p:spTree>
    <p:extLst>
      <p:ext uri="{BB962C8B-B14F-4D97-AF65-F5344CB8AC3E}">
        <p14:creationId xmlns:p14="http://schemas.microsoft.com/office/powerpoint/2010/main" val="3445559680"/>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5E45488-99A3-90E0-801B-14611545A4F1}"/>
              </a:ext>
            </a:extLst>
          </p:cNvPr>
          <p:cNvSpPr>
            <a:spLocks noGrp="1"/>
          </p:cNvSpPr>
          <p:nvPr>
            <p:ph type="title"/>
          </p:nvPr>
        </p:nvSpPr>
        <p:spPr/>
        <p:txBody>
          <a:bodyPr/>
          <a:lstStyle/>
          <a:p>
            <a:r>
              <a:rPr lang="ja-JP" altLang="en-US" dirty="0"/>
              <a:t>最後に</a:t>
            </a:r>
            <a:endParaRPr lang="en-US" dirty="0"/>
          </a:p>
        </p:txBody>
      </p:sp>
      <p:sp>
        <p:nvSpPr>
          <p:cNvPr id="3" name="テキスト プレースホルダー 2">
            <a:extLst>
              <a:ext uri="{FF2B5EF4-FFF2-40B4-BE49-F238E27FC236}">
                <a16:creationId xmlns:a16="http://schemas.microsoft.com/office/drawing/2014/main" id="{9E14355E-A0F2-EFFA-0DCF-97051BE206F3}"/>
              </a:ext>
            </a:extLst>
          </p:cNvPr>
          <p:cNvSpPr>
            <a:spLocks noGrp="1"/>
          </p:cNvSpPr>
          <p:nvPr>
            <p:ph type="body" idx="1"/>
          </p:nvPr>
        </p:nvSpPr>
        <p:spPr/>
        <p:txBody>
          <a:bodyPr>
            <a:normAutofit fontScale="92500" lnSpcReduction="10000"/>
          </a:bodyPr>
          <a:lstStyle/>
          <a:p>
            <a:r>
              <a:rPr lang="ja-JP" altLang="en-US" dirty="0"/>
              <a:t>今回はシナリオとして認証情報のリーク→バイナリエクスプロイトとしました。</a:t>
            </a:r>
            <a:r>
              <a:rPr lang="en-US" altLang="ja-JP" dirty="0"/>
              <a:t>Boot2Root</a:t>
            </a:r>
            <a:r>
              <a:rPr lang="ja-JP" altLang="en-US" dirty="0"/>
              <a:t>としては</a:t>
            </a:r>
            <a:r>
              <a:rPr lang="en-US" altLang="ja-JP" dirty="0"/>
              <a:t>CTF like</a:t>
            </a:r>
            <a:r>
              <a:rPr lang="ja-JP" altLang="en-US" dirty="0"/>
              <a:t>に作られていると言えます。基本的な</a:t>
            </a:r>
            <a:r>
              <a:rPr lang="en-US" altLang="ja-JP" dirty="0"/>
              <a:t>Boot2Root</a:t>
            </a:r>
            <a:r>
              <a:rPr lang="ja-JP" altLang="en-US" dirty="0"/>
              <a:t>では</a:t>
            </a:r>
            <a:r>
              <a:rPr lang="en-US" altLang="ja-JP" dirty="0"/>
              <a:t>User shell</a:t>
            </a:r>
            <a:r>
              <a:rPr lang="ja-JP" altLang="en-US" dirty="0"/>
              <a:t>に関しては任意コード実行から</a:t>
            </a:r>
            <a:r>
              <a:rPr lang="en-US" altLang="ja-JP" dirty="0"/>
              <a:t>Reverse shell</a:t>
            </a:r>
            <a:r>
              <a:rPr lang="ja-JP" altLang="en-US" dirty="0"/>
              <a:t>を実行して、設定の不備を利用して権限昇格というのが多いと思われますが、ユーザがインストールしているソフトウェアの脆弱性を悪用することもあるため、今回は権限昇格にバイナリエクスプロイトを採用しました。時間的にワークショップないでは</a:t>
            </a:r>
            <a:r>
              <a:rPr lang="en-US" altLang="ja-JP" dirty="0"/>
              <a:t>root shell</a:t>
            </a:r>
            <a:r>
              <a:rPr lang="ja-JP" altLang="en-US" dirty="0"/>
              <a:t>の獲得までいたらなかった方が多いかと思いますが、サーバーをしばらく置いておきますので試していただいて、バイナリエクスプロイトをして</a:t>
            </a:r>
            <a:r>
              <a:rPr lang="en-US" altLang="ja-JP" dirty="0"/>
              <a:t>root shell</a:t>
            </a:r>
            <a:r>
              <a:rPr lang="ja-JP" altLang="en-US" dirty="0"/>
              <a:t>を取る楽しみを感じていただければ幸いです。</a:t>
            </a:r>
            <a:endParaRPr lang="en-US" dirty="0"/>
          </a:p>
        </p:txBody>
      </p:sp>
    </p:spTree>
    <p:extLst>
      <p:ext uri="{BB962C8B-B14F-4D97-AF65-F5344CB8AC3E}">
        <p14:creationId xmlns:p14="http://schemas.microsoft.com/office/powerpoint/2010/main" val="3541766898"/>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351E730-38B3-6571-D8E7-408ECF377059}"/>
              </a:ext>
            </a:extLst>
          </p:cNvPr>
          <p:cNvSpPr>
            <a:spLocks noGrp="1"/>
          </p:cNvSpPr>
          <p:nvPr>
            <p:ph type="title"/>
          </p:nvPr>
        </p:nvSpPr>
        <p:spPr/>
        <p:txBody>
          <a:bodyPr/>
          <a:lstStyle/>
          <a:p>
            <a:r>
              <a:rPr lang="ja-JP" altLang="en-US" dirty="0"/>
              <a:t>ワークショップ参加</a:t>
            </a:r>
            <a:br>
              <a:rPr lang="en-US" altLang="ja-JP" dirty="0"/>
            </a:br>
            <a:r>
              <a:rPr lang="ja-JP" altLang="en-US" dirty="0"/>
              <a:t>ありがとうございました！</a:t>
            </a:r>
            <a:endParaRPr lang="en-US" dirty="0"/>
          </a:p>
        </p:txBody>
      </p:sp>
    </p:spTree>
    <p:extLst>
      <p:ext uri="{BB962C8B-B14F-4D97-AF65-F5344CB8AC3E}">
        <p14:creationId xmlns:p14="http://schemas.microsoft.com/office/powerpoint/2010/main" val="4207743689"/>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F8F1C6-5CF5-EE07-1CE7-EFACB1FBCBB1}"/>
              </a:ext>
            </a:extLst>
          </p:cNvPr>
          <p:cNvSpPr>
            <a:spLocks noGrp="1"/>
          </p:cNvSpPr>
          <p:nvPr>
            <p:ph type="title"/>
          </p:nvPr>
        </p:nvSpPr>
        <p:spPr/>
        <p:txBody>
          <a:bodyPr/>
          <a:lstStyle/>
          <a:p>
            <a:r>
              <a:rPr lang="en-US" dirty="0"/>
              <a:t>Boot2Root</a:t>
            </a:r>
            <a:r>
              <a:rPr lang="ja-JP" altLang="en-US" dirty="0"/>
              <a:t>とは</a:t>
            </a:r>
            <a:endParaRPr lang="en-US" dirty="0"/>
          </a:p>
        </p:txBody>
      </p:sp>
      <p:sp>
        <p:nvSpPr>
          <p:cNvPr id="3" name="テキスト プレースホルダー 2">
            <a:extLst>
              <a:ext uri="{FF2B5EF4-FFF2-40B4-BE49-F238E27FC236}">
                <a16:creationId xmlns:a16="http://schemas.microsoft.com/office/drawing/2014/main" id="{BAC99D49-42C7-AFCD-5243-E88487B9A079}"/>
              </a:ext>
            </a:extLst>
          </p:cNvPr>
          <p:cNvSpPr>
            <a:spLocks noGrp="1"/>
          </p:cNvSpPr>
          <p:nvPr>
            <p:ph type="body" idx="1"/>
          </p:nvPr>
        </p:nvSpPr>
        <p:spPr/>
        <p:txBody>
          <a:bodyPr/>
          <a:lstStyle/>
          <a:p>
            <a:r>
              <a:rPr lang="ja-JP" altLang="en-US" dirty="0"/>
              <a:t>与えられた環境に対して、脆弱性を利用して侵入して</a:t>
            </a:r>
            <a:br>
              <a:rPr lang="en-US" altLang="ja-JP" dirty="0"/>
            </a:br>
            <a:r>
              <a:rPr lang="ja-JP" altLang="en-US" dirty="0"/>
              <a:t>最終的に特権権限を取得するといったものです。</a:t>
            </a:r>
            <a:endParaRPr lang="en-US" altLang="ja-JP" dirty="0"/>
          </a:p>
          <a:p>
            <a:r>
              <a:rPr lang="ja-JP" altLang="en-US" dirty="0"/>
              <a:t>初期侵入（例</a:t>
            </a:r>
            <a:r>
              <a:rPr lang="en-US" altLang="ja-JP" dirty="0"/>
              <a:t>:www-data</a:t>
            </a:r>
            <a:r>
              <a:rPr lang="ja-JP" altLang="en-US" dirty="0"/>
              <a:t>）→権限昇格</a:t>
            </a:r>
            <a:r>
              <a:rPr lang="en-US" altLang="ja-JP" dirty="0"/>
              <a:t>(</a:t>
            </a:r>
            <a:r>
              <a:rPr lang="ja-JP" altLang="en-US" dirty="0"/>
              <a:t>例</a:t>
            </a:r>
            <a:r>
              <a:rPr lang="en-US" altLang="ja-JP" dirty="0"/>
              <a:t>: root)</a:t>
            </a:r>
          </a:p>
          <a:p>
            <a:endParaRPr lang="en-US" altLang="ja-JP" dirty="0"/>
          </a:p>
          <a:p>
            <a:endParaRPr lang="en-US" altLang="ja-JP" dirty="0"/>
          </a:p>
        </p:txBody>
      </p:sp>
    </p:spTree>
    <p:extLst>
      <p:ext uri="{BB962C8B-B14F-4D97-AF65-F5344CB8AC3E}">
        <p14:creationId xmlns:p14="http://schemas.microsoft.com/office/powerpoint/2010/main" val="3863525171"/>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89C2DD-1B53-5669-28BB-740BD7CBFEF7}"/>
              </a:ext>
            </a:extLst>
          </p:cNvPr>
          <p:cNvSpPr>
            <a:spLocks noGrp="1"/>
          </p:cNvSpPr>
          <p:nvPr>
            <p:ph type="title"/>
          </p:nvPr>
        </p:nvSpPr>
        <p:spPr/>
        <p:txBody>
          <a:bodyPr/>
          <a:lstStyle/>
          <a:p>
            <a:r>
              <a:rPr lang="ja-JP" altLang="en-US" dirty="0"/>
              <a:t>ユーザ権限の取得（一例）</a:t>
            </a:r>
            <a:endParaRPr lang="en-US" dirty="0"/>
          </a:p>
        </p:txBody>
      </p:sp>
      <p:sp>
        <p:nvSpPr>
          <p:cNvPr id="3" name="テキスト プレースホルダー 2">
            <a:extLst>
              <a:ext uri="{FF2B5EF4-FFF2-40B4-BE49-F238E27FC236}">
                <a16:creationId xmlns:a16="http://schemas.microsoft.com/office/drawing/2014/main" id="{F5A1AB70-8E09-8E87-25CD-B701CA74A9ED}"/>
              </a:ext>
            </a:extLst>
          </p:cNvPr>
          <p:cNvSpPr>
            <a:spLocks noGrp="1"/>
          </p:cNvSpPr>
          <p:nvPr>
            <p:ph type="body" idx="1"/>
          </p:nvPr>
        </p:nvSpPr>
        <p:spPr/>
        <p:txBody>
          <a:bodyPr/>
          <a:lstStyle/>
          <a:p>
            <a:r>
              <a:rPr lang="ja-JP" altLang="en-US" dirty="0"/>
              <a:t>任意コマンド実行</a:t>
            </a:r>
            <a:endParaRPr lang="en-US" altLang="ja-JP" dirty="0"/>
          </a:p>
          <a:p>
            <a:pPr lvl="1"/>
            <a:r>
              <a:rPr lang="en-US" altLang="ja-JP" dirty="0"/>
              <a:t>&lt;?</a:t>
            </a:r>
            <a:r>
              <a:rPr lang="en-US" altLang="ja-JP" dirty="0" err="1"/>
              <a:t>php</a:t>
            </a:r>
            <a:r>
              <a:rPr lang="en-US" altLang="ja-JP" dirty="0"/>
              <a:t> system($_GET['</a:t>
            </a:r>
            <a:r>
              <a:rPr lang="en-US" altLang="ja-JP" dirty="0" err="1"/>
              <a:t>cmd</a:t>
            </a:r>
            <a:r>
              <a:rPr lang="en-US" altLang="ja-JP" dirty="0"/>
              <a:t>']);?&gt;</a:t>
            </a:r>
          </a:p>
          <a:p>
            <a:pPr lvl="2"/>
            <a:r>
              <a:rPr lang="ja-JP" altLang="en-US" dirty="0"/>
              <a:t>→リバースシェル</a:t>
            </a:r>
            <a:r>
              <a:rPr lang="en-US" altLang="ja-JP" dirty="0"/>
              <a:t>(https://www.revshells.com/)</a:t>
            </a:r>
          </a:p>
          <a:p>
            <a:pPr lvl="1"/>
            <a:r>
              <a:rPr lang="ja-JP" altLang="en-US" dirty="0">
                <a:solidFill>
                  <a:srgbClr val="FF0000"/>
                </a:solidFill>
              </a:rPr>
              <a:t>認証情報の漏洩</a:t>
            </a:r>
            <a:r>
              <a:rPr lang="ja-JP" altLang="en-US" dirty="0"/>
              <a:t>など　←今回のシナリオで出題</a:t>
            </a:r>
            <a:endParaRPr lang="en-US" altLang="ja-JP" dirty="0"/>
          </a:p>
          <a:p>
            <a:pPr lvl="2"/>
            <a:r>
              <a:rPr lang="en-US" altLang="ja-JP" dirty="0"/>
              <a:t>Q:</a:t>
            </a:r>
            <a:r>
              <a:rPr lang="ja-JP" altLang="en-US" dirty="0"/>
              <a:t> 実際に認証情報の漏洩はありうるか？</a:t>
            </a:r>
            <a:endParaRPr lang="en-US" altLang="ja-JP" dirty="0"/>
          </a:p>
          <a:p>
            <a:pPr lvl="2"/>
            <a:r>
              <a:rPr lang="en-US" altLang="ja-JP" dirty="0"/>
              <a:t>A: </a:t>
            </a:r>
            <a:r>
              <a:rPr lang="ja-JP" altLang="en-US" dirty="0"/>
              <a:t>サブドメインなどに</a:t>
            </a:r>
            <a:r>
              <a:rPr lang="en-US" altLang="ja-JP" dirty="0"/>
              <a:t>git</a:t>
            </a:r>
            <a:r>
              <a:rPr lang="ja-JP" altLang="en-US" dirty="0"/>
              <a:t>のサービスがあり、</a:t>
            </a:r>
            <a:r>
              <a:rPr lang="en-US" altLang="ja-JP" dirty="0" err="1"/>
              <a:t>sshpass</a:t>
            </a:r>
            <a:r>
              <a:rPr lang="ja-JP" altLang="en-US" dirty="0"/>
              <a:t>などを使用しているため、認証情報が漏洩などのケースが感がられます。</a:t>
            </a:r>
            <a:endParaRPr lang="en-US" dirty="0"/>
          </a:p>
        </p:txBody>
      </p:sp>
    </p:spTree>
    <p:extLst>
      <p:ext uri="{BB962C8B-B14F-4D97-AF65-F5344CB8AC3E}">
        <p14:creationId xmlns:p14="http://schemas.microsoft.com/office/powerpoint/2010/main" val="4053916157"/>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FC4255-F457-383C-3C44-F7ABFA35EE4F}"/>
              </a:ext>
            </a:extLst>
          </p:cNvPr>
          <p:cNvSpPr>
            <a:spLocks noGrp="1"/>
          </p:cNvSpPr>
          <p:nvPr>
            <p:ph type="title"/>
          </p:nvPr>
        </p:nvSpPr>
        <p:spPr/>
        <p:txBody>
          <a:bodyPr/>
          <a:lstStyle/>
          <a:p>
            <a:r>
              <a:rPr lang="ja-JP" altLang="en-US" dirty="0"/>
              <a:t>権限昇格</a:t>
            </a:r>
            <a:r>
              <a:rPr lang="en-US" altLang="ja-JP" dirty="0"/>
              <a:t>(Linux)</a:t>
            </a:r>
            <a:endParaRPr lang="en-US" dirty="0"/>
          </a:p>
        </p:txBody>
      </p:sp>
      <p:sp>
        <p:nvSpPr>
          <p:cNvPr id="3" name="テキスト プレースホルダー 2">
            <a:extLst>
              <a:ext uri="{FF2B5EF4-FFF2-40B4-BE49-F238E27FC236}">
                <a16:creationId xmlns:a16="http://schemas.microsoft.com/office/drawing/2014/main" id="{531F8FB6-CD5C-3F35-7716-B9E19CF174B3}"/>
              </a:ext>
            </a:extLst>
          </p:cNvPr>
          <p:cNvSpPr>
            <a:spLocks noGrp="1"/>
          </p:cNvSpPr>
          <p:nvPr>
            <p:ph type="body" idx="1"/>
          </p:nvPr>
        </p:nvSpPr>
        <p:spPr/>
        <p:txBody>
          <a:bodyPr/>
          <a:lstStyle/>
          <a:p>
            <a:r>
              <a:rPr lang="en-US" altLang="ja-JP" dirty="0"/>
              <a:t>SUID</a:t>
            </a:r>
            <a:r>
              <a:rPr lang="ja-JP" altLang="en-US" dirty="0"/>
              <a:t>バイナリによる権限昇格</a:t>
            </a:r>
            <a:endParaRPr lang="en-US" altLang="ja-JP" dirty="0"/>
          </a:p>
          <a:p>
            <a:r>
              <a:rPr lang="en-US" altLang="ja-JP" dirty="0" err="1"/>
              <a:t>sudo</a:t>
            </a:r>
            <a:r>
              <a:rPr lang="ja-JP" altLang="en-US" dirty="0"/>
              <a:t>の</a:t>
            </a:r>
            <a:r>
              <a:rPr lang="en-US" altLang="ja-JP" dirty="0"/>
              <a:t>no password</a:t>
            </a:r>
          </a:p>
          <a:p>
            <a:r>
              <a:rPr lang="ja-JP" altLang="en-US" dirty="0"/>
              <a:t>設定不備の悪用</a:t>
            </a:r>
            <a:endParaRPr lang="en-US" altLang="ja-JP" dirty="0"/>
          </a:p>
          <a:p>
            <a:r>
              <a:rPr lang="en-US" altLang="ja-JP" dirty="0"/>
              <a:t>Path</a:t>
            </a:r>
            <a:r>
              <a:rPr lang="ja-JP" altLang="en-US" dirty="0"/>
              <a:t>インジェクション</a:t>
            </a:r>
            <a:endParaRPr lang="en-US" altLang="ja-JP" dirty="0"/>
          </a:p>
          <a:p>
            <a:r>
              <a:rPr lang="ja-JP" altLang="en-US" dirty="0">
                <a:solidFill>
                  <a:srgbClr val="FF0000"/>
                </a:solidFill>
              </a:rPr>
              <a:t>バイナリエクスプロイト　</a:t>
            </a:r>
            <a:r>
              <a:rPr lang="ja-JP" altLang="en-US" dirty="0">
                <a:solidFill>
                  <a:schemeClr val="tx1">
                    <a:lumMod val="10000"/>
                  </a:schemeClr>
                </a:solidFill>
              </a:rPr>
              <a:t>←今回のシナリオで採用</a:t>
            </a:r>
            <a:endParaRPr lang="en-US" altLang="ja-JP" dirty="0">
              <a:solidFill>
                <a:schemeClr val="tx1">
                  <a:lumMod val="10000"/>
                </a:schemeClr>
              </a:solidFill>
            </a:endParaRPr>
          </a:p>
          <a:p>
            <a:r>
              <a:rPr lang="ja-JP" altLang="en-US" dirty="0"/>
              <a:t>カーネルエクスプロイト</a:t>
            </a:r>
            <a:endParaRPr lang="en-US" altLang="ja-JP" dirty="0"/>
          </a:p>
          <a:p>
            <a:r>
              <a:rPr lang="ja-JP" altLang="en-US" dirty="0"/>
              <a:t>などなど</a:t>
            </a:r>
            <a:endParaRPr lang="en-US" altLang="ja-JP" dirty="0"/>
          </a:p>
        </p:txBody>
      </p:sp>
    </p:spTree>
    <p:extLst>
      <p:ext uri="{BB962C8B-B14F-4D97-AF65-F5344CB8AC3E}">
        <p14:creationId xmlns:p14="http://schemas.microsoft.com/office/powerpoint/2010/main" val="3127321654"/>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ACC2222-96F8-196D-6F0B-08FE7FD8A322}"/>
              </a:ext>
            </a:extLst>
          </p:cNvPr>
          <p:cNvSpPr>
            <a:spLocks noGrp="1"/>
          </p:cNvSpPr>
          <p:nvPr>
            <p:ph type="title"/>
          </p:nvPr>
        </p:nvSpPr>
        <p:spPr/>
        <p:txBody>
          <a:bodyPr/>
          <a:lstStyle/>
          <a:p>
            <a:r>
              <a:rPr lang="en-US" altLang="ja-JP" dirty="0"/>
              <a:t>Flower </a:t>
            </a:r>
            <a:r>
              <a:rPr lang="ja-JP" altLang="en-US" dirty="0"/>
              <a:t>シナリオ概要</a:t>
            </a:r>
            <a:endParaRPr lang="en-US" dirty="0"/>
          </a:p>
        </p:txBody>
      </p:sp>
      <p:sp>
        <p:nvSpPr>
          <p:cNvPr id="3" name="テキスト プレースホルダー 2">
            <a:extLst>
              <a:ext uri="{FF2B5EF4-FFF2-40B4-BE49-F238E27FC236}">
                <a16:creationId xmlns:a16="http://schemas.microsoft.com/office/drawing/2014/main" id="{89EDD321-E8FF-2E7A-135F-A13A0B031414}"/>
              </a:ext>
            </a:extLst>
          </p:cNvPr>
          <p:cNvSpPr>
            <a:spLocks noGrp="1"/>
          </p:cNvSpPr>
          <p:nvPr>
            <p:ph type="body" idx="1"/>
          </p:nvPr>
        </p:nvSpPr>
        <p:spPr/>
        <p:txBody>
          <a:bodyPr/>
          <a:lstStyle/>
          <a:p>
            <a:r>
              <a:rPr lang="ja-JP" altLang="en-US" dirty="0"/>
              <a:t>ソースコードリークによる認証情報の漏洩 </a:t>
            </a:r>
            <a:r>
              <a:rPr lang="en-US" altLang="ja-JP" dirty="0"/>
              <a:t>(web)</a:t>
            </a:r>
          </a:p>
          <a:p>
            <a:r>
              <a:rPr lang="ja-JP" altLang="en-US" dirty="0"/>
              <a:t>特権権限ユーザの所有する実行可能なバイナリに存在する脆弱性を悪用した</a:t>
            </a:r>
            <a:r>
              <a:rPr lang="en-US" altLang="ja-JP" dirty="0"/>
              <a:t>root shell</a:t>
            </a:r>
            <a:r>
              <a:rPr lang="ja-JP" altLang="en-US" dirty="0"/>
              <a:t>の獲得 </a:t>
            </a:r>
            <a:r>
              <a:rPr lang="en-US" altLang="ja-JP" dirty="0"/>
              <a:t>(</a:t>
            </a:r>
            <a:r>
              <a:rPr lang="en-US" altLang="ja-JP" dirty="0" err="1"/>
              <a:t>pwn</a:t>
            </a:r>
            <a:r>
              <a:rPr lang="en-US" altLang="ja-JP" dirty="0"/>
              <a:t>)</a:t>
            </a:r>
          </a:p>
          <a:p>
            <a:r>
              <a:rPr lang="en-US" altLang="ja-JP" dirty="0"/>
              <a:t>Flower</a:t>
            </a:r>
            <a:r>
              <a:rPr lang="ja-JP" altLang="en-US" dirty="0"/>
              <a:t>サーバ</a:t>
            </a:r>
            <a:r>
              <a:rPr lang="en-US" altLang="ja-JP" dirty="0"/>
              <a:t>: http://3.112.30.17/</a:t>
            </a:r>
          </a:p>
          <a:p>
            <a:pPr lvl="1"/>
            <a:r>
              <a:rPr lang="en-US" dirty="0"/>
              <a:t>3/6</a:t>
            </a:r>
            <a:r>
              <a:rPr lang="ja-JP" altLang="en-US" dirty="0"/>
              <a:t>までサーバーを残しています。</a:t>
            </a:r>
            <a:endParaRPr lang="en-US" altLang="ja-JP" dirty="0"/>
          </a:p>
          <a:p>
            <a:pPr lvl="1"/>
            <a:r>
              <a:rPr lang="ja-JP" altLang="en-US" dirty="0"/>
              <a:t>基本的な</a:t>
            </a:r>
            <a:r>
              <a:rPr lang="en-US" altLang="ja-JP" dirty="0"/>
              <a:t>LAMP</a:t>
            </a:r>
            <a:r>
              <a:rPr lang="ja-JP" altLang="en-US" dirty="0"/>
              <a:t>の環境のため、</a:t>
            </a:r>
            <a:br>
              <a:rPr lang="en-US" altLang="ja-JP" dirty="0"/>
            </a:br>
            <a:r>
              <a:rPr lang="ja-JP" altLang="en-US" dirty="0"/>
              <a:t>ソースコードをローカルに置いて</a:t>
            </a:r>
            <a:br>
              <a:rPr lang="en-US" altLang="ja-JP" dirty="0"/>
            </a:br>
            <a:r>
              <a:rPr lang="ja-JP" altLang="en-US" dirty="0"/>
              <a:t>検証することも可能です</a:t>
            </a:r>
            <a:endParaRPr lang="en-US" altLang="ja-JP" dirty="0"/>
          </a:p>
        </p:txBody>
      </p:sp>
      <p:pic>
        <p:nvPicPr>
          <p:cNvPr id="5" name="図 4" descr="花の絵&#10;&#10;AI によって生成されたコンテンツは間違っている可能性があります。">
            <a:extLst>
              <a:ext uri="{FF2B5EF4-FFF2-40B4-BE49-F238E27FC236}">
                <a16:creationId xmlns:a16="http://schemas.microsoft.com/office/drawing/2014/main" id="{57AA9709-0180-0181-0844-F5DF1CA80E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41854" y="3764478"/>
            <a:ext cx="4005514" cy="2663041"/>
          </a:xfrm>
          <a:prstGeom prst="rect">
            <a:avLst/>
          </a:prstGeom>
        </p:spPr>
      </p:pic>
    </p:spTree>
    <p:extLst>
      <p:ext uri="{BB962C8B-B14F-4D97-AF65-F5344CB8AC3E}">
        <p14:creationId xmlns:p14="http://schemas.microsoft.com/office/powerpoint/2010/main" val="1432080757"/>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D6A78C1-5A88-2F28-8685-503CA8AE166A}"/>
              </a:ext>
            </a:extLst>
          </p:cNvPr>
          <p:cNvSpPr>
            <a:spLocks noGrp="1"/>
          </p:cNvSpPr>
          <p:nvPr>
            <p:ph type="title"/>
          </p:nvPr>
        </p:nvSpPr>
        <p:spPr/>
        <p:txBody>
          <a:bodyPr/>
          <a:lstStyle/>
          <a:p>
            <a:r>
              <a:rPr lang="en-US" dirty="0"/>
              <a:t>User Part (Web)</a:t>
            </a:r>
          </a:p>
        </p:txBody>
      </p:sp>
      <p:sp>
        <p:nvSpPr>
          <p:cNvPr id="3" name="テキスト プレースホルダー 2">
            <a:extLst>
              <a:ext uri="{FF2B5EF4-FFF2-40B4-BE49-F238E27FC236}">
                <a16:creationId xmlns:a16="http://schemas.microsoft.com/office/drawing/2014/main" id="{A081A1CA-C7A1-EC43-8B88-CE97B45BC359}"/>
              </a:ext>
            </a:extLst>
          </p:cNvPr>
          <p:cNvSpPr>
            <a:spLocks noGrp="1"/>
          </p:cNvSpPr>
          <p:nvPr>
            <p:ph type="body" idx="1"/>
          </p:nvPr>
        </p:nvSpPr>
        <p:spPr/>
        <p:txBody>
          <a:bodyPr/>
          <a:lstStyle/>
          <a:p>
            <a:r>
              <a:rPr lang="en-US" altLang="ja-JP" dirty="0"/>
              <a:t>Burp Suite</a:t>
            </a:r>
            <a:r>
              <a:rPr lang="ja-JP" altLang="en-US" dirty="0"/>
              <a:t>などの中間プロキシを使用します</a:t>
            </a:r>
            <a:endParaRPr lang="en-US" altLang="ja-JP" dirty="0"/>
          </a:p>
          <a:p>
            <a:pPr lvl="1"/>
            <a:r>
              <a:rPr lang="en-US" altLang="ja-JP" dirty="0"/>
              <a:t>https://portswigger.net/burp</a:t>
            </a:r>
          </a:p>
          <a:p>
            <a:pPr lvl="1"/>
            <a:r>
              <a:rPr lang="ja-JP" altLang="en-US" dirty="0"/>
              <a:t>中間者として通信の改ざんなどを行うツールです</a:t>
            </a:r>
            <a:endParaRPr lang="en-US" altLang="ja-JP" dirty="0"/>
          </a:p>
          <a:p>
            <a:endParaRPr lang="en-US" altLang="ja-JP" dirty="0"/>
          </a:p>
        </p:txBody>
      </p:sp>
    </p:spTree>
    <p:extLst>
      <p:ext uri="{BB962C8B-B14F-4D97-AF65-F5344CB8AC3E}">
        <p14:creationId xmlns:p14="http://schemas.microsoft.com/office/powerpoint/2010/main" val="3427033108"/>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AB75AAC-AEA8-8E8D-24C7-9474DACDC9C7}"/>
              </a:ext>
            </a:extLst>
          </p:cNvPr>
          <p:cNvSpPr>
            <a:spLocks noGrp="1"/>
          </p:cNvSpPr>
          <p:nvPr>
            <p:ph type="title"/>
          </p:nvPr>
        </p:nvSpPr>
        <p:spPr/>
        <p:txBody>
          <a:bodyPr/>
          <a:lstStyle/>
          <a:p>
            <a:r>
              <a:rPr lang="en-US" dirty="0"/>
              <a:t>User Part (web)</a:t>
            </a:r>
          </a:p>
        </p:txBody>
      </p:sp>
      <p:sp>
        <p:nvSpPr>
          <p:cNvPr id="3" name="テキスト プレースホルダー 2">
            <a:extLst>
              <a:ext uri="{FF2B5EF4-FFF2-40B4-BE49-F238E27FC236}">
                <a16:creationId xmlns:a16="http://schemas.microsoft.com/office/drawing/2014/main" id="{61280EE3-A79B-C329-F09C-F997A279B94B}"/>
              </a:ext>
            </a:extLst>
          </p:cNvPr>
          <p:cNvSpPr>
            <a:spLocks noGrp="1"/>
          </p:cNvSpPr>
          <p:nvPr>
            <p:ph type="body" idx="1"/>
          </p:nvPr>
        </p:nvSpPr>
        <p:spPr/>
        <p:txBody>
          <a:bodyPr/>
          <a:lstStyle/>
          <a:p>
            <a:r>
              <a:rPr lang="ja-JP" altLang="en-US" dirty="0"/>
              <a:t>ブラックボックスでサイトを閲覧すると特に何も機能が見つからないが、</a:t>
            </a:r>
            <a:r>
              <a:rPr lang="en-US" altLang="ja-JP" dirty="0"/>
              <a:t>English</a:t>
            </a:r>
            <a:r>
              <a:rPr lang="ja-JP" altLang="en-US" dirty="0"/>
              <a:t>を押したときのみ英語のページが見える。</a:t>
            </a:r>
            <a:endParaRPr lang="en-US" altLang="ja-JP" dirty="0"/>
          </a:p>
          <a:p>
            <a:r>
              <a:rPr lang="ja-JP" altLang="en-US" dirty="0"/>
              <a:t>その際のパラメータ</a:t>
            </a:r>
            <a:r>
              <a:rPr lang="en-US" altLang="ja-JP" dirty="0">
                <a:solidFill>
                  <a:schemeClr val="accent5"/>
                </a:solidFill>
              </a:rPr>
              <a:t>?page=</a:t>
            </a:r>
            <a:r>
              <a:rPr lang="en-US" altLang="ja-JP" dirty="0" err="1">
                <a:solidFill>
                  <a:schemeClr val="accent5"/>
                </a:solidFill>
              </a:rPr>
              <a:t>en</a:t>
            </a:r>
            <a:r>
              <a:rPr lang="ja-JP" altLang="en-US" dirty="0"/>
              <a:t>に注目</a:t>
            </a:r>
            <a:endParaRPr lang="en-US" dirty="0"/>
          </a:p>
        </p:txBody>
      </p:sp>
      <p:pic>
        <p:nvPicPr>
          <p:cNvPr id="5" name="図 4">
            <a:extLst>
              <a:ext uri="{FF2B5EF4-FFF2-40B4-BE49-F238E27FC236}">
                <a16:creationId xmlns:a16="http://schemas.microsoft.com/office/drawing/2014/main" id="{E4E97D4E-90E1-37EE-89D9-A1936FE7F1DD}"/>
              </a:ext>
            </a:extLst>
          </p:cNvPr>
          <p:cNvPicPr>
            <a:picLocks noChangeAspect="1"/>
          </p:cNvPicPr>
          <p:nvPr/>
        </p:nvPicPr>
        <p:blipFill>
          <a:blip r:embed="rId2"/>
          <a:stretch>
            <a:fillRect/>
          </a:stretch>
        </p:blipFill>
        <p:spPr>
          <a:xfrm>
            <a:off x="162647" y="3581400"/>
            <a:ext cx="5462270" cy="2305050"/>
          </a:xfrm>
          <a:prstGeom prst="rect">
            <a:avLst/>
          </a:prstGeom>
        </p:spPr>
      </p:pic>
      <p:pic>
        <p:nvPicPr>
          <p:cNvPr id="7" name="図 6">
            <a:extLst>
              <a:ext uri="{FF2B5EF4-FFF2-40B4-BE49-F238E27FC236}">
                <a16:creationId xmlns:a16="http://schemas.microsoft.com/office/drawing/2014/main" id="{179CEF18-2535-CCEE-3FDD-F1544FB2F231}"/>
              </a:ext>
            </a:extLst>
          </p:cNvPr>
          <p:cNvPicPr>
            <a:picLocks noChangeAspect="1"/>
          </p:cNvPicPr>
          <p:nvPr/>
        </p:nvPicPr>
        <p:blipFill>
          <a:blip r:embed="rId3"/>
          <a:stretch>
            <a:fillRect/>
          </a:stretch>
        </p:blipFill>
        <p:spPr>
          <a:xfrm>
            <a:off x="6567085" y="3581400"/>
            <a:ext cx="5624915" cy="2402010"/>
          </a:xfrm>
          <a:prstGeom prst="rect">
            <a:avLst/>
          </a:prstGeom>
        </p:spPr>
      </p:pic>
      <p:sp>
        <p:nvSpPr>
          <p:cNvPr id="8" name="矢印: 右 7">
            <a:extLst>
              <a:ext uri="{FF2B5EF4-FFF2-40B4-BE49-F238E27FC236}">
                <a16:creationId xmlns:a16="http://schemas.microsoft.com/office/drawing/2014/main" id="{0E0B35F7-867E-CD7C-8E50-01A4E7CDDD94}"/>
              </a:ext>
            </a:extLst>
          </p:cNvPr>
          <p:cNvSpPr/>
          <p:nvPr/>
        </p:nvSpPr>
        <p:spPr>
          <a:xfrm>
            <a:off x="5704983" y="4762500"/>
            <a:ext cx="782036" cy="85725"/>
          </a:xfrm>
          <a:prstGeom prst="rightArrow">
            <a:avLst/>
          </a:prstGeom>
          <a:noFill/>
          <a:ln w="57150" cap="flat">
            <a:solidFill>
              <a:schemeClr val="accent5"/>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FFFFFF"/>
              </a:solidFill>
              <a:effectLst/>
              <a:uFillTx/>
              <a:latin typeface="ヒラギノ角ゴ ProN W3"/>
              <a:ea typeface="ヒラギノ角ゴ ProN W3"/>
              <a:cs typeface="ヒラギノ角ゴ ProN W3"/>
              <a:sym typeface="ヒラギノ角ゴ ProN W3"/>
            </a:endParaRPr>
          </a:p>
        </p:txBody>
      </p:sp>
    </p:spTree>
    <p:extLst>
      <p:ext uri="{BB962C8B-B14F-4D97-AF65-F5344CB8AC3E}">
        <p14:creationId xmlns:p14="http://schemas.microsoft.com/office/powerpoint/2010/main" val="1807417501"/>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ECF791D-BE70-FE1B-EE74-C241BAC1DCBE}"/>
              </a:ext>
            </a:extLst>
          </p:cNvPr>
          <p:cNvSpPr>
            <a:spLocks noGrp="1"/>
          </p:cNvSpPr>
          <p:nvPr>
            <p:ph type="title"/>
          </p:nvPr>
        </p:nvSpPr>
        <p:spPr/>
        <p:txBody>
          <a:bodyPr/>
          <a:lstStyle/>
          <a:p>
            <a:r>
              <a:rPr lang="en-US" dirty="0"/>
              <a:t>User Part (web)</a:t>
            </a:r>
          </a:p>
        </p:txBody>
      </p:sp>
      <p:sp>
        <p:nvSpPr>
          <p:cNvPr id="3" name="テキスト プレースホルダー 2">
            <a:extLst>
              <a:ext uri="{FF2B5EF4-FFF2-40B4-BE49-F238E27FC236}">
                <a16:creationId xmlns:a16="http://schemas.microsoft.com/office/drawing/2014/main" id="{4257E26E-B69F-35C8-2A21-C53AF94B9C2F}"/>
              </a:ext>
            </a:extLst>
          </p:cNvPr>
          <p:cNvSpPr>
            <a:spLocks noGrp="1"/>
          </p:cNvSpPr>
          <p:nvPr>
            <p:ph type="body" idx="1"/>
          </p:nvPr>
        </p:nvSpPr>
        <p:spPr/>
        <p:txBody>
          <a:bodyPr/>
          <a:lstStyle/>
          <a:p>
            <a:r>
              <a:rPr lang="ja-JP" altLang="en-US" dirty="0"/>
              <a:t>ソースコードを確認すると以下の</a:t>
            </a:r>
            <a:r>
              <a:rPr lang="en-US" altLang="ja-JP" dirty="0"/>
              <a:t>PHP</a:t>
            </a:r>
            <a:r>
              <a:rPr lang="ja-JP" altLang="en-US" dirty="0"/>
              <a:t>で構成されている</a:t>
            </a:r>
            <a:endParaRPr lang="en-US" altLang="ja-JP" dirty="0"/>
          </a:p>
          <a:p>
            <a:r>
              <a:rPr lang="ja-JP" altLang="en-US" dirty="0"/>
              <a:t>ソースコードの中身を見ると認証情報が取得出来るのが分かる</a:t>
            </a:r>
            <a:endParaRPr lang="en-US" altLang="ja-JP" dirty="0"/>
          </a:p>
          <a:p>
            <a:r>
              <a:rPr lang="ja-JP" altLang="en-US" dirty="0"/>
              <a:t>でもソースコードを表示しても</a:t>
            </a:r>
            <a:r>
              <a:rPr lang="en-US" altLang="ja-JP" dirty="0"/>
              <a:t>PHP</a:t>
            </a:r>
            <a:r>
              <a:rPr lang="ja-JP" altLang="en-US" dirty="0"/>
              <a:t>内のコードは見えないので</a:t>
            </a:r>
            <a:br>
              <a:rPr lang="en-US" altLang="ja-JP" dirty="0"/>
            </a:br>
            <a:r>
              <a:rPr lang="ja-JP" altLang="en-US" dirty="0"/>
              <a:t>ソースコードリークの必要がある</a:t>
            </a:r>
            <a:endParaRPr lang="en-US" altLang="ja-JP" dirty="0"/>
          </a:p>
        </p:txBody>
      </p:sp>
      <p:sp>
        <p:nvSpPr>
          <p:cNvPr id="11" name="正方形/長方形 10">
            <a:extLst>
              <a:ext uri="{FF2B5EF4-FFF2-40B4-BE49-F238E27FC236}">
                <a16:creationId xmlns:a16="http://schemas.microsoft.com/office/drawing/2014/main" id="{FF6F42B3-5297-302C-2B40-C432A177D094}"/>
              </a:ext>
            </a:extLst>
          </p:cNvPr>
          <p:cNvSpPr/>
          <p:nvPr/>
        </p:nvSpPr>
        <p:spPr>
          <a:xfrm>
            <a:off x="169819" y="4091964"/>
            <a:ext cx="5578904" cy="2452137"/>
          </a:xfrm>
          <a:prstGeom prst="rect">
            <a:avLst/>
          </a:prstGeom>
          <a:solidFill>
            <a:schemeClr val="bg2"/>
          </a:solidFill>
          <a:ln w="5715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nSpc>
                <a:spcPts val="1425"/>
              </a:lnSpc>
            </a:pPr>
            <a:r>
              <a:rPr lang="en-US" sz="1100" b="0" dirty="0">
                <a:solidFill>
                  <a:srgbClr val="F92672"/>
                </a:solidFill>
                <a:effectLst/>
                <a:latin typeface="Consolas" panose="020B0609020204030204" pitchFamily="49" charset="0"/>
              </a:rPr>
              <a:t>&lt;?</a:t>
            </a:r>
            <a:r>
              <a:rPr lang="en-US" sz="1100" b="0" dirty="0" err="1">
                <a:solidFill>
                  <a:srgbClr val="F92672"/>
                </a:solidFill>
                <a:effectLst/>
                <a:latin typeface="Consolas" panose="020B0609020204030204" pitchFamily="49" charset="0"/>
              </a:rPr>
              <a:t>php</a:t>
            </a:r>
            <a:endParaRPr lang="en-US" sz="1100" b="0" dirty="0">
              <a:solidFill>
                <a:srgbClr val="F8F8F2"/>
              </a:solidFill>
              <a:effectLst/>
              <a:latin typeface="Consolas" panose="020B0609020204030204" pitchFamily="49" charset="0"/>
            </a:endParaRPr>
          </a:p>
          <a:p>
            <a:pPr>
              <a:lnSpc>
                <a:spcPts val="1425"/>
              </a:lnSpc>
            </a:pPr>
            <a:br>
              <a:rPr lang="en-US" sz="1100" b="0" dirty="0">
                <a:solidFill>
                  <a:srgbClr val="F8F8F2"/>
                </a:solidFill>
                <a:effectLst/>
                <a:latin typeface="Consolas" panose="020B0609020204030204" pitchFamily="49" charset="0"/>
              </a:rPr>
            </a:br>
            <a:r>
              <a:rPr lang="en-US" sz="1100" b="0" dirty="0">
                <a:solidFill>
                  <a:srgbClr val="F8F8F2"/>
                </a:solidFill>
                <a:effectLst/>
                <a:latin typeface="Consolas" panose="020B0609020204030204" pitchFamily="49" charset="0"/>
              </a:rPr>
              <a:t>  </a:t>
            </a:r>
            <a:r>
              <a:rPr lang="en-US" sz="1100" b="0" dirty="0">
                <a:solidFill>
                  <a:srgbClr val="88846F"/>
                </a:solidFill>
                <a:effectLst/>
                <a:latin typeface="Consolas" panose="020B0609020204030204" pitchFamily="49" charset="0"/>
              </a:rPr>
              <a:t>// Super Secret</a:t>
            </a:r>
            <a:r>
              <a:rPr lang="ja-JP" altLang="en-US" sz="1100" b="0" dirty="0">
                <a:solidFill>
                  <a:srgbClr val="88846F"/>
                </a:solidFill>
                <a:latin typeface="Consolas" panose="020B0609020204030204" pitchFamily="49" charset="0"/>
              </a:rPr>
              <a:t> </a:t>
            </a:r>
            <a:r>
              <a:rPr lang="en-US" altLang="ja-JP" sz="1100" b="0" dirty="0">
                <a:solidFill>
                  <a:srgbClr val="88846F"/>
                </a:solidFill>
                <a:latin typeface="Consolas" panose="020B0609020204030204" pitchFamily="49" charset="0"/>
              </a:rPr>
              <a:t>SSH</a:t>
            </a:r>
            <a:r>
              <a:rPr lang="ja-JP" altLang="en-US" sz="1100" b="0" dirty="0">
                <a:solidFill>
                  <a:srgbClr val="88846F"/>
                </a:solidFill>
                <a:latin typeface="Consolas" panose="020B0609020204030204" pitchFamily="49" charset="0"/>
              </a:rPr>
              <a:t> </a:t>
            </a:r>
            <a:r>
              <a:rPr lang="en-US" altLang="ja-JP" sz="1100" b="0" dirty="0">
                <a:solidFill>
                  <a:srgbClr val="88846F"/>
                </a:solidFill>
                <a:latin typeface="Consolas" panose="020B0609020204030204" pitchFamily="49" charset="0"/>
              </a:rPr>
              <a:t>Password</a:t>
            </a:r>
            <a:endParaRPr lang="en-US" sz="1100" b="0" dirty="0">
              <a:solidFill>
                <a:srgbClr val="F8F8F2"/>
              </a:solidFill>
              <a:effectLst/>
              <a:latin typeface="Consolas" panose="020B0609020204030204" pitchFamily="49" charset="0"/>
            </a:endParaRPr>
          </a:p>
          <a:p>
            <a:pPr>
              <a:lnSpc>
                <a:spcPts val="1425"/>
              </a:lnSpc>
            </a:pPr>
            <a:r>
              <a:rPr lang="en-US" sz="1100" b="0" dirty="0">
                <a:solidFill>
                  <a:srgbClr val="F8F8F2"/>
                </a:solidFill>
                <a:effectLst/>
                <a:latin typeface="Consolas" panose="020B0609020204030204" pitchFamily="49" charset="0"/>
              </a:rPr>
              <a:t>  </a:t>
            </a:r>
            <a:r>
              <a:rPr lang="en-US" sz="1100" b="0" dirty="0">
                <a:solidFill>
                  <a:srgbClr val="88846F"/>
                </a:solidFill>
                <a:effectLst/>
                <a:latin typeface="Consolas" panose="020B0609020204030204" pitchFamily="49" charset="0"/>
              </a:rPr>
              <a:t>// **** : **************************</a:t>
            </a:r>
            <a:endParaRPr lang="en-US" sz="1100" b="0" dirty="0">
              <a:solidFill>
                <a:srgbClr val="F8F8F2"/>
              </a:solidFill>
              <a:effectLst/>
              <a:latin typeface="Consolas" panose="020B0609020204030204" pitchFamily="49" charset="0"/>
            </a:endParaRPr>
          </a:p>
          <a:p>
            <a:pPr>
              <a:lnSpc>
                <a:spcPts val="1425"/>
              </a:lnSpc>
            </a:pPr>
            <a:br>
              <a:rPr lang="en-US" sz="1100" b="0" dirty="0">
                <a:solidFill>
                  <a:srgbClr val="F8F8F2"/>
                </a:solidFill>
                <a:effectLst/>
                <a:latin typeface="Consolas" panose="020B0609020204030204" pitchFamily="49" charset="0"/>
              </a:rPr>
            </a:br>
            <a:r>
              <a:rPr lang="en-US" sz="1100" b="0" dirty="0">
                <a:solidFill>
                  <a:srgbClr val="F92672"/>
                </a:solidFill>
                <a:effectLst/>
                <a:latin typeface="Consolas" panose="020B0609020204030204" pitchFamily="49" charset="0"/>
              </a:rPr>
              <a:t>if</a:t>
            </a:r>
            <a:r>
              <a:rPr lang="en-US" sz="1100" b="0" dirty="0">
                <a:solidFill>
                  <a:srgbClr val="F8F8F2"/>
                </a:solidFill>
                <a:effectLst/>
                <a:latin typeface="Consolas" panose="020B0609020204030204" pitchFamily="49" charset="0"/>
              </a:rPr>
              <a:t> (</a:t>
            </a:r>
            <a:r>
              <a:rPr lang="en-US" sz="1100" b="0" dirty="0" err="1">
                <a:solidFill>
                  <a:srgbClr val="66D9EF"/>
                </a:solidFill>
                <a:effectLst/>
                <a:latin typeface="Consolas" panose="020B0609020204030204" pitchFamily="49" charset="0"/>
              </a:rPr>
              <a:t>isset</a:t>
            </a:r>
            <a:r>
              <a:rPr lang="en-US" sz="1100" b="0" dirty="0">
                <a:solidFill>
                  <a:srgbClr val="F8F8F2"/>
                </a:solidFill>
                <a:effectLst/>
                <a:latin typeface="Consolas" panose="020B0609020204030204" pitchFamily="49" charset="0"/>
              </a:rPr>
              <a:t>($_GET[</a:t>
            </a:r>
            <a:r>
              <a:rPr lang="en-US" sz="1100" b="0" dirty="0">
                <a:solidFill>
                  <a:srgbClr val="E6DB74"/>
                </a:solidFill>
                <a:effectLst/>
                <a:latin typeface="Consolas" panose="020B0609020204030204" pitchFamily="49" charset="0"/>
              </a:rPr>
              <a:t>'page'</a:t>
            </a:r>
            <a:r>
              <a:rPr lang="en-US" sz="1100" b="0" dirty="0">
                <a:solidFill>
                  <a:srgbClr val="F8F8F2"/>
                </a:solidFill>
                <a:effectLst/>
                <a:latin typeface="Consolas" panose="020B0609020204030204" pitchFamily="49" charset="0"/>
              </a:rPr>
              <a:t>])) {</a:t>
            </a:r>
          </a:p>
          <a:p>
            <a:pPr>
              <a:lnSpc>
                <a:spcPts val="1425"/>
              </a:lnSpc>
            </a:pPr>
            <a:r>
              <a:rPr lang="en-US" sz="1100" b="0" dirty="0">
                <a:solidFill>
                  <a:srgbClr val="F8F8F2"/>
                </a:solidFill>
                <a:effectLst/>
                <a:latin typeface="Consolas" panose="020B0609020204030204" pitchFamily="49" charset="0"/>
              </a:rPr>
              <a:t>    $page </a:t>
            </a:r>
            <a:r>
              <a:rPr lang="en-US" sz="1100" b="0" dirty="0">
                <a:solidFill>
                  <a:srgbClr val="F92672"/>
                </a:solidFill>
                <a:effectLst/>
                <a:latin typeface="Consolas" panose="020B0609020204030204" pitchFamily="49" charset="0"/>
              </a:rPr>
              <a:t>=</a:t>
            </a:r>
            <a:r>
              <a:rPr lang="en-US" sz="1100" b="0" dirty="0">
                <a:solidFill>
                  <a:srgbClr val="F8F8F2"/>
                </a:solidFill>
                <a:effectLst/>
                <a:latin typeface="Consolas" panose="020B0609020204030204" pitchFamily="49" charset="0"/>
              </a:rPr>
              <a:t> $_GET[</a:t>
            </a:r>
            <a:r>
              <a:rPr lang="en-US" sz="1100" b="0" dirty="0">
                <a:solidFill>
                  <a:srgbClr val="E6DB74"/>
                </a:solidFill>
                <a:effectLst/>
                <a:latin typeface="Consolas" panose="020B0609020204030204" pitchFamily="49" charset="0"/>
              </a:rPr>
              <a:t>'page'</a:t>
            </a:r>
            <a:r>
              <a:rPr lang="en-US" sz="1100" b="0" dirty="0">
                <a:solidFill>
                  <a:srgbClr val="F8F8F2"/>
                </a:solidFill>
                <a:effectLst/>
                <a:latin typeface="Consolas" panose="020B0609020204030204" pitchFamily="49" charset="0"/>
              </a:rPr>
              <a:t>] </a:t>
            </a:r>
            <a:r>
              <a:rPr lang="en-US" sz="1100" b="0" dirty="0">
                <a:solidFill>
                  <a:srgbClr val="F92672"/>
                </a:solidFill>
                <a:effectLst/>
                <a:latin typeface="Consolas" panose="020B0609020204030204" pitchFamily="49" charset="0"/>
              </a:rPr>
              <a:t>.</a:t>
            </a:r>
            <a:r>
              <a:rPr lang="en-US" sz="1100" b="0" dirty="0">
                <a:solidFill>
                  <a:srgbClr val="F8F8F2"/>
                </a:solidFill>
                <a:effectLst/>
                <a:latin typeface="Consolas" panose="020B0609020204030204" pitchFamily="49" charset="0"/>
              </a:rPr>
              <a:t> </a:t>
            </a:r>
            <a:r>
              <a:rPr lang="en-US" sz="1100" b="0" dirty="0">
                <a:solidFill>
                  <a:srgbClr val="E6DB74"/>
                </a:solidFill>
                <a:effectLst/>
                <a:latin typeface="Consolas" panose="020B0609020204030204" pitchFamily="49" charset="0"/>
              </a:rPr>
              <a:t>'.</a:t>
            </a:r>
            <a:r>
              <a:rPr lang="en-US" sz="1100" b="0" dirty="0" err="1">
                <a:solidFill>
                  <a:srgbClr val="E6DB74"/>
                </a:solidFill>
                <a:effectLst/>
                <a:latin typeface="Consolas" panose="020B0609020204030204" pitchFamily="49" charset="0"/>
              </a:rPr>
              <a:t>php</a:t>
            </a:r>
            <a:r>
              <a:rPr lang="en-US" sz="1100" b="0" dirty="0">
                <a:solidFill>
                  <a:srgbClr val="E6DB74"/>
                </a:solidFill>
                <a:effectLst/>
                <a:latin typeface="Consolas" panose="020B0609020204030204" pitchFamily="49" charset="0"/>
              </a:rPr>
              <a:t>'</a:t>
            </a:r>
            <a:r>
              <a:rPr lang="en-US" sz="1100" b="0" dirty="0">
                <a:solidFill>
                  <a:srgbClr val="F8F8F2"/>
                </a:solidFill>
                <a:effectLst/>
                <a:latin typeface="Consolas" panose="020B0609020204030204" pitchFamily="49" charset="0"/>
              </a:rPr>
              <a:t>;</a:t>
            </a:r>
          </a:p>
          <a:p>
            <a:pPr>
              <a:lnSpc>
                <a:spcPts val="1425"/>
              </a:lnSpc>
            </a:pPr>
            <a:r>
              <a:rPr lang="en-US" sz="1100" b="0" dirty="0">
                <a:solidFill>
                  <a:srgbClr val="F8F8F2"/>
                </a:solidFill>
                <a:effectLst/>
                <a:latin typeface="Consolas" panose="020B0609020204030204" pitchFamily="49" charset="0"/>
              </a:rPr>
              <a:t>    </a:t>
            </a:r>
            <a:r>
              <a:rPr lang="en-US" sz="1100" b="0" dirty="0">
                <a:solidFill>
                  <a:srgbClr val="F92672"/>
                </a:solidFill>
                <a:effectLst/>
                <a:latin typeface="Consolas" panose="020B0609020204030204" pitchFamily="49" charset="0"/>
              </a:rPr>
              <a:t>include</a:t>
            </a:r>
            <a:r>
              <a:rPr lang="en-US" sz="1100" b="0" dirty="0">
                <a:solidFill>
                  <a:srgbClr val="F8F8F2"/>
                </a:solidFill>
                <a:effectLst/>
                <a:latin typeface="Consolas" panose="020B0609020204030204" pitchFamily="49" charset="0"/>
              </a:rPr>
              <a:t>($page);</a:t>
            </a:r>
          </a:p>
          <a:p>
            <a:pPr>
              <a:lnSpc>
                <a:spcPts val="1425"/>
              </a:lnSpc>
            </a:pPr>
            <a:r>
              <a:rPr lang="en-US" sz="1100" b="0" dirty="0">
                <a:solidFill>
                  <a:srgbClr val="F8F8F2"/>
                </a:solidFill>
                <a:effectLst/>
                <a:latin typeface="Consolas" panose="020B0609020204030204" pitchFamily="49" charset="0"/>
              </a:rPr>
              <a:t>    </a:t>
            </a:r>
            <a:r>
              <a:rPr lang="en-US" sz="1100" b="0" dirty="0">
                <a:solidFill>
                  <a:srgbClr val="F92672"/>
                </a:solidFill>
                <a:effectLst/>
                <a:latin typeface="Consolas" panose="020B0609020204030204" pitchFamily="49" charset="0"/>
              </a:rPr>
              <a:t>exit</a:t>
            </a:r>
            <a:r>
              <a:rPr lang="en-US" sz="1100" b="0" dirty="0">
                <a:solidFill>
                  <a:srgbClr val="F8F8F2"/>
                </a:solidFill>
                <a:effectLst/>
                <a:latin typeface="Consolas" panose="020B0609020204030204" pitchFamily="49" charset="0"/>
              </a:rPr>
              <a:t>;</a:t>
            </a:r>
          </a:p>
          <a:p>
            <a:pPr>
              <a:lnSpc>
                <a:spcPts val="1425"/>
              </a:lnSpc>
            </a:pPr>
            <a:r>
              <a:rPr lang="en-US" sz="1100" b="0" dirty="0">
                <a:solidFill>
                  <a:srgbClr val="F8F8F2"/>
                </a:solidFill>
                <a:effectLst/>
                <a:latin typeface="Consolas" panose="020B0609020204030204" pitchFamily="49" charset="0"/>
              </a:rPr>
              <a:t>}</a:t>
            </a:r>
            <a:br>
              <a:rPr lang="en-US" sz="1100" b="0" dirty="0">
                <a:solidFill>
                  <a:srgbClr val="F8F8F2"/>
                </a:solidFill>
                <a:effectLst/>
                <a:latin typeface="Consolas" panose="020B0609020204030204" pitchFamily="49" charset="0"/>
              </a:rPr>
            </a:br>
            <a:r>
              <a:rPr lang="en-US" sz="1100" b="0" dirty="0">
                <a:solidFill>
                  <a:srgbClr val="F92672"/>
                </a:solidFill>
                <a:effectLst/>
                <a:latin typeface="Consolas" panose="020B0609020204030204" pitchFamily="49" charset="0"/>
              </a:rPr>
              <a:t>?&gt;</a:t>
            </a:r>
            <a:endParaRPr lang="en-US" sz="1100" b="0" dirty="0">
              <a:solidFill>
                <a:srgbClr val="F8F8F2"/>
              </a:solidFill>
              <a:effectLst/>
              <a:latin typeface="Consolas" panose="020B0609020204030204" pitchFamily="49" charset="0"/>
            </a:endParaRPr>
          </a:p>
          <a:p>
            <a:pPr marL="0" marR="0" indent="0" algn="ctr" defTabSz="584200"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dirty="0">
              <a:ln>
                <a:noFill/>
              </a:ln>
              <a:solidFill>
                <a:srgbClr val="FFFFFF"/>
              </a:solidFill>
              <a:effectLst/>
              <a:uFillTx/>
              <a:latin typeface="ヒラギノ角ゴ ProN W3"/>
              <a:ea typeface="ヒラギノ角ゴ ProN W3"/>
              <a:cs typeface="ヒラギノ角ゴ ProN W3"/>
              <a:sym typeface="ヒラギノ角ゴ ProN W3"/>
            </a:endParaRPr>
          </a:p>
        </p:txBody>
      </p:sp>
      <p:pic>
        <p:nvPicPr>
          <p:cNvPr id="15" name="図 14">
            <a:extLst>
              <a:ext uri="{FF2B5EF4-FFF2-40B4-BE49-F238E27FC236}">
                <a16:creationId xmlns:a16="http://schemas.microsoft.com/office/drawing/2014/main" id="{C0EC9051-7D88-75A9-2027-65A20A296C58}"/>
              </a:ext>
            </a:extLst>
          </p:cNvPr>
          <p:cNvPicPr>
            <a:picLocks noChangeAspect="1"/>
          </p:cNvPicPr>
          <p:nvPr/>
        </p:nvPicPr>
        <p:blipFill>
          <a:blip r:embed="rId2"/>
          <a:stretch>
            <a:fillRect/>
          </a:stretch>
        </p:blipFill>
        <p:spPr>
          <a:xfrm>
            <a:off x="5936246" y="4140063"/>
            <a:ext cx="6085935" cy="2322651"/>
          </a:xfrm>
          <a:prstGeom prst="rect">
            <a:avLst/>
          </a:prstGeom>
        </p:spPr>
      </p:pic>
    </p:spTree>
    <p:extLst>
      <p:ext uri="{BB962C8B-B14F-4D97-AF65-F5344CB8AC3E}">
        <p14:creationId xmlns:p14="http://schemas.microsoft.com/office/powerpoint/2010/main" val="3705871037"/>
      </p:ext>
    </p:extLst>
  </p:cSld>
  <p:clrMapOvr>
    <a:masterClrMapping/>
  </p:clrMapOvr>
  <p:transition spd="med"/>
</p:sld>
</file>

<file path=ppt/theme/theme1.xml><?xml version="1.0" encoding="utf-8"?>
<a:theme xmlns:a="http://schemas.openxmlformats.org/drawingml/2006/main" name="azusa">
  <a:themeElements>
    <a:clrScheme name="azusa-colors">
      <a:dk1>
        <a:srgbClr val="FFFFFF"/>
      </a:dk1>
      <a:lt1>
        <a:srgbClr val="FFF5E3"/>
      </a:lt1>
      <a:dk2>
        <a:srgbClr val="464E70"/>
      </a:dk2>
      <a:lt2>
        <a:srgbClr val="DCDEE0"/>
      </a:lt2>
      <a:accent1>
        <a:srgbClr val="02A8F3"/>
      </a:accent1>
      <a:accent2>
        <a:srgbClr val="33B490"/>
      </a:accent2>
      <a:accent3>
        <a:srgbClr val="00BBD3"/>
      </a:accent3>
      <a:accent4>
        <a:srgbClr val="FF9000"/>
      </a:accent4>
      <a:accent5>
        <a:srgbClr val="FF5151"/>
      </a:accent5>
      <a:accent6>
        <a:srgbClr val="B967C7"/>
      </a:accent6>
      <a:hlink>
        <a:srgbClr val="0000FF"/>
      </a:hlink>
      <a:folHlink>
        <a:srgbClr val="FF00FF"/>
      </a:folHlink>
    </a:clrScheme>
    <a:fontScheme name="メイリオ + Segoe UI">
      <a:majorFont>
        <a:latin typeface="Segoe UI"/>
        <a:ea typeface="メイリオ"/>
        <a:cs typeface="Avenir Next"/>
      </a:majorFont>
      <a:minorFont>
        <a:latin typeface="Segoe UI"/>
        <a:ea typeface="メイリオ"/>
        <a:cs typeface="Avenir Nex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57150" cap="flat">
          <a:solidFill>
            <a:schemeClr val="accent5"/>
          </a:solid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ヒラギノ角ゴ ProN W3"/>
            <a:ea typeface="ヒラギノ角ゴ ProN W3"/>
            <a:cs typeface="ヒラギノ角ゴ ProN W3"/>
            <a:sym typeface="ヒラギノ角ゴ ProN W3"/>
          </a:defRPr>
        </a:defPPr>
      </a:lstStyle>
      <a:style>
        <a:lnRef idx="0">
          <a:scrgbClr r="0" g="0" b="0"/>
        </a:lnRef>
        <a:fillRef idx="0">
          <a:scrgbClr r="0" g="0" b="0"/>
        </a:fillRef>
        <a:effectRef idx="0">
          <a:scrgbClr r="0" g="0" b="0"/>
        </a:effectRef>
        <a:fontRef idx="none"/>
      </a:style>
    </a:spDef>
    <a:lnDef>
      <a:spPr>
        <a:noFill/>
        <a:ln w="76200" cap="flat">
          <a:solidFill>
            <a:srgbClr val="FF5151"/>
          </a:solidFill>
          <a:prstDash val="solid"/>
          <a:miter lim="400000"/>
          <a:tailEnd type="arrow"/>
        </a:ln>
        <a:effectLst/>
        <a:sp3d/>
      </a:spPr>
      <a:body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584200" rtl="0" fontAlgn="auto" latinLnBrk="0" hangingPunct="0">
          <a:lnSpc>
            <a:spcPct val="100000"/>
          </a:lnSpc>
          <a:spcBef>
            <a:spcPts val="0"/>
          </a:spcBef>
          <a:spcAft>
            <a:spcPts val="0"/>
          </a:spcAft>
          <a:buClrTx/>
          <a:buSzTx/>
          <a:buFontTx/>
          <a:buNone/>
          <a:tabLst/>
          <a:defRPr kumimoji="0" sz="4000" b="1" i="0" u="none" strike="noStrike" cap="none" spc="0" normalizeH="0" baseline="0">
            <a:ln>
              <a:noFill/>
            </a:ln>
            <a:solidFill>
              <a:srgbClr val="FFF5E3"/>
            </a:solidFill>
            <a:effectLst/>
            <a:uFillTx/>
            <a:latin typeface="+mn-lt"/>
            <a:ea typeface="+mn-ea"/>
            <a:cs typeface="+mn-cs"/>
            <a:sym typeface="Avenir Nex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azusa" id="{DA668E7F-1E6C-43F5-81C2-B4C3068FA23B}" vid="{CC4FFFAA-29AC-4A8D-88D9-8E5665CB1214}"/>
    </a:ext>
  </a:extLst>
</a:theme>
</file>

<file path=docProps/app.xml><?xml version="1.0" encoding="utf-8"?>
<Properties xmlns="http://schemas.openxmlformats.org/officeDocument/2006/extended-properties" xmlns:vt="http://schemas.openxmlformats.org/officeDocument/2006/docPropsVTypes">
  <Template>azusa</Template>
  <TotalTime>80</TotalTime>
  <Words>1157</Words>
  <Application>Microsoft Office PowerPoint</Application>
  <PresentationFormat>ワイド画面</PresentationFormat>
  <Paragraphs>121</Paragraphs>
  <Slides>22</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22</vt:i4>
      </vt:variant>
    </vt:vector>
  </HeadingPairs>
  <TitlesOfParts>
    <vt:vector size="28" baseType="lpstr">
      <vt:lpstr>Avenir Next Medium</vt:lpstr>
      <vt:lpstr>ヒラギノ角ゴ ProN W3</vt:lpstr>
      <vt:lpstr>メイリオ</vt:lpstr>
      <vt:lpstr>Consolas</vt:lpstr>
      <vt:lpstr>Segoe UI</vt:lpstr>
      <vt:lpstr>azusa</vt:lpstr>
      <vt:lpstr>SECCON電脳会議 13 RWPL Flowers</vt:lpstr>
      <vt:lpstr>自己紹介</vt:lpstr>
      <vt:lpstr>Boot2Rootとは</vt:lpstr>
      <vt:lpstr>ユーザ権限の取得（一例）</vt:lpstr>
      <vt:lpstr>権限昇格(Linux)</vt:lpstr>
      <vt:lpstr>Flower シナリオ概要</vt:lpstr>
      <vt:lpstr>User Part (Web)</vt:lpstr>
      <vt:lpstr>User Part (web)</vt:lpstr>
      <vt:lpstr>User Part (web)</vt:lpstr>
      <vt:lpstr>User Part (web)</vt:lpstr>
      <vt:lpstr>User Part (web)</vt:lpstr>
      <vt:lpstr>User Part (web)</vt:lpstr>
      <vt:lpstr>User Part (web)</vt:lpstr>
      <vt:lpstr>User Part (web)</vt:lpstr>
      <vt:lpstr>Root Part (pwn)</vt:lpstr>
      <vt:lpstr>Root Part (pwn)</vt:lpstr>
      <vt:lpstr>Root Part (pwn)</vt:lpstr>
      <vt:lpstr>Root Part (pwn)</vt:lpstr>
      <vt:lpstr>Root Part (pwn)</vt:lpstr>
      <vt:lpstr>Root Part (pwn)</vt:lpstr>
      <vt:lpstr>最後に</vt:lpstr>
      <vt:lpstr>ワークショップ参加 ありがとうございました！</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篤樹 箱崎</dc:creator>
  <cp:lastModifiedBy>篤樹 箱崎</cp:lastModifiedBy>
  <cp:revision>2</cp:revision>
  <dcterms:created xsi:type="dcterms:W3CDTF">2025-03-03T07:03:26Z</dcterms:created>
  <dcterms:modified xsi:type="dcterms:W3CDTF">2025-03-03T08:25:36Z</dcterms:modified>
</cp:coreProperties>
</file>