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204E7-8E2C-4DEE-93BB-64EE2D515FAC}" v="15" dt="2023-11-22T10:46:2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x Parsons" userId="e15b0f54-4e59-4125-b451-f174fd33696b" providerId="ADAL" clId="{DEA7F838-1C40-4332-A730-1DA4F0DE75CB}"/>
    <pc:docChg chg="modSld">
      <pc:chgData name="Rex Parsons" userId="e15b0f54-4e59-4125-b451-f174fd33696b" providerId="ADAL" clId="{DEA7F838-1C40-4332-A730-1DA4F0DE75CB}" dt="2023-10-20T04:09:29.147" v="16" actId="20577"/>
      <pc:docMkLst>
        <pc:docMk/>
      </pc:docMkLst>
      <pc:sldChg chg="modSp mod">
        <pc:chgData name="Rex Parsons" userId="e15b0f54-4e59-4125-b451-f174fd33696b" providerId="ADAL" clId="{DEA7F838-1C40-4332-A730-1DA4F0DE75CB}" dt="2023-10-20T04:09:29.147" v="16" actId="20577"/>
        <pc:sldMkLst>
          <pc:docMk/>
          <pc:sldMk cId="582134039" sldId="257"/>
        </pc:sldMkLst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" creationId="{48712DDC-73A5-DF1E-2042-A142E1FA2B8F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3" creationId="{E196170D-D8A4-6584-0C45-1C014EA06D61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4" creationId="{815EBA05-1F1E-C893-CE1A-D90644484D99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5" creationId="{23EDE1DA-4D30-08C3-894F-D68DCABE4E2E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6" creationId="{4537D398-C33D-4E54-B342-6BD0E822EF94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" creationId="{06E8184F-5C64-4FC0-915A-4BB1EE1FC6A6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0" creationId="{0BD4C3E0-5697-42B7-BCEA-7D0128F1D259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1" creationId="{1F8442BC-3030-478A-A5CB-F0073BDA9788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2" creationId="{95B66D39-6A4F-45A4-96D5-CCF7A2EB3D36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3" creationId="{9F2510D7-2F78-4611-B92C-8A48F1AB03D9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4" creationId="{B21CB7D4-FA7A-1E22-621E-9B52E83B1D7B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6" creationId="{5AE7CA03-4907-4A7F-AF4C-614EF8085CB6}"/>
          </ac:spMkLst>
        </pc:spChg>
        <pc:spChg chg="mod">
          <ac:chgData name="Rex Parsons" userId="e15b0f54-4e59-4125-b451-f174fd33696b" providerId="ADAL" clId="{DEA7F838-1C40-4332-A730-1DA4F0DE75CB}" dt="2023-10-20T04:09:29.147" v="16" actId="20577"/>
          <ac:spMkLst>
            <pc:docMk/>
            <pc:sldMk cId="582134039" sldId="257"/>
            <ac:spMk id="20" creationId="{D1DE21DA-1424-4910-8BD1-0551A8B0435A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1" creationId="{FDB099DF-B9C7-4F1E-8D8A-7DC09C9F18F8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2" creationId="{7A499E51-EDD6-4E1C-B37E-E0A4E87B1DF2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3" creationId="{33A815D6-57DE-4FC6-AE13-1490E4CABF6E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5" creationId="{AF412536-84C9-428B-AF4A-B1B2FA9092F9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7" creationId="{F637F9D0-DBD4-418B-A5A2-5DC4795AA0D0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8" creationId="{AD03BBCC-4C9A-47F7-ADCD-986C3FE5B889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29" creationId="{04BEF7DA-9C1B-4366-8E68-8606F8F05351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32" creationId="{376C54D3-DE2B-4391-B198-EC6EC9BC0751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33" creationId="{C1F0D876-45D1-43E8-8DA8-43152F9C75C2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36" creationId="{5A45A7E4-7320-4C8E-A401-FEBE5C13C4C0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43" creationId="{98AFCAF0-1D91-499F-BFA3-2C7DF3976565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44" creationId="{A8FD2684-51C6-4DDE-AECC-60F25A9A3757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45" creationId="{C674CB45-9E3B-4A99-8E61-9A1C2A413D03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53" creationId="{76C96F18-8C60-4C4A-94DE-F06E3EC8F003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54" creationId="{44DA43D4-ED74-4A27-8513-D9570296E008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55" creationId="{3DFC7178-E4FC-435C-896F-82C3E49ED458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58" creationId="{1F7B914D-A520-4220-9B8E-CEDE1709ED20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59" creationId="{42068DFC-BDD6-4F62-A4C7-17F5999A876F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61" creationId="{B07BDEF2-58CB-43C3-8E42-3A7FE0DDDF9F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66" creationId="{883D45E8-10D6-420C-B99A-80CC77FF1068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67" creationId="{17DD73C4-7F43-4119-BD7A-BE0C94B60870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68" creationId="{951A72B8-710F-4A84-B95C-FA7C9BB6D768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0" creationId="{5BBAD4CB-67CE-4DAD-81AC-FC3617D0D33A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1" creationId="{050527DA-ED8D-4067-994F-3B0A57EE429E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2" creationId="{25A0CACD-E7DE-4A8B-B374-1CA569F1E976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3" creationId="{3682F1C4-8043-423C-973F-56C1B0D413F3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4" creationId="{7D24BB29-CEC4-449B-AFA5-EF06FD70E24F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7" creationId="{A216F89E-5687-4C97-AFD2-7C45E4434CB5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8" creationId="{82FE1411-C9CF-43FB-A26C-373E09C5CB26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79" creationId="{3D58C7FA-0FBE-47B6-B92D-6E01DF6B4F11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87" creationId="{CD724EAB-96BE-4664-B52D-E83A8340EE30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91" creationId="{EDA70F6E-F9BF-4A5D-A0DB-8241FF47DA66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92" creationId="{6D4CC9D1-E5B3-4660-AB7C-C106E2BF5765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99" creationId="{685FF88D-98B4-40BA-9177-D7A8188F762E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00" creationId="{531DA444-3A00-49FC-96EE-3FCE4AFF8135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03" creationId="{35F9AD4D-4E95-49D3-A2A2-1E3055802C40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04" creationId="{C191A38D-C24B-42DC-BB20-5A65A0B6F47F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08" creationId="{2F9131FD-36E3-4A02-BF49-54314AF5C2F9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12" creationId="{1D2F6AE8-D322-4E87-9A85-E30D12D81F34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13" creationId="{A7C8B401-39E0-48D2-B123-3AD9793587E4}"/>
          </ac:spMkLst>
        </pc:spChg>
        <pc:spChg chg="mod">
          <ac:chgData name="Rex Parsons" userId="e15b0f54-4e59-4125-b451-f174fd33696b" providerId="ADAL" clId="{DEA7F838-1C40-4332-A730-1DA4F0DE75CB}" dt="2023-10-20T04:09:20.922" v="14" actId="14100"/>
          <ac:spMkLst>
            <pc:docMk/>
            <pc:sldMk cId="582134039" sldId="257"/>
            <ac:spMk id="115" creationId="{760CB7EE-814C-4FA5-B334-9AC36591B336}"/>
          </ac:spMkLst>
        </pc:spChg>
        <pc:grpChg chg="mod">
          <ac:chgData name="Rex Parsons" userId="e15b0f54-4e59-4125-b451-f174fd33696b" providerId="ADAL" clId="{DEA7F838-1C40-4332-A730-1DA4F0DE75CB}" dt="2023-10-20T04:09:20.922" v="14" actId="14100"/>
          <ac:grpSpMkLst>
            <pc:docMk/>
            <pc:sldMk cId="582134039" sldId="257"/>
            <ac:grpSpMk id="15" creationId="{B68BB220-8097-4BF5-5FB2-98E453592892}"/>
          </ac:grpSpMkLst>
        </pc:grpChg>
      </pc:sldChg>
    </pc:docChg>
  </pc:docChgLst>
  <pc:docChgLst>
    <pc:chgData name="Rex Parsons" userId="e15b0f54-4e59-4125-b451-f174fd33696b" providerId="ADAL" clId="{5603E285-4BF4-4ED4-B5D8-D460734E8340}"/>
    <pc:docChg chg="addSld delSld modSld">
      <pc:chgData name="Rex Parsons" userId="e15b0f54-4e59-4125-b451-f174fd33696b" providerId="ADAL" clId="{5603E285-4BF4-4ED4-B5D8-D460734E8340}" dt="2023-11-15T00:32:56.622" v="27" actId="113"/>
      <pc:docMkLst>
        <pc:docMk/>
      </pc:docMkLst>
      <pc:sldChg chg="new del">
        <pc:chgData name="Rex Parsons" userId="e15b0f54-4e59-4125-b451-f174fd33696b" providerId="ADAL" clId="{5603E285-4BF4-4ED4-B5D8-D460734E8340}" dt="2023-11-15T00:29:01.474" v="1" actId="2696"/>
        <pc:sldMkLst>
          <pc:docMk/>
          <pc:sldMk cId="2054638094" sldId="258"/>
        </pc:sldMkLst>
      </pc:sldChg>
      <pc:sldChg chg="addSp modSp add mod">
        <pc:chgData name="Rex Parsons" userId="e15b0f54-4e59-4125-b451-f174fd33696b" providerId="ADAL" clId="{5603E285-4BF4-4ED4-B5D8-D460734E8340}" dt="2023-11-15T00:32:56.622" v="27" actId="113"/>
        <pc:sldMkLst>
          <pc:docMk/>
          <pc:sldMk cId="2221687034" sldId="258"/>
        </pc:sldMkLst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" creationId="{48712DDC-73A5-DF1E-2042-A142E1FA2B8F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3" creationId="{E196170D-D8A4-6584-0C45-1C014EA06D61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4" creationId="{815EBA05-1F1E-C893-CE1A-D90644484D99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5" creationId="{23EDE1DA-4D30-08C3-894F-D68DCABE4E2E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6" creationId="{4537D398-C33D-4E54-B342-6BD0E822EF94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" creationId="{06E8184F-5C64-4FC0-915A-4BB1EE1FC6A6}"/>
          </ac:spMkLst>
        </pc:spChg>
        <pc:spChg chg="add 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8" creationId="{32EAE213-0991-5D63-A3DF-4333A37C4083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0" creationId="{0BD4C3E0-5697-42B7-BCEA-7D0128F1D259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1" creationId="{1F8442BC-3030-478A-A5CB-F0073BDA9788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2" creationId="{95B66D39-6A4F-45A4-96D5-CCF7A2EB3D36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3" creationId="{9F2510D7-2F78-4611-B92C-8A48F1AB03D9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4" creationId="{B21CB7D4-FA7A-1E22-621E-9B52E83B1D7B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6" creationId="{5AE7CA03-4907-4A7F-AF4C-614EF8085CB6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0" creationId="{D1DE21DA-1424-4910-8BD1-0551A8B0435A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1" creationId="{FDB099DF-B9C7-4F1E-8D8A-7DC09C9F18F8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2" creationId="{7A499E51-EDD6-4E1C-B37E-E0A4E87B1DF2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3" creationId="{33A815D6-57DE-4FC6-AE13-1490E4CABF6E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5" creationId="{AF412536-84C9-428B-AF4A-B1B2FA9092F9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7" creationId="{F637F9D0-DBD4-418B-A5A2-5DC4795AA0D0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8" creationId="{AD03BBCC-4C9A-47F7-ADCD-986C3FE5B889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29" creationId="{04BEF7DA-9C1B-4366-8E68-8606F8F05351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32" creationId="{376C54D3-DE2B-4391-B198-EC6EC9BC0751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33" creationId="{C1F0D876-45D1-43E8-8DA8-43152F9C75C2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36" creationId="{5A45A7E4-7320-4C8E-A401-FEBE5C13C4C0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43" creationId="{98AFCAF0-1D91-499F-BFA3-2C7DF3976565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44" creationId="{A8FD2684-51C6-4DDE-AECC-60F25A9A3757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45" creationId="{C674CB45-9E3B-4A99-8E61-9A1C2A413D03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53" creationId="{76C96F18-8C60-4C4A-94DE-F06E3EC8F003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54" creationId="{44DA43D4-ED74-4A27-8513-D9570296E008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55" creationId="{3DFC7178-E4FC-435C-896F-82C3E49ED458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58" creationId="{1F7B914D-A520-4220-9B8E-CEDE1709ED20}"/>
          </ac:spMkLst>
        </pc:spChg>
        <pc:spChg chg="mod">
          <ac:chgData name="Rex Parsons" userId="e15b0f54-4e59-4125-b451-f174fd33696b" providerId="ADAL" clId="{5603E285-4BF4-4ED4-B5D8-D460734E8340}" dt="2023-11-15T00:32:52.929" v="24" actId="113"/>
          <ac:spMkLst>
            <pc:docMk/>
            <pc:sldMk cId="2221687034" sldId="258"/>
            <ac:spMk id="59" creationId="{42068DFC-BDD6-4F62-A4C7-17F5999A876F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61" creationId="{B07BDEF2-58CB-43C3-8E42-3A7FE0DDDF9F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66" creationId="{883D45E8-10D6-420C-B99A-80CC77FF1068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67" creationId="{17DD73C4-7F43-4119-BD7A-BE0C94B60870}"/>
          </ac:spMkLst>
        </pc:spChg>
        <pc:spChg chg="mod">
          <ac:chgData name="Rex Parsons" userId="e15b0f54-4e59-4125-b451-f174fd33696b" providerId="ADAL" clId="{5603E285-4BF4-4ED4-B5D8-D460734E8340}" dt="2023-11-15T00:32:56.622" v="27" actId="113"/>
          <ac:spMkLst>
            <pc:docMk/>
            <pc:sldMk cId="2221687034" sldId="258"/>
            <ac:spMk id="68" creationId="{951A72B8-710F-4A84-B95C-FA7C9BB6D768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0" creationId="{5BBAD4CB-67CE-4DAD-81AC-FC3617D0D33A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1" creationId="{050527DA-ED8D-4067-994F-3B0A57EE429E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2" creationId="{25A0CACD-E7DE-4A8B-B374-1CA569F1E976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3" creationId="{3682F1C4-8043-423C-973F-56C1B0D413F3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4" creationId="{7D24BB29-CEC4-449B-AFA5-EF06FD70E24F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7" creationId="{A216F89E-5687-4C97-AFD2-7C45E4434CB5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8" creationId="{82FE1411-C9CF-43FB-A26C-373E09C5CB26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79" creationId="{3D58C7FA-0FBE-47B6-B92D-6E01DF6B4F11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87" creationId="{CD724EAB-96BE-4664-B52D-E83A8340EE30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91" creationId="{EDA70F6E-F9BF-4A5D-A0DB-8241FF47DA66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92" creationId="{6D4CC9D1-E5B3-4660-AB7C-C106E2BF5765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99" creationId="{685FF88D-98B4-40BA-9177-D7A8188F762E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00" creationId="{531DA444-3A00-49FC-96EE-3FCE4AFF8135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03" creationId="{35F9AD4D-4E95-49D3-A2A2-1E3055802C40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04" creationId="{C191A38D-C24B-42DC-BB20-5A65A0B6F47F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08" creationId="{2F9131FD-36E3-4A02-BF49-54314AF5C2F9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12" creationId="{1D2F6AE8-D322-4E87-9A85-E30D12D81F34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13" creationId="{A7C8B401-39E0-48D2-B123-3AD9793587E4}"/>
          </ac:spMkLst>
        </pc:spChg>
        <pc:spChg chg="mod">
          <ac:chgData name="Rex Parsons" userId="e15b0f54-4e59-4125-b451-f174fd33696b" providerId="ADAL" clId="{5603E285-4BF4-4ED4-B5D8-D460734E8340}" dt="2023-11-15T00:32:51.560" v="23" actId="571"/>
          <ac:spMkLst>
            <pc:docMk/>
            <pc:sldMk cId="2221687034" sldId="258"/>
            <ac:spMk id="115" creationId="{760CB7EE-814C-4FA5-B334-9AC36591B336}"/>
          </ac:spMkLst>
        </pc:spChg>
        <pc:grpChg chg="mod">
          <ac:chgData name="Rex Parsons" userId="e15b0f54-4e59-4125-b451-f174fd33696b" providerId="ADAL" clId="{5603E285-4BF4-4ED4-B5D8-D460734E8340}" dt="2023-11-15T00:32:51.560" v="23" actId="571"/>
          <ac:grpSpMkLst>
            <pc:docMk/>
            <pc:sldMk cId="2221687034" sldId="258"/>
            <ac:grpSpMk id="15" creationId="{B68BB220-8097-4BF5-5FB2-98E453592892}"/>
          </ac:grpSpMkLst>
        </pc:grpChg>
      </pc:sldChg>
    </pc:docChg>
  </pc:docChgLst>
  <pc:docChgLst>
    <pc:chgData name="Rex Parsons" userId="c9ee1aae-a5be-48e0-83d4-54b649eee1f9" providerId="ADAL" clId="{5C0204E7-8E2C-4DEE-93BB-64EE2D515FAC}"/>
    <pc:docChg chg="modSld">
      <pc:chgData name="Rex Parsons" userId="c9ee1aae-a5be-48e0-83d4-54b649eee1f9" providerId="ADAL" clId="{5C0204E7-8E2C-4DEE-93BB-64EE2D515FAC}" dt="2023-11-22T10:46:25.140" v="15" actId="113"/>
      <pc:docMkLst>
        <pc:docMk/>
      </pc:docMkLst>
      <pc:sldChg chg="modSp mod">
        <pc:chgData name="Rex Parsons" userId="c9ee1aae-a5be-48e0-83d4-54b649eee1f9" providerId="ADAL" clId="{5C0204E7-8E2C-4DEE-93BB-64EE2D515FAC}" dt="2023-11-22T10:46:25.140" v="15" actId="113"/>
        <pc:sldMkLst>
          <pc:docMk/>
          <pc:sldMk cId="2221687034" sldId="258"/>
        </pc:sldMkLst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2" creationId="{48712DDC-73A5-DF1E-2042-A142E1FA2B8F}"/>
          </ac:spMkLst>
        </pc:spChg>
        <pc:spChg chg="mod">
          <ac:chgData name="Rex Parsons" userId="c9ee1aae-a5be-48e0-83d4-54b649eee1f9" providerId="ADAL" clId="{5C0204E7-8E2C-4DEE-93BB-64EE2D515FAC}" dt="2023-11-22T10:45:55.484" v="12" actId="113"/>
          <ac:spMkLst>
            <pc:docMk/>
            <pc:sldMk cId="2221687034" sldId="258"/>
            <ac:spMk id="4" creationId="{815EBA05-1F1E-C893-CE1A-D90644484D99}"/>
          </ac:spMkLst>
        </pc:spChg>
        <pc:spChg chg="mod">
          <ac:chgData name="Rex Parsons" userId="c9ee1aae-a5be-48e0-83d4-54b649eee1f9" providerId="ADAL" clId="{5C0204E7-8E2C-4DEE-93BB-64EE2D515FAC}" dt="2023-11-22T10:46:25.140" v="15" actId="113"/>
          <ac:spMkLst>
            <pc:docMk/>
            <pc:sldMk cId="2221687034" sldId="258"/>
            <ac:spMk id="5" creationId="{23EDE1DA-4D30-08C3-894F-D68DCABE4E2E}"/>
          </ac:spMkLst>
        </pc:spChg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10" creationId="{0BD4C3E0-5697-42B7-BCEA-7D0128F1D259}"/>
          </ac:spMkLst>
        </pc:spChg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11" creationId="{1F8442BC-3030-478A-A5CB-F0073BDA9788}"/>
          </ac:spMkLst>
        </pc:spChg>
        <pc:spChg chg="mod">
          <ac:chgData name="Rex Parsons" userId="c9ee1aae-a5be-48e0-83d4-54b649eee1f9" providerId="ADAL" clId="{5C0204E7-8E2C-4DEE-93BB-64EE2D515FAC}" dt="2023-11-22T10:45:01.643" v="7" actId="113"/>
          <ac:spMkLst>
            <pc:docMk/>
            <pc:sldMk cId="2221687034" sldId="258"/>
            <ac:spMk id="12" creationId="{95B66D39-6A4F-45A4-96D5-CCF7A2EB3D36}"/>
          </ac:spMkLst>
        </pc:spChg>
        <pc:spChg chg="mod">
          <ac:chgData name="Rex Parsons" userId="c9ee1aae-a5be-48e0-83d4-54b649eee1f9" providerId="ADAL" clId="{5C0204E7-8E2C-4DEE-93BB-64EE2D515FAC}" dt="2023-11-22T10:44:55.325" v="6" actId="113"/>
          <ac:spMkLst>
            <pc:docMk/>
            <pc:sldMk cId="2221687034" sldId="258"/>
            <ac:spMk id="13" creationId="{9F2510D7-2F78-4611-B92C-8A48F1AB03D9}"/>
          </ac:spMkLst>
        </pc:spChg>
        <pc:spChg chg="mod">
          <ac:chgData name="Rex Parsons" userId="c9ee1aae-a5be-48e0-83d4-54b649eee1f9" providerId="ADAL" clId="{5C0204E7-8E2C-4DEE-93BB-64EE2D515FAC}" dt="2023-11-22T10:45:55.484" v="12" actId="113"/>
          <ac:spMkLst>
            <pc:docMk/>
            <pc:sldMk cId="2221687034" sldId="258"/>
            <ac:spMk id="16" creationId="{5AE7CA03-4907-4A7F-AF4C-614EF8085CB6}"/>
          </ac:spMkLst>
        </pc:spChg>
        <pc:spChg chg="mod">
          <ac:chgData name="Rex Parsons" userId="c9ee1aae-a5be-48e0-83d4-54b649eee1f9" providerId="ADAL" clId="{5C0204E7-8E2C-4DEE-93BB-64EE2D515FAC}" dt="2023-11-22T10:46:25.140" v="15" actId="113"/>
          <ac:spMkLst>
            <pc:docMk/>
            <pc:sldMk cId="2221687034" sldId="258"/>
            <ac:spMk id="20" creationId="{D1DE21DA-1424-4910-8BD1-0551A8B0435A}"/>
          </ac:spMkLst>
        </pc:spChg>
        <pc:spChg chg="mod">
          <ac:chgData name="Rex Parsons" userId="c9ee1aae-a5be-48e0-83d4-54b649eee1f9" providerId="ADAL" clId="{5C0204E7-8E2C-4DEE-93BB-64EE2D515FAC}" dt="2023-11-22T10:46:25.140" v="15" actId="113"/>
          <ac:spMkLst>
            <pc:docMk/>
            <pc:sldMk cId="2221687034" sldId="258"/>
            <ac:spMk id="21" creationId="{FDB099DF-B9C7-4F1E-8D8A-7DC09C9F18F8}"/>
          </ac:spMkLst>
        </pc:spChg>
        <pc:spChg chg="mod">
          <ac:chgData name="Rex Parsons" userId="c9ee1aae-a5be-48e0-83d4-54b649eee1f9" providerId="ADAL" clId="{5C0204E7-8E2C-4DEE-93BB-64EE2D515FAC}" dt="2023-11-22T10:45:55.484" v="12" actId="113"/>
          <ac:spMkLst>
            <pc:docMk/>
            <pc:sldMk cId="2221687034" sldId="258"/>
            <ac:spMk id="36" creationId="{5A45A7E4-7320-4C8E-A401-FEBE5C13C4C0}"/>
          </ac:spMkLst>
        </pc:spChg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54" creationId="{44DA43D4-ED74-4A27-8513-D9570296E008}"/>
          </ac:spMkLst>
        </pc:spChg>
        <pc:spChg chg="mod">
          <ac:chgData name="Rex Parsons" userId="c9ee1aae-a5be-48e0-83d4-54b649eee1f9" providerId="ADAL" clId="{5C0204E7-8E2C-4DEE-93BB-64EE2D515FAC}" dt="2023-11-22T10:44:55.325" v="6" actId="113"/>
          <ac:spMkLst>
            <pc:docMk/>
            <pc:sldMk cId="2221687034" sldId="258"/>
            <ac:spMk id="55" creationId="{3DFC7178-E4FC-435C-896F-82C3E49ED458}"/>
          </ac:spMkLst>
        </pc:spChg>
        <pc:spChg chg="mod">
          <ac:chgData name="Rex Parsons" userId="c9ee1aae-a5be-48e0-83d4-54b649eee1f9" providerId="ADAL" clId="{5C0204E7-8E2C-4DEE-93BB-64EE2D515FAC}" dt="2023-11-22T10:45:55.484" v="12" actId="113"/>
          <ac:spMkLst>
            <pc:docMk/>
            <pc:sldMk cId="2221687034" sldId="258"/>
            <ac:spMk id="58" creationId="{1F7B914D-A520-4220-9B8E-CEDE1709ED20}"/>
          </ac:spMkLst>
        </pc:spChg>
        <pc:spChg chg="mod">
          <ac:chgData name="Rex Parsons" userId="c9ee1aae-a5be-48e0-83d4-54b649eee1f9" providerId="ADAL" clId="{5C0204E7-8E2C-4DEE-93BB-64EE2D515FAC}" dt="2023-11-22T10:46:25.140" v="15" actId="113"/>
          <ac:spMkLst>
            <pc:docMk/>
            <pc:sldMk cId="2221687034" sldId="258"/>
            <ac:spMk id="59" creationId="{42068DFC-BDD6-4F62-A4C7-17F5999A876F}"/>
          </ac:spMkLst>
        </pc:spChg>
        <pc:spChg chg="mod">
          <ac:chgData name="Rex Parsons" userId="c9ee1aae-a5be-48e0-83d4-54b649eee1f9" providerId="ADAL" clId="{5C0204E7-8E2C-4DEE-93BB-64EE2D515FAC}" dt="2023-11-20T11:52:25.753" v="0" actId="113"/>
          <ac:spMkLst>
            <pc:docMk/>
            <pc:sldMk cId="2221687034" sldId="258"/>
            <ac:spMk id="68" creationId="{951A72B8-710F-4A84-B95C-FA7C9BB6D768}"/>
          </ac:spMkLst>
        </pc:spChg>
        <pc:spChg chg="mod">
          <ac:chgData name="Rex Parsons" userId="c9ee1aae-a5be-48e0-83d4-54b649eee1f9" providerId="ADAL" clId="{5C0204E7-8E2C-4DEE-93BB-64EE2D515FAC}" dt="2023-11-22T10:45:05.337" v="8" actId="113"/>
          <ac:spMkLst>
            <pc:docMk/>
            <pc:sldMk cId="2221687034" sldId="258"/>
            <ac:spMk id="70" creationId="{5BBAD4CB-67CE-4DAD-81AC-FC3617D0D33A}"/>
          </ac:spMkLst>
        </pc:spChg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71" creationId="{050527DA-ED8D-4067-994F-3B0A57EE429E}"/>
          </ac:spMkLst>
        </pc:spChg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73" creationId="{3682F1C4-8043-423C-973F-56C1B0D413F3}"/>
          </ac:spMkLst>
        </pc:spChg>
        <pc:spChg chg="mod">
          <ac:chgData name="Rex Parsons" userId="c9ee1aae-a5be-48e0-83d4-54b649eee1f9" providerId="ADAL" clId="{5C0204E7-8E2C-4DEE-93BB-64EE2D515FAC}" dt="2023-11-22T10:44:55.325" v="6" actId="113"/>
          <ac:spMkLst>
            <pc:docMk/>
            <pc:sldMk cId="2221687034" sldId="258"/>
            <ac:spMk id="74" creationId="{7D24BB29-CEC4-449B-AFA5-EF06FD70E24F}"/>
          </ac:spMkLst>
        </pc:spChg>
        <pc:spChg chg="mod">
          <ac:chgData name="Rex Parsons" userId="c9ee1aae-a5be-48e0-83d4-54b649eee1f9" providerId="ADAL" clId="{5C0204E7-8E2C-4DEE-93BB-64EE2D515FAC}" dt="2023-11-22T10:45:55.484" v="12" actId="113"/>
          <ac:spMkLst>
            <pc:docMk/>
            <pc:sldMk cId="2221687034" sldId="258"/>
            <ac:spMk id="77" creationId="{A216F89E-5687-4C97-AFD2-7C45E4434CB5}"/>
          </ac:spMkLst>
        </pc:spChg>
        <pc:spChg chg="mod">
          <ac:chgData name="Rex Parsons" userId="c9ee1aae-a5be-48e0-83d4-54b649eee1f9" providerId="ADAL" clId="{5C0204E7-8E2C-4DEE-93BB-64EE2D515FAC}" dt="2023-11-22T10:46:25.140" v="15" actId="113"/>
          <ac:spMkLst>
            <pc:docMk/>
            <pc:sldMk cId="2221687034" sldId="258"/>
            <ac:spMk id="78" creationId="{82FE1411-C9CF-43FB-A26C-373E09C5CB26}"/>
          </ac:spMkLst>
        </pc:spChg>
        <pc:spChg chg="mod">
          <ac:chgData name="Rex Parsons" userId="c9ee1aae-a5be-48e0-83d4-54b649eee1f9" providerId="ADAL" clId="{5C0204E7-8E2C-4DEE-93BB-64EE2D515FAC}" dt="2023-11-22T10:43:58.799" v="3" actId="113"/>
          <ac:spMkLst>
            <pc:docMk/>
            <pc:sldMk cId="2221687034" sldId="258"/>
            <ac:spMk id="79" creationId="{3D58C7FA-0FBE-47B6-B92D-6E01DF6B4F11}"/>
          </ac:spMkLst>
        </pc:spChg>
        <pc:spChg chg="mod">
          <ac:chgData name="Rex Parsons" userId="c9ee1aae-a5be-48e0-83d4-54b649eee1f9" providerId="ADAL" clId="{5C0204E7-8E2C-4DEE-93BB-64EE2D515FAC}" dt="2023-11-22T10:45:42.120" v="9" actId="113"/>
          <ac:spMkLst>
            <pc:docMk/>
            <pc:sldMk cId="2221687034" sldId="258"/>
            <ac:spMk id="115" creationId="{760CB7EE-814C-4FA5-B334-9AC36591B336}"/>
          </ac:spMkLst>
        </pc:spChg>
        <pc:grpChg chg="mod">
          <ac:chgData name="Rex Parsons" userId="c9ee1aae-a5be-48e0-83d4-54b649eee1f9" providerId="ADAL" clId="{5C0204E7-8E2C-4DEE-93BB-64EE2D515FAC}" dt="2023-11-22T10:46:16.921" v="14" actId="113"/>
          <ac:grpSpMkLst>
            <pc:docMk/>
            <pc:sldMk cId="2221687034" sldId="258"/>
            <ac:grpSpMk id="15" creationId="{B68BB220-8097-4BF5-5FB2-98E453592892}"/>
          </ac:grpSpMkLst>
        </pc:grpChg>
      </pc:sldChg>
    </pc:docChg>
  </pc:docChgLst>
  <pc:docChgLst>
    <pc:chgData name="Rex Parsons" userId="e15b0f54-4e59-4125-b451-f174fd33696b" providerId="ADAL" clId="{445C3A9D-A969-42F9-8F1A-464CC42E2B4D}"/>
    <pc:docChg chg="addSld delSld modSld">
      <pc:chgData name="Rex Parsons" userId="e15b0f54-4e59-4125-b451-f174fd33696b" providerId="ADAL" clId="{445C3A9D-A969-42F9-8F1A-464CC42E2B4D}" dt="2023-10-12T06:33:23.291" v="550" actId="164"/>
      <pc:docMkLst>
        <pc:docMk/>
      </pc:docMkLst>
      <pc:sldChg chg="addSp delSp modSp mod">
        <pc:chgData name="Rex Parsons" userId="e15b0f54-4e59-4125-b451-f174fd33696b" providerId="ADAL" clId="{445C3A9D-A969-42F9-8F1A-464CC42E2B4D}" dt="2023-10-10T12:25:51.388" v="401" actId="164"/>
        <pc:sldMkLst>
          <pc:docMk/>
          <pc:sldMk cId="4051650183" sldId="256"/>
        </pc:sldMkLst>
        <pc:spChg chg="add del mod">
          <ac:chgData name="Rex Parsons" userId="e15b0f54-4e59-4125-b451-f174fd33696b" providerId="ADAL" clId="{445C3A9D-A969-42F9-8F1A-464CC42E2B4D}" dt="2023-10-10T12:14:55.500" v="68"/>
          <ac:spMkLst>
            <pc:docMk/>
            <pc:sldMk cId="4051650183" sldId="256"/>
            <ac:spMk id="2" creationId="{3D3759D8-D60D-52DC-71E7-788E5BB1202C}"/>
          </ac:spMkLst>
        </pc:spChg>
        <pc:spChg chg="add del mod">
          <ac:chgData name="Rex Parsons" userId="e15b0f54-4e59-4125-b451-f174fd33696b" providerId="ADAL" clId="{445C3A9D-A969-42F9-8F1A-464CC42E2B4D}" dt="2023-10-10T12:14:53.666" v="63"/>
          <ac:spMkLst>
            <pc:docMk/>
            <pc:sldMk cId="4051650183" sldId="256"/>
            <ac:spMk id="3" creationId="{5B0A3FD1-98BF-7232-4821-191413391FD1}"/>
          </ac:spMkLst>
        </pc:spChg>
        <pc:spChg chg="add mod">
          <ac:chgData name="Rex Parsons" userId="e15b0f54-4e59-4125-b451-f174fd33696b" providerId="ADAL" clId="{445C3A9D-A969-42F9-8F1A-464CC42E2B4D}" dt="2023-10-10T12:25:36.290" v="400" actId="164"/>
          <ac:spMkLst>
            <pc:docMk/>
            <pc:sldMk cId="4051650183" sldId="256"/>
            <ac:spMk id="4" creationId="{815EBA05-1F1E-C893-CE1A-D90644484D99}"/>
          </ac:spMkLst>
        </pc:spChg>
        <pc:spChg chg="add mod">
          <ac:chgData name="Rex Parsons" userId="e15b0f54-4e59-4125-b451-f174fd33696b" providerId="ADAL" clId="{445C3A9D-A969-42F9-8F1A-464CC42E2B4D}" dt="2023-10-10T12:25:51.388" v="401" actId="164"/>
          <ac:spMkLst>
            <pc:docMk/>
            <pc:sldMk cId="4051650183" sldId="256"/>
            <ac:spMk id="5" creationId="{23EDE1DA-4D30-08C3-894F-D68DCABE4E2E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6" creationId="{4537D398-C33D-4E54-B342-6BD0E822EF94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" creationId="{06E8184F-5C64-4FC0-915A-4BB1EE1FC6A6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0" creationId="{0BD4C3E0-5697-42B7-BCEA-7D0128F1D259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1" creationId="{1F8442BC-3030-478A-A5CB-F0073BDA9788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2" creationId="{95B66D39-6A4F-45A4-96D5-CCF7A2EB3D36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3" creationId="{9F2510D7-2F78-4611-B92C-8A48F1AB03D9}"/>
          </ac:spMkLst>
        </pc:spChg>
        <pc:spChg chg="del mod">
          <ac:chgData name="Rex Parsons" userId="e15b0f54-4e59-4125-b451-f174fd33696b" providerId="ADAL" clId="{445C3A9D-A969-42F9-8F1A-464CC42E2B4D}" dt="2023-10-10T12:12:39.306" v="1" actId="478"/>
          <ac:spMkLst>
            <pc:docMk/>
            <pc:sldMk cId="4051650183" sldId="256"/>
            <ac:spMk id="14" creationId="{CCD0B1D8-B338-4CA5-A2BB-37BD8AEB3171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6" creationId="{5AE7CA03-4907-4A7F-AF4C-614EF8085CB6}"/>
          </ac:spMkLst>
        </pc:spChg>
        <pc:spChg chg="del mod topLvl">
          <ac:chgData name="Rex Parsons" userId="e15b0f54-4e59-4125-b451-f174fd33696b" providerId="ADAL" clId="{445C3A9D-A969-42F9-8F1A-464CC42E2B4D}" dt="2023-10-10T12:23:13.331" v="369" actId="478"/>
          <ac:spMkLst>
            <pc:docMk/>
            <pc:sldMk cId="4051650183" sldId="256"/>
            <ac:spMk id="18" creationId="{8E2A4106-4DBD-4AC1-8C8F-E4848BC283D3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0" creationId="{D1DE21DA-1424-4910-8BD1-0551A8B0435A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1" creationId="{FDB099DF-B9C7-4F1E-8D8A-7DC09C9F18F8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2" creationId="{7A499E51-EDD6-4E1C-B37E-E0A4E87B1DF2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3" creationId="{33A815D6-57DE-4FC6-AE13-1490E4CABF6E}"/>
          </ac:spMkLst>
        </pc:spChg>
        <pc:spChg chg="del mod">
          <ac:chgData name="Rex Parsons" userId="e15b0f54-4e59-4125-b451-f174fd33696b" providerId="ADAL" clId="{445C3A9D-A969-42F9-8F1A-464CC42E2B4D}" dt="2023-10-10T12:12:39.306" v="1" actId="478"/>
          <ac:spMkLst>
            <pc:docMk/>
            <pc:sldMk cId="4051650183" sldId="256"/>
            <ac:spMk id="24" creationId="{DF9D9D18-F51D-4247-BC98-9BE080514098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5" creationId="{AF412536-84C9-428B-AF4A-B1B2FA9092F9}"/>
          </ac:spMkLst>
        </pc:spChg>
        <pc:spChg chg="del mod topLvl">
          <ac:chgData name="Rex Parsons" userId="e15b0f54-4e59-4125-b451-f174fd33696b" providerId="ADAL" clId="{445C3A9D-A969-42F9-8F1A-464CC42E2B4D}" dt="2023-10-10T12:23:13.331" v="369" actId="478"/>
          <ac:spMkLst>
            <pc:docMk/>
            <pc:sldMk cId="4051650183" sldId="256"/>
            <ac:spMk id="26" creationId="{52564D57-C7D3-4706-867D-4A4A49608CEA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7" creationId="{F637F9D0-DBD4-418B-A5A2-5DC4795AA0D0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8" creationId="{AD03BBCC-4C9A-47F7-ADCD-986C3FE5B889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29" creationId="{04BEF7DA-9C1B-4366-8E68-8606F8F05351}"/>
          </ac:spMkLst>
        </pc:spChg>
        <pc:spChg chg="del mod topLvl">
          <ac:chgData name="Rex Parsons" userId="e15b0f54-4e59-4125-b451-f174fd33696b" providerId="ADAL" clId="{445C3A9D-A969-42F9-8F1A-464CC42E2B4D}" dt="2023-10-10T12:23:22.349" v="370" actId="478"/>
          <ac:spMkLst>
            <pc:docMk/>
            <pc:sldMk cId="4051650183" sldId="256"/>
            <ac:spMk id="30" creationId="{6C350926-3A63-415E-A94B-84223A7FE4C0}"/>
          </ac:spMkLst>
        </pc:spChg>
        <pc:spChg chg="del mod topLvl">
          <ac:chgData name="Rex Parsons" userId="e15b0f54-4e59-4125-b451-f174fd33696b" providerId="ADAL" clId="{445C3A9D-A969-42F9-8F1A-464CC42E2B4D}" dt="2023-10-10T12:23:03.642" v="366" actId="478"/>
          <ac:spMkLst>
            <pc:docMk/>
            <pc:sldMk cId="4051650183" sldId="256"/>
            <ac:spMk id="31" creationId="{8E408979-A538-406A-859A-810C3C865C07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32" creationId="{376C54D3-DE2B-4391-B198-EC6EC9BC0751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33" creationId="{C1F0D876-45D1-43E8-8DA8-43152F9C75C2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36" creationId="{5A45A7E4-7320-4C8E-A401-FEBE5C13C4C0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43" creationId="{98AFCAF0-1D91-499F-BFA3-2C7DF3976565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44" creationId="{A8FD2684-51C6-4DDE-AECC-60F25A9A3757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45" creationId="{C674CB45-9E3B-4A99-8E61-9A1C2A413D03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53" creationId="{76C96F18-8C60-4C4A-94DE-F06E3EC8F003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54" creationId="{44DA43D4-ED74-4A27-8513-D9570296E008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55" creationId="{3DFC7178-E4FC-435C-896F-82C3E49ED458}"/>
          </ac:spMkLst>
        </pc:spChg>
        <pc:spChg chg="del mod topLvl">
          <ac:chgData name="Rex Parsons" userId="e15b0f54-4e59-4125-b451-f174fd33696b" providerId="ADAL" clId="{445C3A9D-A969-42F9-8F1A-464CC42E2B4D}" dt="2023-10-10T12:23:22.349" v="370" actId="478"/>
          <ac:spMkLst>
            <pc:docMk/>
            <pc:sldMk cId="4051650183" sldId="256"/>
            <ac:spMk id="56" creationId="{6B5D86CD-7EAE-474B-B9FF-BAEB01ABE229}"/>
          </ac:spMkLst>
        </pc:spChg>
        <pc:spChg chg="del mod topLvl">
          <ac:chgData name="Rex Parsons" userId="e15b0f54-4e59-4125-b451-f174fd33696b" providerId="ADAL" clId="{445C3A9D-A969-42F9-8F1A-464CC42E2B4D}" dt="2023-10-10T12:23:03.642" v="366" actId="478"/>
          <ac:spMkLst>
            <pc:docMk/>
            <pc:sldMk cId="4051650183" sldId="256"/>
            <ac:spMk id="57" creationId="{A23AD5A2-2F1B-46F1-AF82-BEEF3C3A37A4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58" creationId="{1F7B914D-A520-4220-9B8E-CEDE1709ED20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59" creationId="{42068DFC-BDD6-4F62-A4C7-17F5999A876F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61" creationId="{B07BDEF2-58CB-43C3-8E42-3A7FE0DDDF9F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66" creationId="{883D45E8-10D6-420C-B99A-80CC77FF1068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67" creationId="{17DD73C4-7F43-4119-BD7A-BE0C94B60870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68" creationId="{951A72B8-710F-4A84-B95C-FA7C9BB6D768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0" creationId="{5BBAD4CB-67CE-4DAD-81AC-FC3617D0D33A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1" creationId="{050527DA-ED8D-4067-994F-3B0A57EE429E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2" creationId="{25A0CACD-E7DE-4A8B-B374-1CA569F1E976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3" creationId="{3682F1C4-8043-423C-973F-56C1B0D413F3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4" creationId="{7D24BB29-CEC4-449B-AFA5-EF06FD70E24F}"/>
          </ac:spMkLst>
        </pc:spChg>
        <pc:spChg chg="del mod topLvl">
          <ac:chgData name="Rex Parsons" userId="e15b0f54-4e59-4125-b451-f174fd33696b" providerId="ADAL" clId="{445C3A9D-A969-42F9-8F1A-464CC42E2B4D}" dt="2023-10-10T12:23:22.349" v="370" actId="478"/>
          <ac:spMkLst>
            <pc:docMk/>
            <pc:sldMk cId="4051650183" sldId="256"/>
            <ac:spMk id="75" creationId="{98A7E147-8A29-4DC5-AE74-B479982536B7}"/>
          </ac:spMkLst>
        </pc:spChg>
        <pc:spChg chg="del mod topLvl">
          <ac:chgData name="Rex Parsons" userId="e15b0f54-4e59-4125-b451-f174fd33696b" providerId="ADAL" clId="{445C3A9D-A969-42F9-8F1A-464CC42E2B4D}" dt="2023-10-10T12:23:03.642" v="366" actId="478"/>
          <ac:spMkLst>
            <pc:docMk/>
            <pc:sldMk cId="4051650183" sldId="256"/>
            <ac:spMk id="76" creationId="{FDEBB1BD-67A6-4586-8A88-999C978A0B9D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7" creationId="{A216F89E-5687-4C97-AFD2-7C45E4434CB5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8" creationId="{82FE1411-C9CF-43FB-A26C-373E09C5CB26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79" creationId="{3D58C7FA-0FBE-47B6-B92D-6E01DF6B4F11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87" creationId="{CD724EAB-96BE-4664-B52D-E83A8340EE30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91" creationId="{EDA70F6E-F9BF-4A5D-A0DB-8241FF47DA66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92" creationId="{6D4CC9D1-E5B3-4660-AB7C-C106E2BF5765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98" creationId="{EF2EDFC3-1016-475A-A9AA-E306770B2BE5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99" creationId="{685FF88D-98B4-40BA-9177-D7A8188F762E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00" creationId="{531DA444-3A00-49FC-96EE-3FCE4AFF8135}"/>
          </ac:spMkLst>
        </pc:spChg>
        <pc:spChg chg="del mod topLvl">
          <ac:chgData name="Rex Parsons" userId="e15b0f54-4e59-4125-b451-f174fd33696b" providerId="ADAL" clId="{445C3A9D-A969-42F9-8F1A-464CC42E2B4D}" dt="2023-10-10T12:23:22.349" v="370" actId="478"/>
          <ac:spMkLst>
            <pc:docMk/>
            <pc:sldMk cId="4051650183" sldId="256"/>
            <ac:spMk id="101" creationId="{ED5A4806-F541-467E-9E5C-75C3B74D69C1}"/>
          </ac:spMkLst>
        </pc:spChg>
        <pc:spChg chg="del mod topLvl">
          <ac:chgData name="Rex Parsons" userId="e15b0f54-4e59-4125-b451-f174fd33696b" providerId="ADAL" clId="{445C3A9D-A969-42F9-8F1A-464CC42E2B4D}" dt="2023-10-10T12:23:03.642" v="366" actId="478"/>
          <ac:spMkLst>
            <pc:docMk/>
            <pc:sldMk cId="4051650183" sldId="256"/>
            <ac:spMk id="102" creationId="{D0043317-31D4-4442-9943-895B3F0C92B2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03" creationId="{35F9AD4D-4E95-49D3-A2A2-1E3055802C40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04" creationId="{C191A38D-C24B-42DC-BB20-5A65A0B6F47F}"/>
          </ac:spMkLst>
        </pc:spChg>
        <pc:spChg chg="add del 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08" creationId="{2F9131FD-36E3-4A02-BF49-54314AF5C2F9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12" creationId="{1D2F6AE8-D322-4E87-9A85-E30D12D81F34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13" creationId="{A7C8B401-39E0-48D2-B123-3AD9793587E4}"/>
          </ac:spMkLst>
        </pc:spChg>
        <pc:spChg chg="del mod">
          <ac:chgData name="Rex Parsons" userId="e15b0f54-4e59-4125-b451-f174fd33696b" providerId="ADAL" clId="{445C3A9D-A969-42F9-8F1A-464CC42E2B4D}" dt="2023-10-10T12:12:39.306" v="1" actId="478"/>
          <ac:spMkLst>
            <pc:docMk/>
            <pc:sldMk cId="4051650183" sldId="256"/>
            <ac:spMk id="114" creationId="{F90246B3-0C9B-42B6-A235-5B933695C042}"/>
          </ac:spMkLst>
        </pc:spChg>
        <pc:spChg chg="mod topLvl">
          <ac:chgData name="Rex Parsons" userId="e15b0f54-4e59-4125-b451-f174fd33696b" providerId="ADAL" clId="{445C3A9D-A969-42F9-8F1A-464CC42E2B4D}" dt="2023-10-10T12:24:17.430" v="399" actId="14100"/>
          <ac:spMkLst>
            <pc:docMk/>
            <pc:sldMk cId="4051650183" sldId="256"/>
            <ac:spMk id="115" creationId="{760CB7EE-814C-4FA5-B334-9AC36591B336}"/>
          </ac:spMkLst>
        </pc:spChg>
        <pc:spChg chg="del mod topLvl">
          <ac:chgData name="Rex Parsons" userId="e15b0f54-4e59-4125-b451-f174fd33696b" providerId="ADAL" clId="{445C3A9D-A969-42F9-8F1A-464CC42E2B4D}" dt="2023-10-10T12:23:13.331" v="369" actId="478"/>
          <ac:spMkLst>
            <pc:docMk/>
            <pc:sldMk cId="4051650183" sldId="256"/>
            <ac:spMk id="116" creationId="{BCF913F1-A214-41E9-AFDD-10CEEEDA34FC}"/>
          </ac:spMkLst>
        </pc:spChg>
        <pc:grpChg chg="add mod">
          <ac:chgData name="Rex Parsons" userId="e15b0f54-4e59-4125-b451-f174fd33696b" providerId="ADAL" clId="{445C3A9D-A969-42F9-8F1A-464CC42E2B4D}" dt="2023-10-10T12:25:51.388" v="401" actId="164"/>
          <ac:grpSpMkLst>
            <pc:docMk/>
            <pc:sldMk cId="4051650183" sldId="256"/>
            <ac:grpSpMk id="8" creationId="{EF33964A-2B25-5562-C417-FBE6B12266C3}"/>
          </ac:grpSpMkLst>
        </pc:grpChg>
        <pc:grpChg chg="add mod">
          <ac:chgData name="Rex Parsons" userId="e15b0f54-4e59-4125-b451-f174fd33696b" providerId="ADAL" clId="{445C3A9D-A969-42F9-8F1A-464CC42E2B4D}" dt="2023-10-10T12:25:51.388" v="401" actId="164"/>
          <ac:grpSpMkLst>
            <pc:docMk/>
            <pc:sldMk cId="4051650183" sldId="256"/>
            <ac:grpSpMk id="9" creationId="{F9C782BC-F53E-2A63-2931-58E0FB7C6704}"/>
          </ac:grpSpMkLst>
        </pc:grpChg>
        <pc:grpChg chg="add del mod">
          <ac:chgData name="Rex Parsons" userId="e15b0f54-4e59-4125-b451-f174fd33696b" providerId="ADAL" clId="{445C3A9D-A969-42F9-8F1A-464CC42E2B4D}" dt="2023-10-10T12:25:36.290" v="400" actId="164"/>
          <ac:grpSpMkLst>
            <pc:docMk/>
            <pc:sldMk cId="4051650183" sldId="256"/>
            <ac:grpSpMk id="117" creationId="{F0F27881-7B62-48A0-93E0-A81EA594726C}"/>
          </ac:grpSpMkLst>
        </pc:grpChg>
      </pc:sldChg>
      <pc:sldChg chg="addSp delSp modSp add mod">
        <pc:chgData name="Rex Parsons" userId="e15b0f54-4e59-4125-b451-f174fd33696b" providerId="ADAL" clId="{445C3A9D-A969-42F9-8F1A-464CC42E2B4D}" dt="2023-10-12T06:33:23.291" v="550" actId="164"/>
        <pc:sldMkLst>
          <pc:docMk/>
          <pc:sldMk cId="582134039" sldId="257"/>
        </pc:sldMkLst>
        <pc:spChg chg="add mod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" creationId="{48712DDC-73A5-DF1E-2042-A142E1FA2B8F}"/>
          </ac:spMkLst>
        </pc:spChg>
        <pc:spChg chg="add mod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3" creationId="{E196170D-D8A4-6584-0C45-1C014EA06D61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4" creationId="{815EBA05-1F1E-C893-CE1A-D90644484D99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5" creationId="{23EDE1DA-4D30-08C3-894F-D68DCABE4E2E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6" creationId="{4537D398-C33D-4E54-B342-6BD0E822EF94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" creationId="{06E8184F-5C64-4FC0-915A-4BB1EE1FC6A6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0" creationId="{0BD4C3E0-5697-42B7-BCEA-7D0128F1D259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1" creationId="{1F8442BC-3030-478A-A5CB-F0073BDA9788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2" creationId="{95B66D39-6A4F-45A4-96D5-CCF7A2EB3D36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3" creationId="{9F2510D7-2F78-4611-B92C-8A48F1AB03D9}"/>
          </ac:spMkLst>
        </pc:spChg>
        <pc:spChg chg="add mod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4" creationId="{B21CB7D4-FA7A-1E22-621E-9B52E83B1D7B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6" creationId="{5AE7CA03-4907-4A7F-AF4C-614EF8085CB6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0" creationId="{D1DE21DA-1424-4910-8BD1-0551A8B0435A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1" creationId="{FDB099DF-B9C7-4F1E-8D8A-7DC09C9F18F8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2" creationId="{7A499E51-EDD6-4E1C-B37E-E0A4E87B1DF2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3" creationId="{33A815D6-57DE-4FC6-AE13-1490E4CABF6E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5" creationId="{AF412536-84C9-428B-AF4A-B1B2FA9092F9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7" creationId="{F637F9D0-DBD4-418B-A5A2-5DC4795AA0D0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8" creationId="{AD03BBCC-4C9A-47F7-ADCD-986C3FE5B889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29" creationId="{04BEF7DA-9C1B-4366-8E68-8606F8F05351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32" creationId="{376C54D3-DE2B-4391-B198-EC6EC9BC0751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33" creationId="{C1F0D876-45D1-43E8-8DA8-43152F9C75C2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36" creationId="{5A45A7E4-7320-4C8E-A401-FEBE5C13C4C0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43" creationId="{98AFCAF0-1D91-499F-BFA3-2C7DF3976565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44" creationId="{A8FD2684-51C6-4DDE-AECC-60F25A9A3757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45" creationId="{C674CB45-9E3B-4A99-8E61-9A1C2A413D03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53" creationId="{76C96F18-8C60-4C4A-94DE-F06E3EC8F003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54" creationId="{44DA43D4-ED74-4A27-8513-D9570296E008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55" creationId="{3DFC7178-E4FC-435C-896F-82C3E49ED458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58" creationId="{1F7B914D-A520-4220-9B8E-CEDE1709ED20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59" creationId="{42068DFC-BDD6-4F62-A4C7-17F5999A876F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61" creationId="{B07BDEF2-58CB-43C3-8E42-3A7FE0DDDF9F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66" creationId="{883D45E8-10D6-420C-B99A-80CC77FF1068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67" creationId="{17DD73C4-7F43-4119-BD7A-BE0C94B60870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68" creationId="{951A72B8-710F-4A84-B95C-FA7C9BB6D768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0" creationId="{5BBAD4CB-67CE-4DAD-81AC-FC3617D0D33A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1" creationId="{050527DA-ED8D-4067-994F-3B0A57EE429E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2" creationId="{25A0CACD-E7DE-4A8B-B374-1CA569F1E976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3" creationId="{3682F1C4-8043-423C-973F-56C1B0D413F3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4" creationId="{7D24BB29-CEC4-449B-AFA5-EF06FD70E24F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7" creationId="{A216F89E-5687-4C97-AFD2-7C45E4434CB5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8" creationId="{82FE1411-C9CF-43FB-A26C-373E09C5CB26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79" creationId="{3D58C7FA-0FBE-47B6-B92D-6E01DF6B4F11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87" creationId="{CD724EAB-96BE-4664-B52D-E83A8340EE30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91" creationId="{EDA70F6E-F9BF-4A5D-A0DB-8241FF47DA66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92" creationId="{6D4CC9D1-E5B3-4660-AB7C-C106E2BF5765}"/>
          </ac:spMkLst>
        </pc:spChg>
        <pc:spChg chg="del mod topLvl">
          <ac:chgData name="Rex Parsons" userId="e15b0f54-4e59-4125-b451-f174fd33696b" providerId="ADAL" clId="{445C3A9D-A969-42F9-8F1A-464CC42E2B4D}" dt="2023-10-12T06:32:40.432" v="543" actId="478"/>
          <ac:spMkLst>
            <pc:docMk/>
            <pc:sldMk cId="582134039" sldId="257"/>
            <ac:spMk id="98" creationId="{EF2EDFC3-1016-475A-A9AA-E306770B2BE5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99" creationId="{685FF88D-98B4-40BA-9177-D7A8188F762E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00" creationId="{531DA444-3A00-49FC-96EE-3FCE4AFF8135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03" creationId="{35F9AD4D-4E95-49D3-A2A2-1E3055802C40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04" creationId="{C191A38D-C24B-42DC-BB20-5A65A0B6F47F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08" creationId="{2F9131FD-36E3-4A02-BF49-54314AF5C2F9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12" creationId="{1D2F6AE8-D322-4E87-9A85-E30D12D81F34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13" creationId="{A7C8B401-39E0-48D2-B123-3AD9793587E4}"/>
          </ac:spMkLst>
        </pc:spChg>
        <pc:spChg chg="mod topLvl">
          <ac:chgData name="Rex Parsons" userId="e15b0f54-4e59-4125-b451-f174fd33696b" providerId="ADAL" clId="{445C3A9D-A969-42F9-8F1A-464CC42E2B4D}" dt="2023-10-12T06:33:23.291" v="550" actId="164"/>
          <ac:spMkLst>
            <pc:docMk/>
            <pc:sldMk cId="582134039" sldId="257"/>
            <ac:spMk id="115" creationId="{760CB7EE-814C-4FA5-B334-9AC36591B336}"/>
          </ac:spMkLst>
        </pc:spChg>
        <pc:grpChg chg="del mod topLvl">
          <ac:chgData name="Rex Parsons" userId="e15b0f54-4e59-4125-b451-f174fd33696b" providerId="ADAL" clId="{445C3A9D-A969-42F9-8F1A-464CC42E2B4D}" dt="2023-10-12T06:29:01.245" v="404" actId="165"/>
          <ac:grpSpMkLst>
            <pc:docMk/>
            <pc:sldMk cId="582134039" sldId="257"/>
            <ac:grpSpMk id="8" creationId="{EF33964A-2B25-5562-C417-FBE6B12266C3}"/>
          </ac:grpSpMkLst>
        </pc:grpChg>
        <pc:grpChg chg="del">
          <ac:chgData name="Rex Parsons" userId="e15b0f54-4e59-4125-b451-f174fd33696b" providerId="ADAL" clId="{445C3A9D-A969-42F9-8F1A-464CC42E2B4D}" dt="2023-10-12T06:28:55.507" v="403" actId="165"/>
          <ac:grpSpMkLst>
            <pc:docMk/>
            <pc:sldMk cId="582134039" sldId="257"/>
            <ac:grpSpMk id="9" creationId="{F9C782BC-F53E-2A63-2931-58E0FB7C6704}"/>
          </ac:grpSpMkLst>
        </pc:grpChg>
        <pc:grpChg chg="add mod">
          <ac:chgData name="Rex Parsons" userId="e15b0f54-4e59-4125-b451-f174fd33696b" providerId="ADAL" clId="{445C3A9D-A969-42F9-8F1A-464CC42E2B4D}" dt="2023-10-12T06:33:23.291" v="550" actId="164"/>
          <ac:grpSpMkLst>
            <pc:docMk/>
            <pc:sldMk cId="582134039" sldId="257"/>
            <ac:grpSpMk id="15" creationId="{B68BB220-8097-4BF5-5FB2-98E453592892}"/>
          </ac:grpSpMkLst>
        </pc:grpChg>
        <pc:grpChg chg="del mod topLvl">
          <ac:chgData name="Rex Parsons" userId="e15b0f54-4e59-4125-b451-f174fd33696b" providerId="ADAL" clId="{445C3A9D-A969-42F9-8F1A-464CC42E2B4D}" dt="2023-10-12T06:29:04.980" v="405" actId="165"/>
          <ac:grpSpMkLst>
            <pc:docMk/>
            <pc:sldMk cId="582134039" sldId="257"/>
            <ac:grpSpMk id="117" creationId="{F0F27881-7B62-48A0-93E0-A81EA594726C}"/>
          </ac:grpSpMkLst>
        </pc:grpChg>
      </pc:sldChg>
      <pc:sldChg chg="del">
        <pc:chgData name="Rex Parsons" userId="e15b0f54-4e59-4125-b451-f174fd33696b" providerId="ADAL" clId="{445C3A9D-A969-42F9-8F1A-464CC42E2B4D}" dt="2023-10-10T12:15:18.551" v="74" actId="2696"/>
        <pc:sldMkLst>
          <pc:docMk/>
          <pc:sldMk cId="1512024609" sldId="257"/>
        </pc:sldMkLst>
      </pc:sldChg>
      <pc:sldChg chg="del">
        <pc:chgData name="Rex Parsons" userId="e15b0f54-4e59-4125-b451-f174fd33696b" providerId="ADAL" clId="{445C3A9D-A969-42F9-8F1A-464CC42E2B4D}" dt="2023-10-10T12:15:18.551" v="74" actId="2696"/>
        <pc:sldMkLst>
          <pc:docMk/>
          <pc:sldMk cId="1827865443" sldId="258"/>
        </pc:sldMkLst>
      </pc:sldChg>
    </pc:docChg>
  </pc:docChgLst>
  <pc:docChgLst>
    <pc:chgData name="Rex Parsons" userId="e15b0f54-4e59-4125-b451-f174fd33696b" providerId="ADAL" clId="{EAA558A7-B025-4B45-8A53-1510C5F1FED4}"/>
    <pc:docChg chg="modSld">
      <pc:chgData name="Rex Parsons" userId="e15b0f54-4e59-4125-b451-f174fd33696b" providerId="ADAL" clId="{EAA558A7-B025-4B45-8A53-1510C5F1FED4}" dt="2021-07-09T02:53:23.100" v="179" actId="6549"/>
      <pc:docMkLst>
        <pc:docMk/>
      </pc:docMkLst>
      <pc:sldChg chg="addSp delSp modSp mod">
        <pc:chgData name="Rex Parsons" userId="e15b0f54-4e59-4125-b451-f174fd33696b" providerId="ADAL" clId="{EAA558A7-B025-4B45-8A53-1510C5F1FED4}" dt="2021-07-09T02:53:23.100" v="179" actId="6549"/>
        <pc:sldMkLst>
          <pc:docMk/>
          <pc:sldMk cId="4051650183" sldId="256"/>
        </pc:sldMkLst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6" creationId="{4537D398-C33D-4E54-B342-6BD0E822EF94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" creationId="{06E8184F-5C64-4FC0-915A-4BB1EE1FC6A6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" creationId="{0BD4C3E0-5697-42B7-BCEA-7D0128F1D259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1" creationId="{1F8442BC-3030-478A-A5CB-F0073BDA9788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2" creationId="{95B66D39-6A4F-45A4-96D5-CCF7A2EB3D36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3" creationId="{9F2510D7-2F78-4611-B92C-8A48F1AB03D9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4" creationId="{CCD0B1D8-B338-4CA5-A2BB-37BD8AEB3171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6" creationId="{5AE7CA03-4907-4A7F-AF4C-614EF8085CB6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8" creationId="{8E2A4106-4DBD-4AC1-8C8F-E4848BC283D3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0" creationId="{D1DE21DA-1424-4910-8BD1-0551A8B0435A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1" creationId="{FDB099DF-B9C7-4F1E-8D8A-7DC09C9F18F8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2" creationId="{7A499E51-EDD6-4E1C-B37E-E0A4E87B1DF2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3" creationId="{33A815D6-57DE-4FC6-AE13-1490E4CABF6E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4" creationId="{DF9D9D18-F51D-4247-BC98-9BE080514098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5" creationId="{AF412536-84C9-428B-AF4A-B1B2FA9092F9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6" creationId="{52564D57-C7D3-4706-867D-4A4A49608CEA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7" creationId="{F637F9D0-DBD4-418B-A5A2-5DC4795AA0D0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8" creationId="{AD03BBCC-4C9A-47F7-ADCD-986C3FE5B889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29" creationId="{04BEF7DA-9C1B-4366-8E68-8606F8F05351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30" creationId="{6C350926-3A63-415E-A94B-84223A7FE4C0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31" creationId="{8E408979-A538-406A-859A-810C3C865C07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32" creationId="{376C54D3-DE2B-4391-B198-EC6EC9BC0751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33" creationId="{C1F0D876-45D1-43E8-8DA8-43152F9C75C2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36" creationId="{5A45A7E4-7320-4C8E-A401-FEBE5C13C4C0}"/>
          </ac:spMkLst>
        </pc:spChg>
        <pc:spChg chg="del mod">
          <ac:chgData name="Rex Parsons" userId="e15b0f54-4e59-4125-b451-f174fd33696b" providerId="ADAL" clId="{EAA558A7-B025-4B45-8A53-1510C5F1FED4}" dt="2021-07-09T02:47:03.526" v="93" actId="478"/>
          <ac:spMkLst>
            <pc:docMk/>
            <pc:sldMk cId="4051650183" sldId="256"/>
            <ac:spMk id="37" creationId="{D51609BB-CA23-4F7C-91C2-3760D8B9BC34}"/>
          </ac:spMkLst>
        </pc:spChg>
        <pc:spChg chg="del mod">
          <ac:chgData name="Rex Parsons" userId="e15b0f54-4e59-4125-b451-f174fd33696b" providerId="ADAL" clId="{EAA558A7-B025-4B45-8A53-1510C5F1FED4}" dt="2021-07-09T02:46:52.727" v="77" actId="478"/>
          <ac:spMkLst>
            <pc:docMk/>
            <pc:sldMk cId="4051650183" sldId="256"/>
            <ac:spMk id="38" creationId="{86AF4A8C-A749-4894-82F3-E5CA85586431}"/>
          </ac:spMkLst>
        </pc:spChg>
        <pc:spChg chg="del mod topLvl">
          <ac:chgData name="Rex Parsons" userId="e15b0f54-4e59-4125-b451-f174fd33696b" providerId="ADAL" clId="{EAA558A7-B025-4B45-8A53-1510C5F1FED4}" dt="2021-07-09T02:50:27.608" v="153" actId="478"/>
          <ac:spMkLst>
            <pc:docMk/>
            <pc:sldMk cId="4051650183" sldId="256"/>
            <ac:spMk id="39" creationId="{FC1E1247-513A-49E5-99B7-A5109D2A5FCD}"/>
          </ac:spMkLst>
        </pc:spChg>
        <pc:spChg chg="del mod">
          <ac:chgData name="Rex Parsons" userId="e15b0f54-4e59-4125-b451-f174fd33696b" providerId="ADAL" clId="{EAA558A7-B025-4B45-8A53-1510C5F1FED4}" dt="2021-07-09T02:48:10.359" v="121" actId="478"/>
          <ac:spMkLst>
            <pc:docMk/>
            <pc:sldMk cId="4051650183" sldId="256"/>
            <ac:spMk id="40" creationId="{D598F8B0-BE79-4D0A-903A-C1844E1554B9}"/>
          </ac:spMkLst>
        </pc:spChg>
        <pc:spChg chg="del mod">
          <ac:chgData name="Rex Parsons" userId="e15b0f54-4e59-4125-b451-f174fd33696b" providerId="ADAL" clId="{EAA558A7-B025-4B45-8A53-1510C5F1FED4}" dt="2021-07-09T02:48:10.887" v="122" actId="478"/>
          <ac:spMkLst>
            <pc:docMk/>
            <pc:sldMk cId="4051650183" sldId="256"/>
            <ac:spMk id="41" creationId="{2EB637C8-CE9D-4CE0-B74E-41D964028BE8}"/>
          </ac:spMkLst>
        </pc:spChg>
        <pc:spChg chg="del mod">
          <ac:chgData name="Rex Parsons" userId="e15b0f54-4e59-4125-b451-f174fd33696b" providerId="ADAL" clId="{EAA558A7-B025-4B45-8A53-1510C5F1FED4}" dt="2021-07-09T02:48:12.455" v="123" actId="478"/>
          <ac:spMkLst>
            <pc:docMk/>
            <pc:sldMk cId="4051650183" sldId="256"/>
            <ac:spMk id="42" creationId="{66212A24-310B-47F7-9159-0FD2B7780F19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43" creationId="{98AFCAF0-1D91-499F-BFA3-2C7DF3976565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44" creationId="{A8FD2684-51C6-4DDE-AECC-60F25A9A3757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45" creationId="{C674CB45-9E3B-4A99-8E61-9A1C2A413D03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53" creationId="{76C96F18-8C60-4C4A-94DE-F06E3EC8F003}"/>
          </ac:spMkLst>
        </pc:spChg>
        <pc:spChg chg="mod topLvl">
          <ac:chgData name="Rex Parsons" userId="e15b0f54-4e59-4125-b451-f174fd33696b" providerId="ADAL" clId="{EAA558A7-B025-4B45-8A53-1510C5F1FED4}" dt="2021-07-09T02:53:04.332" v="172" actId="20577"/>
          <ac:spMkLst>
            <pc:docMk/>
            <pc:sldMk cId="4051650183" sldId="256"/>
            <ac:spMk id="54" creationId="{44DA43D4-ED74-4A27-8513-D9570296E008}"/>
          </ac:spMkLst>
        </pc:spChg>
        <pc:spChg chg="mod topLvl">
          <ac:chgData name="Rex Parsons" userId="e15b0f54-4e59-4125-b451-f174fd33696b" providerId="ADAL" clId="{EAA558A7-B025-4B45-8A53-1510C5F1FED4}" dt="2021-07-09T02:53:07.757" v="173" actId="20577"/>
          <ac:spMkLst>
            <pc:docMk/>
            <pc:sldMk cId="4051650183" sldId="256"/>
            <ac:spMk id="55" creationId="{3DFC7178-E4FC-435C-896F-82C3E49ED458}"/>
          </ac:spMkLst>
        </pc:spChg>
        <pc:spChg chg="mod topLvl">
          <ac:chgData name="Rex Parsons" userId="e15b0f54-4e59-4125-b451-f174fd33696b" providerId="ADAL" clId="{EAA558A7-B025-4B45-8A53-1510C5F1FED4}" dt="2021-07-09T02:53:09.926" v="174" actId="20577"/>
          <ac:spMkLst>
            <pc:docMk/>
            <pc:sldMk cId="4051650183" sldId="256"/>
            <ac:spMk id="56" creationId="{6B5D86CD-7EAE-474B-B9FF-BAEB01ABE229}"/>
          </ac:spMkLst>
        </pc:spChg>
        <pc:spChg chg="mod topLvl">
          <ac:chgData name="Rex Parsons" userId="e15b0f54-4e59-4125-b451-f174fd33696b" providerId="ADAL" clId="{EAA558A7-B025-4B45-8A53-1510C5F1FED4}" dt="2021-07-09T02:53:11.627" v="175" actId="20577"/>
          <ac:spMkLst>
            <pc:docMk/>
            <pc:sldMk cId="4051650183" sldId="256"/>
            <ac:spMk id="57" creationId="{A23AD5A2-2F1B-46F1-AF82-BEEF3C3A37A4}"/>
          </ac:spMkLst>
        </pc:spChg>
        <pc:spChg chg="mod topLvl">
          <ac:chgData name="Rex Parsons" userId="e15b0f54-4e59-4125-b451-f174fd33696b" providerId="ADAL" clId="{EAA558A7-B025-4B45-8A53-1510C5F1FED4}" dt="2021-07-09T02:53:13.404" v="176" actId="20577"/>
          <ac:spMkLst>
            <pc:docMk/>
            <pc:sldMk cId="4051650183" sldId="256"/>
            <ac:spMk id="58" creationId="{1F7B914D-A520-4220-9B8E-CEDE1709ED20}"/>
          </ac:spMkLst>
        </pc:spChg>
        <pc:spChg chg="mod topLvl">
          <ac:chgData name="Rex Parsons" userId="e15b0f54-4e59-4125-b451-f174fd33696b" providerId="ADAL" clId="{EAA558A7-B025-4B45-8A53-1510C5F1FED4}" dt="2021-07-09T02:53:15.832" v="177" actId="20577"/>
          <ac:spMkLst>
            <pc:docMk/>
            <pc:sldMk cId="4051650183" sldId="256"/>
            <ac:spMk id="59" creationId="{42068DFC-BDD6-4F62-A4C7-17F5999A876F}"/>
          </ac:spMkLst>
        </pc:spChg>
        <pc:spChg chg="mod topLvl">
          <ac:chgData name="Rex Parsons" userId="e15b0f54-4e59-4125-b451-f174fd33696b" providerId="ADAL" clId="{EAA558A7-B025-4B45-8A53-1510C5F1FED4}" dt="2021-07-09T02:53:23.100" v="179" actId="6549"/>
          <ac:spMkLst>
            <pc:docMk/>
            <pc:sldMk cId="4051650183" sldId="256"/>
            <ac:spMk id="61" creationId="{B07BDEF2-58CB-43C3-8E42-3A7FE0DDDF9F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66" creationId="{883D45E8-10D6-420C-B99A-80CC77FF1068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67" creationId="{17DD73C4-7F43-4119-BD7A-BE0C94B60870}"/>
          </ac:spMkLst>
        </pc:spChg>
        <pc:spChg chg="mod topLvl">
          <ac:chgData name="Rex Parsons" userId="e15b0f54-4e59-4125-b451-f174fd33696b" providerId="ADAL" clId="{EAA558A7-B025-4B45-8A53-1510C5F1FED4}" dt="2021-07-09T02:53:18.208" v="178" actId="20577"/>
          <ac:spMkLst>
            <pc:docMk/>
            <pc:sldMk cId="4051650183" sldId="256"/>
            <ac:spMk id="68" creationId="{951A72B8-710F-4A84-B95C-FA7C9BB6D768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0" creationId="{5BBAD4CB-67CE-4DAD-81AC-FC3617D0D33A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1" creationId="{050527DA-ED8D-4067-994F-3B0A57EE429E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2" creationId="{25A0CACD-E7DE-4A8B-B374-1CA569F1E976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3" creationId="{3682F1C4-8043-423C-973F-56C1B0D413F3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4" creationId="{7D24BB29-CEC4-449B-AFA5-EF06FD70E24F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5" creationId="{98A7E147-8A29-4DC5-AE74-B479982536B7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6" creationId="{FDEBB1BD-67A6-4586-8A88-999C978A0B9D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7" creationId="{A216F89E-5687-4C97-AFD2-7C45E4434CB5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8" creationId="{82FE1411-C9CF-43FB-A26C-373E09C5CB26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79" creationId="{3D58C7FA-0FBE-47B6-B92D-6E01DF6B4F11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87" creationId="{CD724EAB-96BE-4664-B52D-E83A8340EE30}"/>
          </ac:spMkLst>
        </pc:spChg>
        <pc:spChg chg="del">
          <ac:chgData name="Rex Parsons" userId="e15b0f54-4e59-4125-b451-f174fd33696b" providerId="ADAL" clId="{EAA558A7-B025-4B45-8A53-1510C5F1FED4}" dt="2021-07-09T02:40:44.612" v="21" actId="478"/>
          <ac:spMkLst>
            <pc:docMk/>
            <pc:sldMk cId="4051650183" sldId="256"/>
            <ac:spMk id="89" creationId="{ACB6063C-F8B6-4AE1-99FE-331DD4E39A8A}"/>
          </ac:spMkLst>
        </pc:spChg>
        <pc:spChg chg="del">
          <ac:chgData name="Rex Parsons" userId="e15b0f54-4e59-4125-b451-f174fd33696b" providerId="ADAL" clId="{EAA558A7-B025-4B45-8A53-1510C5F1FED4}" dt="2021-07-09T02:40:45.044" v="22" actId="478"/>
          <ac:spMkLst>
            <pc:docMk/>
            <pc:sldMk cId="4051650183" sldId="256"/>
            <ac:spMk id="90" creationId="{49772A8F-2716-4D7F-B964-2F1AB19C58EB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91" creationId="{EDA70F6E-F9BF-4A5D-A0DB-8241FF47DA66}"/>
          </ac:spMkLst>
        </pc:spChg>
        <pc:spChg chg="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92" creationId="{6D4CC9D1-E5B3-4660-AB7C-C106E2BF5765}"/>
          </ac:spMkLst>
        </pc:spChg>
        <pc:spChg chg="del">
          <ac:chgData name="Rex Parsons" userId="e15b0f54-4e59-4125-b451-f174fd33696b" providerId="ADAL" clId="{EAA558A7-B025-4B45-8A53-1510C5F1FED4}" dt="2021-07-09T02:40:45.923" v="23" actId="478"/>
          <ac:spMkLst>
            <pc:docMk/>
            <pc:sldMk cId="4051650183" sldId="256"/>
            <ac:spMk id="93" creationId="{6A63AE30-71E5-4BC0-932C-3E2A38EB4E01}"/>
          </ac:spMkLst>
        </pc:spChg>
        <pc:spChg chg="del">
          <ac:chgData name="Rex Parsons" userId="e15b0f54-4e59-4125-b451-f174fd33696b" providerId="ADAL" clId="{EAA558A7-B025-4B45-8A53-1510C5F1FED4}" dt="2021-07-09T02:40:46.404" v="24" actId="478"/>
          <ac:spMkLst>
            <pc:docMk/>
            <pc:sldMk cId="4051650183" sldId="256"/>
            <ac:spMk id="94" creationId="{994C73B2-2331-4047-ADEF-F48C66FDB7BF}"/>
          </ac:spMkLst>
        </pc:spChg>
        <pc:spChg chg="del mod">
          <ac:chgData name="Rex Parsons" userId="e15b0f54-4e59-4125-b451-f174fd33696b" providerId="ADAL" clId="{EAA558A7-B025-4B45-8A53-1510C5F1FED4}" dt="2021-07-09T02:40:47.140" v="25" actId="478"/>
          <ac:spMkLst>
            <pc:docMk/>
            <pc:sldMk cId="4051650183" sldId="256"/>
            <ac:spMk id="95" creationId="{993244DE-5811-4438-9AFB-60C49473D6C5}"/>
          </ac:spMkLst>
        </pc:spChg>
        <pc:spChg chg="del mod">
          <ac:chgData name="Rex Parsons" userId="e15b0f54-4e59-4125-b451-f174fd33696b" providerId="ADAL" clId="{EAA558A7-B025-4B45-8A53-1510C5F1FED4}" dt="2021-07-09T02:40:48.047" v="26" actId="478"/>
          <ac:spMkLst>
            <pc:docMk/>
            <pc:sldMk cId="4051650183" sldId="256"/>
            <ac:spMk id="96" creationId="{6641F060-5E30-4E4C-BBA5-C10D9FA90153}"/>
          </ac:spMkLst>
        </pc:spChg>
        <pc:spChg chg="del">
          <ac:chgData name="Rex Parsons" userId="e15b0f54-4e59-4125-b451-f174fd33696b" providerId="ADAL" clId="{EAA558A7-B025-4B45-8A53-1510C5F1FED4}" dt="2021-07-09T02:40:48.676" v="27" actId="478"/>
          <ac:spMkLst>
            <pc:docMk/>
            <pc:sldMk cId="4051650183" sldId="256"/>
            <ac:spMk id="97" creationId="{0EA80EB1-CCCD-4022-9825-FD9675F593E5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98" creationId="{EF2EDFC3-1016-475A-A9AA-E306770B2BE5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99" creationId="{685FF88D-98B4-40BA-9177-D7A8188F762E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0" creationId="{531DA444-3A00-49FC-96EE-3FCE4AFF8135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1" creationId="{ED5A4806-F541-467E-9E5C-75C3B74D69C1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2" creationId="{D0043317-31D4-4442-9943-895B3F0C92B2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3" creationId="{35F9AD4D-4E95-49D3-A2A2-1E3055802C40}"/>
          </ac:spMkLst>
        </pc:spChg>
        <pc:spChg chg="add mod topLvl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4" creationId="{C191A38D-C24B-42DC-BB20-5A65A0B6F47F}"/>
          </ac:spMkLst>
        </pc:spChg>
        <pc:spChg chg="add del mod">
          <ac:chgData name="Rex Parsons" userId="e15b0f54-4e59-4125-b451-f174fd33696b" providerId="ADAL" clId="{EAA558A7-B025-4B45-8A53-1510C5F1FED4}" dt="2021-07-09T02:48:07.398" v="119" actId="478"/>
          <ac:spMkLst>
            <pc:docMk/>
            <pc:sldMk cId="4051650183" sldId="256"/>
            <ac:spMk id="106" creationId="{E08220B2-86A0-4DDB-B2ED-346E9C6CD007}"/>
          </ac:spMkLst>
        </pc:spChg>
        <pc:spChg chg="add del mod">
          <ac:chgData name="Rex Parsons" userId="e15b0f54-4e59-4125-b451-f174fd33696b" providerId="ADAL" clId="{EAA558A7-B025-4B45-8A53-1510C5F1FED4}" dt="2021-07-09T02:48:08.086" v="120" actId="478"/>
          <ac:spMkLst>
            <pc:docMk/>
            <pc:sldMk cId="4051650183" sldId="256"/>
            <ac:spMk id="107" creationId="{CC5E1F2A-A2E0-4492-929D-B0D69B76F259}"/>
          </ac:spMkLst>
        </pc:spChg>
        <pc:spChg chg="add mod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08" creationId="{2F9131FD-36E3-4A02-BF49-54314AF5C2F9}"/>
          </ac:spMkLst>
        </pc:spChg>
        <pc:spChg chg="add del mod">
          <ac:chgData name="Rex Parsons" userId="e15b0f54-4e59-4125-b451-f174fd33696b" providerId="ADAL" clId="{EAA558A7-B025-4B45-8A53-1510C5F1FED4}" dt="2021-07-09T02:49:53.751" v="146" actId="478"/>
          <ac:spMkLst>
            <pc:docMk/>
            <pc:sldMk cId="4051650183" sldId="256"/>
            <ac:spMk id="109" creationId="{497EA59A-E290-4DDD-B6B8-EB5D03CB3EDC}"/>
          </ac:spMkLst>
        </pc:spChg>
        <pc:spChg chg="add del mod">
          <ac:chgData name="Rex Parsons" userId="e15b0f54-4e59-4125-b451-f174fd33696b" providerId="ADAL" clId="{EAA558A7-B025-4B45-8A53-1510C5F1FED4}" dt="2021-07-09T02:50:34.423" v="155" actId="478"/>
          <ac:spMkLst>
            <pc:docMk/>
            <pc:sldMk cId="4051650183" sldId="256"/>
            <ac:spMk id="110" creationId="{080DF9DA-9802-4919-8916-DD7DFCFC870F}"/>
          </ac:spMkLst>
        </pc:spChg>
        <pc:spChg chg="add del mod">
          <ac:chgData name="Rex Parsons" userId="e15b0f54-4e59-4125-b451-f174fd33696b" providerId="ADAL" clId="{EAA558A7-B025-4B45-8A53-1510C5F1FED4}" dt="2021-07-09T02:50:46.825" v="161" actId="478"/>
          <ac:spMkLst>
            <pc:docMk/>
            <pc:sldMk cId="4051650183" sldId="256"/>
            <ac:spMk id="111" creationId="{D3610EE0-A3F1-40D1-886E-31A106B500BD}"/>
          </ac:spMkLst>
        </pc:spChg>
        <pc:spChg chg="add mod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12" creationId="{1D2F6AE8-D322-4E87-9A85-E30D12D81F34}"/>
          </ac:spMkLst>
        </pc:spChg>
        <pc:spChg chg="add mod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13" creationId="{A7C8B401-39E0-48D2-B123-3AD9793587E4}"/>
          </ac:spMkLst>
        </pc:spChg>
        <pc:spChg chg="add mod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14" creationId="{F90246B3-0C9B-42B6-A235-5B933695C042}"/>
          </ac:spMkLst>
        </pc:spChg>
        <pc:spChg chg="add mod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15" creationId="{760CB7EE-814C-4FA5-B334-9AC36591B336}"/>
          </ac:spMkLst>
        </pc:spChg>
        <pc:spChg chg="add mod">
          <ac:chgData name="Rex Parsons" userId="e15b0f54-4e59-4125-b451-f174fd33696b" providerId="ADAL" clId="{EAA558A7-B025-4B45-8A53-1510C5F1FED4}" dt="2021-07-09T02:52:13.943" v="168" actId="164"/>
          <ac:spMkLst>
            <pc:docMk/>
            <pc:sldMk cId="4051650183" sldId="256"/>
            <ac:spMk id="116" creationId="{BCF913F1-A214-41E9-AFDD-10CEEEDA34FC}"/>
          </ac:spMkLst>
        </pc:spChg>
        <pc:grpChg chg="add del mod">
          <ac:chgData name="Rex Parsons" userId="e15b0f54-4e59-4125-b451-f174fd33696b" providerId="ADAL" clId="{EAA558A7-B025-4B45-8A53-1510C5F1FED4}" dt="2021-07-09T02:49:07.333" v="138" actId="165"/>
          <ac:grpSpMkLst>
            <pc:docMk/>
            <pc:sldMk cId="4051650183" sldId="256"/>
            <ac:grpSpMk id="105" creationId="{B475716B-1D50-478D-9751-F992764E3E56}"/>
          </ac:grpSpMkLst>
        </pc:grpChg>
        <pc:grpChg chg="add mod">
          <ac:chgData name="Rex Parsons" userId="e15b0f54-4e59-4125-b451-f174fd33696b" providerId="ADAL" clId="{EAA558A7-B025-4B45-8A53-1510C5F1FED4}" dt="2021-07-09T02:52:13.943" v="168" actId="164"/>
          <ac:grpSpMkLst>
            <pc:docMk/>
            <pc:sldMk cId="4051650183" sldId="256"/>
            <ac:grpSpMk id="117" creationId="{F0F27881-7B62-48A0-93E0-A81EA594726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E67-FBA8-4220-8764-DF9C6DC4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2F306-5CAD-4AEC-A982-F07B16861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ABC8-7037-40DD-9BB3-F56CC2C7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1EE5-A7AA-4F97-BEB3-FEBAC8C2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B8EF-C26E-456A-998F-8DE9030E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5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C396-123D-4600-8299-2D0222FA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DD12-E674-4CF6-A649-41BD5710E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F0BF-F4D0-4561-B6B1-7BAAEE47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50D6-0023-4B31-9EB9-8609200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993F-8064-4A4C-B3B8-33395AAE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88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6C6A4-E8C9-4C30-91C9-401FBAD94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9A9E2-30D2-4D7E-86B0-6457C0FDE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5811-F87E-4551-BDDA-C9CB22DB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56DB-E294-4FB5-830D-80BC5D02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3770-62D2-43C4-960A-B906069A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3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508-A79A-49C3-8029-7C90F3B5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B963-92AC-4041-983A-95F84201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8747-F35B-43C0-857D-C05F4F4E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FD2D-4D56-46AE-8B18-B252381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0473-DBE4-457E-A3F3-7B239A71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5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1BC5-DAD4-4D62-8FD8-384C5BF8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47DB-CAC8-45A2-8453-A928D9C2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C6FB-A8CB-40D1-8F81-0983E1CB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E0C8-2498-4FB9-9D38-3543F066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7689-DEF0-419D-A5F7-3860CB6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75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42E-C180-463A-AB1E-087C6CB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81CC-F011-4D0B-8673-E85ED2CD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0A4F6-0CF4-4583-853C-8861D1E2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3E918-46EA-4F9B-B708-9C94B236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38CD6-D389-4D45-9F96-26AE1490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4784-4E33-4E3D-8D0F-F91DB64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68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02D2-0858-4F21-86D3-4333CAD3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67A2-AF4D-4007-ADD1-C6F97B9E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0ABB-3BE0-4142-B9A1-AF4FA967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ED87D-50D9-4227-B938-E06B2FB84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D7375-7F65-4AA8-83E0-6A3A6166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E7DC1-AEFD-48AD-A69A-CABCD4F0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88D24-D1F6-47FA-AF42-F09822AD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38B92-197D-4476-9B37-3FAE4B92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61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E488-61BB-4E97-9C8C-AD7B1410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2D0FF-BF98-41BE-A913-D4FB54F9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C5D15-5544-4415-B029-F1EB1862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89B3-EA11-486F-91CF-C06FC99D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3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C9E59-A91F-42B0-8388-88E61EC2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4E685-A7DC-4BC3-9F98-D0637887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1A777-D4E1-4FA5-8903-FBD8B4E3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1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B994-4A00-44C5-85E4-CE184084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97AD-39AA-4D10-BAB2-E967844B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8B3A-D34B-4781-BA74-4BBFBD52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08987-169B-41FD-B74C-8D2307CD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0237-4C8B-458B-AA07-138DC33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7095-DB7A-4C1F-B1F4-B2655947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1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A634-FC46-4306-87D2-B1B34C1E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3E391-0898-404F-8FAA-EE626C11E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0B791-E520-424D-B961-8E4624F5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1937-3F60-4495-952B-E67BB41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897F3-749B-4E0F-A668-45FE8C44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16A9-5030-4A3A-BE9B-64E3E66A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94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06A8F-3684-4163-9166-E67B3BED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7F2D-647F-4327-BB69-78BD8A4A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C3DA-FE28-4625-BDA9-14B8B605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7E6A-B233-4D98-8D77-DE33BC4D1D4E}" type="datetimeFigureOut">
              <a:rPr lang="en-AU" smtClean="0"/>
              <a:t>22/11/2023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922F-C553-48B7-96D0-A3AD03CD8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2D5D-0DC2-40EB-81FE-DE1C12EDA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F00B-FAA3-4124-AF43-F23A57A87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4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C782BC-F53E-2A63-2931-58E0FB7C6704}"/>
              </a:ext>
            </a:extLst>
          </p:cNvPr>
          <p:cNvGrpSpPr/>
          <p:nvPr/>
        </p:nvGrpSpPr>
        <p:grpSpPr>
          <a:xfrm>
            <a:off x="1040496" y="82068"/>
            <a:ext cx="8690982" cy="6693864"/>
            <a:chOff x="1040496" y="82068"/>
            <a:chExt cx="8690982" cy="66938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33964A-2B25-5562-C417-FBE6B12266C3}"/>
                </a:ext>
              </a:extLst>
            </p:cNvPr>
            <p:cNvGrpSpPr/>
            <p:nvPr/>
          </p:nvGrpSpPr>
          <p:grpSpPr>
            <a:xfrm>
              <a:off x="1045087" y="82068"/>
              <a:ext cx="8686391" cy="6693864"/>
              <a:chOff x="1045087" y="82068"/>
              <a:chExt cx="8686391" cy="669386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0F27881-7B62-48A0-93E0-A81EA594726C}"/>
                  </a:ext>
                </a:extLst>
              </p:cNvPr>
              <p:cNvGrpSpPr/>
              <p:nvPr/>
            </p:nvGrpSpPr>
            <p:grpSpPr>
              <a:xfrm>
                <a:off x="1045087" y="82068"/>
                <a:ext cx="8686391" cy="6693864"/>
                <a:chOff x="833827" y="82068"/>
                <a:chExt cx="8686391" cy="6693864"/>
              </a:xfrm>
            </p:grpSpPr>
            <p:sp>
              <p:nvSpPr>
                <p:cNvPr id="6" name="Line 104">
                  <a:extLst>
                    <a:ext uri="{FF2B5EF4-FFF2-40B4-BE49-F238E27FC236}">
                      <a16:creationId xmlns:a16="http://schemas.microsoft.com/office/drawing/2014/main" id="{4537D398-C33D-4E54-B342-6BD0E822E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1064" y="947255"/>
                  <a:ext cx="17461" cy="43173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" name="Line 79">
                  <a:extLst>
                    <a:ext uri="{FF2B5EF4-FFF2-40B4-BE49-F238E27FC236}">
                      <a16:creationId xmlns:a16="http://schemas.microsoft.com/office/drawing/2014/main" id="{06E8184F-5C64-4FC0-915A-4BB1EE1FC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69121" y="1234593"/>
                  <a:ext cx="17460" cy="53254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0" name="Text Box 7">
                  <a:extLst>
                    <a:ext uri="{FF2B5EF4-FFF2-40B4-BE49-F238E27FC236}">
                      <a16:creationId xmlns:a16="http://schemas.microsoft.com/office/drawing/2014/main" id="{0BD4C3E0-5697-42B7-BCEA-7D0128F1D2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7541" y="1372831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Aim 1</a:t>
                  </a:r>
                </a:p>
              </p:txBody>
            </p:sp>
            <p:sp>
              <p:nvSpPr>
                <p:cNvPr id="11" name="Text Box 8">
                  <a:extLst>
                    <a:ext uri="{FF2B5EF4-FFF2-40B4-BE49-F238E27FC236}">
                      <a16:creationId xmlns:a16="http://schemas.microsoft.com/office/drawing/2014/main" id="{1F8442BC-3030-478A-A5CB-F0073BDA97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4850" y="1379056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Study 1</a:t>
                  </a:r>
                </a:p>
              </p:txBody>
            </p:sp>
            <p:sp>
              <p:nvSpPr>
                <p:cNvPr id="12" name="Text Box 9">
                  <a:extLst>
                    <a:ext uri="{FF2B5EF4-FFF2-40B4-BE49-F238E27FC236}">
                      <a16:creationId xmlns:a16="http://schemas.microsoft.com/office/drawing/2014/main" id="{95B66D39-6A4F-45A4-96D5-CCF7A2EB3D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3988" y="2471120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Aim 2</a:t>
                  </a:r>
                </a:p>
              </p:txBody>
            </p:sp>
            <p:sp>
              <p:nvSpPr>
                <p:cNvPr id="13" name="Text Box 10">
                  <a:extLst>
                    <a:ext uri="{FF2B5EF4-FFF2-40B4-BE49-F238E27FC236}">
                      <a16:creationId xmlns:a16="http://schemas.microsoft.com/office/drawing/2014/main" id="{9F2510D7-2F78-4611-B92C-8A48F1AB03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263" y="2028342"/>
                  <a:ext cx="1439863" cy="13024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Study 2</a:t>
                  </a:r>
                </a:p>
              </p:txBody>
            </p:sp>
            <p:sp>
              <p:nvSpPr>
                <p:cNvPr id="16" name="Text Box 13">
                  <a:extLst>
                    <a:ext uri="{FF2B5EF4-FFF2-40B4-BE49-F238E27FC236}">
                      <a16:creationId xmlns:a16="http://schemas.microsoft.com/office/drawing/2014/main" id="{5AE7CA03-4907-4A7F-AF4C-614EF8085C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2866" y="3765853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dirty="0"/>
                    <a:t>Aim 3</a:t>
                  </a:r>
                </a:p>
              </p:txBody>
            </p:sp>
            <p:sp>
              <p:nvSpPr>
                <p:cNvPr id="20" name="Text Box 17">
                  <a:extLst>
                    <a:ext uri="{FF2B5EF4-FFF2-40B4-BE49-F238E27FC236}">
                      <a16:creationId xmlns:a16="http://schemas.microsoft.com/office/drawing/2014/main" id="{D1DE21DA-1424-4910-8BD1-0551A8B043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2400" y="5052895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Aim 6</a:t>
                  </a:r>
                </a:p>
              </p:txBody>
            </p:sp>
            <p:sp>
              <p:nvSpPr>
                <p:cNvPr id="21" name="Text Box 18">
                  <a:extLst>
                    <a:ext uri="{FF2B5EF4-FFF2-40B4-BE49-F238E27FC236}">
                      <a16:creationId xmlns:a16="http://schemas.microsoft.com/office/drawing/2014/main" id="{FDB099DF-B9C7-4F1E-8D8A-7DC09C9F18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1675" y="5052895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dirty="0"/>
                    <a:t>Study 4</a:t>
                  </a:r>
                </a:p>
              </p:txBody>
            </p:sp>
            <p:sp>
              <p:nvSpPr>
                <p:cNvPr id="22" name="Line 19">
                  <a:extLst>
                    <a:ext uri="{FF2B5EF4-FFF2-40B4-BE49-F238E27FC236}">
                      <a16:creationId xmlns:a16="http://schemas.microsoft.com/office/drawing/2014/main" id="{7A499E51-EDD6-4E1C-B37E-E0A4E87B1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7404" y="1594956"/>
                  <a:ext cx="3658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3" name="Line 20">
                  <a:extLst>
                    <a:ext uri="{FF2B5EF4-FFF2-40B4-BE49-F238E27FC236}">
                      <a16:creationId xmlns:a16="http://schemas.microsoft.com/office/drawing/2014/main" id="{33A815D6-57DE-4FC6-AE13-1490E4CAB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33851" y="2685433"/>
                  <a:ext cx="37941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5" name="Line 22">
                  <a:extLst>
                    <a:ext uri="{FF2B5EF4-FFF2-40B4-BE49-F238E27FC236}">
                      <a16:creationId xmlns:a16="http://schemas.microsoft.com/office/drawing/2014/main" id="{AF412536-84C9-428B-AF4A-B1B2FA909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316" y="3977996"/>
                  <a:ext cx="37941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7" name="Line 24">
                  <a:extLst>
                    <a:ext uri="{FF2B5EF4-FFF2-40B4-BE49-F238E27FC236}">
                      <a16:creationId xmlns:a16="http://schemas.microsoft.com/office/drawing/2014/main" id="{F637F9D0-DBD4-418B-A5A2-5DC4795AA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1220" y="5268795"/>
                  <a:ext cx="38204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8" name="Line 25">
                  <a:extLst>
                    <a:ext uri="{FF2B5EF4-FFF2-40B4-BE49-F238E27FC236}">
                      <a16:creationId xmlns:a16="http://schemas.microsoft.com/office/drawing/2014/main" id="{AD03BBCC-4C9A-47F7-ADCD-986C3FE5B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3125" y="1594956"/>
                  <a:ext cx="3603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9" name="Line 26">
                  <a:extLst>
                    <a:ext uri="{FF2B5EF4-FFF2-40B4-BE49-F238E27FC236}">
                      <a16:creationId xmlns:a16="http://schemas.microsoft.com/office/drawing/2014/main" id="{04BEF7DA-9C1B-4366-8E68-8606F8F05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3125" y="2699849"/>
                  <a:ext cx="3603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" name="Line 29">
                  <a:extLst>
                    <a:ext uri="{FF2B5EF4-FFF2-40B4-BE49-F238E27FC236}">
                      <a16:creationId xmlns:a16="http://schemas.microsoft.com/office/drawing/2014/main" id="{376C54D3-DE2B-4391-B198-EC6EC9BC0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3125" y="3981806"/>
                  <a:ext cx="3603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" name="Line 30">
                  <a:extLst>
                    <a:ext uri="{FF2B5EF4-FFF2-40B4-BE49-F238E27FC236}">
                      <a16:creationId xmlns:a16="http://schemas.microsoft.com/office/drawing/2014/main" id="{C1F0D876-45D1-43E8-8DA8-43152F9C7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3125" y="5268795"/>
                  <a:ext cx="3603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3" name="Text Box 47">
                  <a:extLst>
                    <a:ext uri="{FF2B5EF4-FFF2-40B4-BE49-F238E27FC236}">
                      <a16:creationId xmlns:a16="http://schemas.microsoft.com/office/drawing/2014/main" id="{98AFCAF0-1D91-499F-BFA3-2C7DF39765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2963" y="82068"/>
                  <a:ext cx="1439863" cy="649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/>
                    <a:t>Topics investigated</a:t>
                  </a:r>
                </a:p>
              </p:txBody>
            </p:sp>
            <p:sp>
              <p:nvSpPr>
                <p:cNvPr id="44" name="Text Box 48">
                  <a:extLst>
                    <a:ext uri="{FF2B5EF4-FFF2-40B4-BE49-F238E27FC236}">
                      <a16:creationId xmlns:a16="http://schemas.microsoft.com/office/drawing/2014/main" id="{A8FD2684-51C6-4DDE-AECC-60F25A9A37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4625" y="224943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/>
                    <a:t>Aim</a:t>
                  </a:r>
                </a:p>
              </p:txBody>
            </p:sp>
            <p:sp>
              <p:nvSpPr>
                <p:cNvPr id="45" name="Text Box 49">
                  <a:extLst>
                    <a:ext uri="{FF2B5EF4-FFF2-40B4-BE49-F238E27FC236}">
                      <a16:creationId xmlns:a16="http://schemas.microsoft.com/office/drawing/2014/main" id="{C674CB45-9E3B-4A99-8E61-9A1C2A413D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4850" y="226531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/>
                    <a:t>Study</a:t>
                  </a:r>
                </a:p>
              </p:txBody>
            </p:sp>
            <p:sp>
              <p:nvSpPr>
                <p:cNvPr id="53" name="Text Box 58">
                  <a:extLst>
                    <a:ext uri="{FF2B5EF4-FFF2-40B4-BE49-F238E27FC236}">
                      <a16:creationId xmlns:a16="http://schemas.microsoft.com/office/drawing/2014/main" id="{76C96F18-8C60-4C4A-94DE-F06E3EC8F0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5221" y="226531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 b="1"/>
                    <a:t>Thesis</a:t>
                  </a:r>
                </a:p>
              </p:txBody>
            </p:sp>
            <p:sp>
              <p:nvSpPr>
                <p:cNvPr id="54" name="Text Box 59">
                  <a:extLst>
                    <a:ext uri="{FF2B5EF4-FFF2-40B4-BE49-F238E27FC236}">
                      <a16:creationId xmlns:a16="http://schemas.microsoft.com/office/drawing/2014/main" id="{44DA43D4-ED74-4A27-8513-D9570296E0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8396" y="1379056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b="1" dirty="0"/>
                    <a:t>Chapter 2</a:t>
                  </a:r>
                </a:p>
              </p:txBody>
            </p:sp>
            <p:sp>
              <p:nvSpPr>
                <p:cNvPr id="55" name="Text Box 60">
                  <a:extLst>
                    <a:ext uri="{FF2B5EF4-FFF2-40B4-BE49-F238E27FC236}">
                      <a16:creationId xmlns:a16="http://schemas.microsoft.com/office/drawing/2014/main" id="{3DFC7178-E4FC-435C-896F-82C3E49ED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6809" y="2485536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b="1" dirty="0"/>
                    <a:t>Chapter 3</a:t>
                  </a:r>
                </a:p>
              </p:txBody>
            </p:sp>
            <p:sp>
              <p:nvSpPr>
                <p:cNvPr id="58" name="Text Box 63">
                  <a:extLst>
                    <a:ext uri="{FF2B5EF4-FFF2-40B4-BE49-F238E27FC236}">
                      <a16:creationId xmlns:a16="http://schemas.microsoft.com/office/drawing/2014/main" id="{1F7B914D-A520-4220-9B8E-CEDE1709ED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5221" y="3765906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b="1" dirty="0"/>
                    <a:t>Chapter 4</a:t>
                  </a:r>
                </a:p>
              </p:txBody>
            </p:sp>
            <p:sp>
              <p:nvSpPr>
                <p:cNvPr id="59" name="Text Box 64">
                  <a:extLst>
                    <a:ext uri="{FF2B5EF4-FFF2-40B4-BE49-F238E27FC236}">
                      <a16:creationId xmlns:a16="http://schemas.microsoft.com/office/drawing/2014/main" id="{42068DFC-BDD6-4F62-A4C7-17F5999A87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5221" y="5052895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b="1" dirty="0"/>
                    <a:t>Chapter 5</a:t>
                  </a:r>
                </a:p>
              </p:txBody>
            </p:sp>
            <p:sp>
              <p:nvSpPr>
                <p:cNvPr id="61" name="Text Box 66">
                  <a:extLst>
                    <a:ext uri="{FF2B5EF4-FFF2-40B4-BE49-F238E27FC236}">
                      <a16:creationId xmlns:a16="http://schemas.microsoft.com/office/drawing/2014/main" id="{B07BDEF2-58CB-43C3-8E42-3A7FE0DDDF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5221" y="731356"/>
                  <a:ext cx="1439863" cy="50323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b="1" dirty="0"/>
                    <a:t>Chapter 1</a:t>
                  </a:r>
                </a:p>
              </p:txBody>
            </p:sp>
            <p:sp>
              <p:nvSpPr>
                <p:cNvPr id="66" name="Line 72">
                  <a:extLst>
                    <a:ext uri="{FF2B5EF4-FFF2-40B4-BE49-F238E27FC236}">
                      <a16:creationId xmlns:a16="http://schemas.microsoft.com/office/drawing/2014/main" id="{883D45E8-10D6-420C-B99A-80CC77FF1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375" y="947256"/>
                  <a:ext cx="547211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7" name="Line 73">
                  <a:extLst>
                    <a:ext uri="{FF2B5EF4-FFF2-40B4-BE49-F238E27FC236}">
                      <a16:creationId xmlns:a16="http://schemas.microsoft.com/office/drawing/2014/main" id="{17DD73C4-7F43-4119-BD7A-BE0C94B60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565273" y="947254"/>
                  <a:ext cx="11131" cy="56127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8" name="Text Box 77">
                  <a:extLst>
                    <a:ext uri="{FF2B5EF4-FFF2-40B4-BE49-F238E27FC236}">
                      <a16:creationId xmlns:a16="http://schemas.microsoft.com/office/drawing/2014/main" id="{951A72B8-710F-4A84-B95C-FA7C9BB6D7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4230" y="6313229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b="1" dirty="0"/>
                    <a:t>Chapter 8</a:t>
                  </a:r>
                </a:p>
              </p:txBody>
            </p:sp>
            <p:sp>
              <p:nvSpPr>
                <p:cNvPr id="70" name="Text Box 36">
                  <a:extLst>
                    <a:ext uri="{FF2B5EF4-FFF2-40B4-BE49-F238E27FC236}">
                      <a16:creationId xmlns:a16="http://schemas.microsoft.com/office/drawing/2014/main" id="{5BBAD4CB-67CE-4DAD-81AC-FC3617D0D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2963" y="2028342"/>
                  <a:ext cx="1439863" cy="13062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 dirty="0"/>
                    <a:t>Inpatient fall prediction model development and validation</a:t>
                  </a:r>
                </a:p>
              </p:txBody>
            </p:sp>
            <p:sp>
              <p:nvSpPr>
                <p:cNvPr id="71" name="Text Box 35">
                  <a:extLst>
                    <a:ext uri="{FF2B5EF4-FFF2-40B4-BE49-F238E27FC236}">
                      <a16:creationId xmlns:a16="http://schemas.microsoft.com/office/drawing/2014/main" id="{050527DA-ED8D-4067-994F-3B0A57EE42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550" y="1379056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 dirty="0"/>
                    <a:t>Literature review</a:t>
                  </a:r>
                </a:p>
              </p:txBody>
            </p:sp>
            <p:sp>
              <p:nvSpPr>
                <p:cNvPr id="72" name="Text Box 87">
                  <a:extLst>
                    <a:ext uri="{FF2B5EF4-FFF2-40B4-BE49-F238E27FC236}">
                      <a16:creationId xmlns:a16="http://schemas.microsoft.com/office/drawing/2014/main" id="{25A0CACD-E7DE-4A8B-B374-1CA569F1E9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74009" y="226531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/>
                    <a:t>Manuscripts</a:t>
                  </a:r>
                </a:p>
              </p:txBody>
            </p:sp>
            <p:sp>
              <p:nvSpPr>
                <p:cNvPr id="73" name="Text Box 88">
                  <a:extLst>
                    <a:ext uri="{FF2B5EF4-FFF2-40B4-BE49-F238E27FC236}">
                      <a16:creationId xmlns:a16="http://schemas.microsoft.com/office/drawing/2014/main" id="{3682F1C4-8043-423C-973F-56C1B0D41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0355" y="1623972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36000" rIns="36000"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Manuscript 2</a:t>
                  </a:r>
                </a:p>
              </p:txBody>
            </p:sp>
            <p:sp>
              <p:nvSpPr>
                <p:cNvPr id="74" name="Text Box 89">
                  <a:extLst>
                    <a:ext uri="{FF2B5EF4-FFF2-40B4-BE49-F238E27FC236}">
                      <a16:creationId xmlns:a16="http://schemas.microsoft.com/office/drawing/2014/main" id="{7D24BB29-CEC4-449B-AFA5-EF06FD70E2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0352" y="2483949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36000" rIns="36000"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/>
                    <a:t>Manuscript 3</a:t>
                  </a:r>
                </a:p>
              </p:txBody>
            </p:sp>
            <p:sp>
              <p:nvSpPr>
                <p:cNvPr id="77" name="Text Box 92">
                  <a:extLst>
                    <a:ext uri="{FF2B5EF4-FFF2-40B4-BE49-F238E27FC236}">
                      <a16:creationId xmlns:a16="http://schemas.microsoft.com/office/drawing/2014/main" id="{A216F89E-5687-4C97-AFD2-7C45E4434C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0354" y="3765906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36000" rIns="36000"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dirty="0"/>
                    <a:t>Manuscript 4</a:t>
                  </a:r>
                </a:p>
              </p:txBody>
            </p:sp>
            <p:sp>
              <p:nvSpPr>
                <p:cNvPr id="78" name="Text Box 93">
                  <a:extLst>
                    <a:ext uri="{FF2B5EF4-FFF2-40B4-BE49-F238E27FC236}">
                      <a16:creationId xmlns:a16="http://schemas.microsoft.com/office/drawing/2014/main" id="{82FE1411-C9CF-43FB-A26C-373E09C5CB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73999" y="5048469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36000" rIns="36000"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dirty="0"/>
                    <a:t>Manuscript 5</a:t>
                  </a:r>
                </a:p>
              </p:txBody>
            </p:sp>
            <p:sp>
              <p:nvSpPr>
                <p:cNvPr id="79" name="Text Box 94">
                  <a:extLst>
                    <a:ext uri="{FF2B5EF4-FFF2-40B4-BE49-F238E27FC236}">
                      <a16:creationId xmlns:a16="http://schemas.microsoft.com/office/drawing/2014/main" id="{3D58C7FA-0FBE-47B6-B92D-6E01DF6B4F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0353" y="1124478"/>
                  <a:ext cx="1439863" cy="4338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36000" rIns="36000"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dirty="0"/>
                    <a:t>Manuscript 1</a:t>
                  </a:r>
                </a:p>
              </p:txBody>
            </p:sp>
            <p:sp>
              <p:nvSpPr>
                <p:cNvPr id="87" name="Text Box 35">
                  <a:extLst>
                    <a:ext uri="{FF2B5EF4-FFF2-40B4-BE49-F238E27FC236}">
                      <a16:creationId xmlns:a16="http://schemas.microsoft.com/office/drawing/2014/main" id="{CD724EAB-96BE-4664-B52D-E83A8340EE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3827" y="731325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 dirty="0"/>
                    <a:t>Overall thesis introduction</a:t>
                  </a:r>
                </a:p>
              </p:txBody>
            </p:sp>
            <p:sp>
              <p:nvSpPr>
                <p:cNvPr id="36" name="Text Box 39">
                  <a:extLst>
                    <a:ext uri="{FF2B5EF4-FFF2-40B4-BE49-F238E27FC236}">
                      <a16:creationId xmlns:a16="http://schemas.microsoft.com/office/drawing/2014/main" id="{5A45A7E4-7320-4C8E-A401-FEBE5C13C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2177" y="3513372"/>
                  <a:ext cx="1439863" cy="8913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 dirty="0"/>
                    <a:t>C</a:t>
                  </a:r>
                  <a:r>
                    <a:rPr lang="en-AU" altLang="en-US" sz="1600" dirty="0" err="1"/>
                    <a:t>utpoint</a:t>
                  </a:r>
                  <a:r>
                    <a:rPr lang="en-AU" altLang="en-US" sz="1600" dirty="0"/>
                    <a:t> selection for high-value care</a:t>
                  </a:r>
                </a:p>
              </p:txBody>
            </p:sp>
            <p:sp>
              <p:nvSpPr>
                <p:cNvPr id="91" name="Text Box 35">
                  <a:extLst>
                    <a:ext uri="{FF2B5EF4-FFF2-40B4-BE49-F238E27FC236}">
                      <a16:creationId xmlns:a16="http://schemas.microsoft.com/office/drawing/2014/main" id="{EDA70F6E-F9BF-4A5D-A0DB-8241FF47DA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072" y="6344132"/>
                  <a:ext cx="1439863" cy="431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AU" altLang="en-US" sz="1600" dirty="0"/>
                    <a:t>Overall thesis discussion</a:t>
                  </a:r>
                </a:p>
              </p:txBody>
            </p:sp>
            <p:sp>
              <p:nvSpPr>
                <p:cNvPr id="92" name="Line 72">
                  <a:extLst>
                    <a:ext uri="{FF2B5EF4-FFF2-40B4-BE49-F238E27FC236}">
                      <a16:creationId xmlns:a16="http://schemas.microsoft.com/office/drawing/2014/main" id="{6D4CC9D1-E5B3-4660-AB7C-C106E2BF5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1875" y="6560032"/>
                  <a:ext cx="401161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8" name="Line 25">
                  <a:extLst>
                    <a:ext uri="{FF2B5EF4-FFF2-40B4-BE49-F238E27FC236}">
                      <a16:creationId xmlns:a16="http://schemas.microsoft.com/office/drawing/2014/main" id="{EF2EDFC3-1016-475A-A9AA-E306770B2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91438" y="1359574"/>
                  <a:ext cx="265096" cy="1893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9" name="Line 25">
                  <a:extLst>
                    <a:ext uri="{FF2B5EF4-FFF2-40B4-BE49-F238E27FC236}">
                      <a16:creationId xmlns:a16="http://schemas.microsoft.com/office/drawing/2014/main" id="{685FF88D-98B4-40BA-9177-D7A8188F7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791440" y="1621470"/>
                  <a:ext cx="282555" cy="1893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00" name="Line 25">
                  <a:extLst>
                    <a:ext uri="{FF2B5EF4-FFF2-40B4-BE49-F238E27FC236}">
                      <a16:creationId xmlns:a16="http://schemas.microsoft.com/office/drawing/2014/main" id="{531DA444-3A00-49FC-96EE-3FCE4AFF8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91441" y="2704448"/>
                  <a:ext cx="288912" cy="37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03" name="Line 25">
                  <a:extLst>
                    <a:ext uri="{FF2B5EF4-FFF2-40B4-BE49-F238E27FC236}">
                      <a16:creationId xmlns:a16="http://schemas.microsoft.com/office/drawing/2014/main" id="{35F9AD4D-4E95-49D3-A2A2-1E3055802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74092" y="3977207"/>
                  <a:ext cx="306262" cy="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04" name="Line 25">
                  <a:extLst>
                    <a:ext uri="{FF2B5EF4-FFF2-40B4-BE49-F238E27FC236}">
                      <a16:creationId xmlns:a16="http://schemas.microsoft.com/office/drawing/2014/main" id="{C191A38D-C24B-42DC-BB20-5A65A0B6F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85083" y="5264628"/>
                  <a:ext cx="28891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08" name="Line 43">
                  <a:extLst>
                    <a:ext uri="{FF2B5EF4-FFF2-40B4-BE49-F238E27FC236}">
                      <a16:creationId xmlns:a16="http://schemas.microsoft.com/office/drawing/2014/main" id="{2F9131FD-36E3-4A02-BF49-54314AF5C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9227" y="1596539"/>
                  <a:ext cx="411955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2" name="Line 43">
                  <a:extLst>
                    <a:ext uri="{FF2B5EF4-FFF2-40B4-BE49-F238E27FC236}">
                      <a16:creationId xmlns:a16="http://schemas.microsoft.com/office/drawing/2014/main" id="{1D2F6AE8-D322-4E87-9A85-E30D12D81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9100" y="5268750"/>
                  <a:ext cx="4165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3" name="Line 43">
                  <a:extLst>
                    <a:ext uri="{FF2B5EF4-FFF2-40B4-BE49-F238E27FC236}">
                      <a16:creationId xmlns:a16="http://schemas.microsoft.com/office/drawing/2014/main" id="{A7C8B401-39E0-48D2-B123-3AD9793587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2040" y="2685433"/>
                  <a:ext cx="4008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5" name="Line 43">
                  <a:extLst>
                    <a:ext uri="{FF2B5EF4-FFF2-40B4-BE49-F238E27FC236}">
                      <a16:creationId xmlns:a16="http://schemas.microsoft.com/office/drawing/2014/main" id="{760CB7EE-814C-4FA5-B334-9AC36591B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2040" y="3977996"/>
                  <a:ext cx="38971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4" name="Text Box 10">
                <a:extLst>
                  <a:ext uri="{FF2B5EF4-FFF2-40B4-BE49-F238E27FC236}">
                    <a16:creationId xmlns:a16="http://schemas.microsoft.com/office/drawing/2014/main" id="{815EBA05-1F1E-C893-CE1A-D90644484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948" y="3513371"/>
                <a:ext cx="1439863" cy="8913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dirty="0"/>
                  <a:t>Study 3</a:t>
                </a:r>
              </a:p>
            </p:txBody>
          </p:sp>
        </p:grpSp>
        <p:sp>
          <p:nvSpPr>
            <p:cNvPr id="5" name="Text Box 39">
              <a:extLst>
                <a:ext uri="{FF2B5EF4-FFF2-40B4-BE49-F238E27FC236}">
                  <a16:creationId xmlns:a16="http://schemas.microsoft.com/office/drawing/2014/main" id="{23EDE1DA-4D30-08C3-894F-D68DCABE4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496" y="4817368"/>
              <a:ext cx="1439863" cy="891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Software for high-value CDSS</a:t>
              </a:r>
              <a:endParaRPr lang="en-AU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6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B220-8097-4BF5-5FB2-98E453592892}"/>
              </a:ext>
            </a:extLst>
          </p:cNvPr>
          <p:cNvGrpSpPr/>
          <p:nvPr/>
        </p:nvGrpSpPr>
        <p:grpSpPr>
          <a:xfrm>
            <a:off x="1040496" y="82068"/>
            <a:ext cx="8690981" cy="6693864"/>
            <a:chOff x="1040496" y="82068"/>
            <a:chExt cx="8690981" cy="6693864"/>
          </a:xfrm>
        </p:grpSpPr>
        <p:sp>
          <p:nvSpPr>
            <p:cNvPr id="6" name="Line 104">
              <a:extLst>
                <a:ext uri="{FF2B5EF4-FFF2-40B4-BE49-F238E27FC236}">
                  <a16:creationId xmlns:a16="http://schemas.microsoft.com/office/drawing/2014/main" id="{4537D398-C33D-4E54-B342-6BD0E822E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269" y="947254"/>
              <a:ext cx="1516" cy="4648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79">
              <a:extLst>
                <a:ext uri="{FF2B5EF4-FFF2-40B4-BE49-F238E27FC236}">
                  <a16:creationId xmlns:a16="http://schemas.microsoft.com/office/drawing/2014/main" id="{06E8184F-5C64-4FC0-915A-4BB1EE1FC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381" y="1234593"/>
              <a:ext cx="17460" cy="5325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0BD4C3E0-5697-42B7-BCEA-7D0128F1D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801" y="1586191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Aim 1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F8442BC-3030-478A-A5CB-F0073BDA9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110" y="1586192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Study 1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95B66D39-6A4F-45A4-96D5-CCF7A2EB3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248" y="2951180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Aim 2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F2510D7-2F78-4611-B92C-8A48F1AB0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523" y="2964008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Study 2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5AE7CA03-4907-4A7F-AF4C-614EF8085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126" y="4238293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Aim 3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D1DE21DA-1424-4910-8BD1-0551A8B04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60" y="541865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Aim 4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FDB099DF-B9C7-4F1E-8D8A-7DC09C9F1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935" y="541865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Study 4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7A499E51-EDD6-4E1C-B37E-E0A4E87B1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664" y="1808316"/>
              <a:ext cx="365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33A815D6-57DE-4FC6-AE13-1490E4CAB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5111" y="3165493"/>
              <a:ext cx="3794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F412536-84C9-428B-AF4A-B1B2FA90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576" y="4450436"/>
              <a:ext cx="3794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637F9D0-DBD4-418B-A5A2-5DC4795A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480" y="5634555"/>
              <a:ext cx="3820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AD03BBCC-4C9A-47F7-ADCD-986C3FE5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4385" y="1537145"/>
              <a:ext cx="392095" cy="271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4BEF7DA-9C1B-4366-8E68-8606F8F05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385" y="3179909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376C54D3-DE2B-4391-B198-EC6EC9BC0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385" y="445424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1F0D876-45D1-43E8-8DA8-43152F9C7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385" y="5634555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3" name="Text Box 47">
              <a:extLst>
                <a:ext uri="{FF2B5EF4-FFF2-40B4-BE49-F238E27FC236}">
                  <a16:creationId xmlns:a16="http://schemas.microsoft.com/office/drawing/2014/main" id="{98AFCAF0-1D91-499F-BFA3-2C7DF3976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223" y="82068"/>
              <a:ext cx="1439863" cy="649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Topics investigated</a:t>
              </a:r>
            </a:p>
          </p:txBody>
        </p:sp>
        <p:sp>
          <p:nvSpPr>
            <p:cNvPr id="44" name="Text Box 48">
              <a:extLst>
                <a:ext uri="{FF2B5EF4-FFF2-40B4-BE49-F238E27FC236}">
                  <a16:creationId xmlns:a16="http://schemas.microsoft.com/office/drawing/2014/main" id="{A8FD2684-51C6-4DDE-AECC-60F25A9A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885" y="224943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Aim</a:t>
              </a:r>
            </a:p>
          </p:txBody>
        </p:sp>
        <p:sp>
          <p:nvSpPr>
            <p:cNvPr id="45" name="Text Box 49">
              <a:extLst>
                <a:ext uri="{FF2B5EF4-FFF2-40B4-BE49-F238E27FC236}">
                  <a16:creationId xmlns:a16="http://schemas.microsoft.com/office/drawing/2014/main" id="{C674CB45-9E3B-4A99-8E61-9A1C2A413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110" y="226531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Study</a:t>
              </a:r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76C96F18-8C60-4C4A-94DE-F06E3EC8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226531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b="1"/>
                <a:t>Thesis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44DA43D4-ED74-4A27-8513-D9570296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68" y="1323070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2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3DFC7178-E4FC-435C-896F-82C3E49ED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69" y="2965596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4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1F7B914D-A520-4220-9B8E-CEDE1709E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4238346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5</a:t>
              </a:r>
            </a:p>
          </p:txBody>
        </p:sp>
        <p:sp>
          <p:nvSpPr>
            <p:cNvPr id="59" name="Text Box 64">
              <a:extLst>
                <a:ext uri="{FF2B5EF4-FFF2-40B4-BE49-F238E27FC236}">
                  <a16:creationId xmlns:a16="http://schemas.microsoft.com/office/drawing/2014/main" id="{42068DFC-BDD6-4F62-A4C7-17F5999A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541865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6</a:t>
              </a:r>
            </a:p>
          </p:txBody>
        </p:sp>
        <p:sp>
          <p:nvSpPr>
            <p:cNvPr id="61" name="Text Box 66">
              <a:extLst>
                <a:ext uri="{FF2B5EF4-FFF2-40B4-BE49-F238E27FC236}">
                  <a16:creationId xmlns:a16="http://schemas.microsoft.com/office/drawing/2014/main" id="{B07BDEF2-58CB-43C3-8E42-3A7FE0DDD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707532"/>
              <a:ext cx="1439863" cy="503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1</a:t>
              </a: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883D45E8-10D6-420C-B99A-80CC77FF1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635" y="947256"/>
              <a:ext cx="5472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Line 73">
              <a:extLst>
                <a:ext uri="{FF2B5EF4-FFF2-40B4-BE49-F238E27FC236}">
                  <a16:creationId xmlns:a16="http://schemas.microsoft.com/office/drawing/2014/main" id="{17DD73C4-7F43-4119-BD7A-BE0C94B60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533" y="947254"/>
              <a:ext cx="11131" cy="56127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8" name="Text Box 77">
              <a:extLst>
                <a:ext uri="{FF2B5EF4-FFF2-40B4-BE49-F238E27FC236}">
                  <a16:creationId xmlns:a16="http://schemas.microsoft.com/office/drawing/2014/main" id="{951A72B8-710F-4A84-B95C-FA7C9BB6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490" y="6313229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7</a:t>
              </a:r>
            </a:p>
          </p:txBody>
        </p:sp>
        <p:sp>
          <p:nvSpPr>
            <p:cNvPr id="70" name="Text Box 36">
              <a:extLst>
                <a:ext uri="{FF2B5EF4-FFF2-40B4-BE49-F238E27FC236}">
                  <a16:creationId xmlns:a16="http://schemas.microsoft.com/office/drawing/2014/main" id="{5BBAD4CB-67CE-4DAD-81AC-FC3617D0D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223" y="2508402"/>
              <a:ext cx="1439863" cy="130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Inpatient fall prediction model development and validation</a:t>
              </a: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050527DA-ED8D-4067-994F-3B0A57EE4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810" y="1379055"/>
              <a:ext cx="1439863" cy="8192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Literature review</a:t>
              </a:r>
            </a:p>
          </p:txBody>
        </p:sp>
        <p:sp>
          <p:nvSpPr>
            <p:cNvPr id="72" name="Text Box 87">
              <a:extLst>
                <a:ext uri="{FF2B5EF4-FFF2-40B4-BE49-F238E27FC236}">
                  <a16:creationId xmlns:a16="http://schemas.microsoft.com/office/drawing/2014/main" id="{25A0CACD-E7DE-4A8B-B374-1CA569F1E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5269" y="226531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Manuscripts</a:t>
              </a:r>
            </a:p>
          </p:txBody>
        </p:sp>
        <p:sp>
          <p:nvSpPr>
            <p:cNvPr id="73" name="Text Box 88">
              <a:extLst>
                <a:ext uri="{FF2B5EF4-FFF2-40B4-BE49-F238E27FC236}">
                  <a16:creationId xmlns:a16="http://schemas.microsoft.com/office/drawing/2014/main" id="{3682F1C4-8043-423C-973F-56C1B0D41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2" y="1854818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2</a:t>
              </a:r>
            </a:p>
          </p:txBody>
        </p:sp>
        <p:sp>
          <p:nvSpPr>
            <p:cNvPr id="74" name="Text Box 89">
              <a:extLst>
                <a:ext uri="{FF2B5EF4-FFF2-40B4-BE49-F238E27FC236}">
                  <a16:creationId xmlns:a16="http://schemas.microsoft.com/office/drawing/2014/main" id="{7D24BB29-CEC4-449B-AFA5-EF06FD70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2" y="2964009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Manuscript 3</a:t>
              </a:r>
            </a:p>
          </p:txBody>
        </p:sp>
        <p:sp>
          <p:nvSpPr>
            <p:cNvPr id="77" name="Text Box 92">
              <a:extLst>
                <a:ext uri="{FF2B5EF4-FFF2-40B4-BE49-F238E27FC236}">
                  <a16:creationId xmlns:a16="http://schemas.microsoft.com/office/drawing/2014/main" id="{A216F89E-5687-4C97-AFD2-7C45E4434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4" y="4238346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4</a:t>
              </a:r>
            </a:p>
          </p:txBody>
        </p:sp>
        <p:sp>
          <p:nvSpPr>
            <p:cNvPr id="78" name="Text Box 93">
              <a:extLst>
                <a:ext uri="{FF2B5EF4-FFF2-40B4-BE49-F238E27FC236}">
                  <a16:creationId xmlns:a16="http://schemas.microsoft.com/office/drawing/2014/main" id="{82FE1411-C9CF-43FB-A26C-373E09C5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5259" y="5414229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5</a:t>
              </a:r>
            </a:p>
          </p:txBody>
        </p:sp>
        <p:sp>
          <p:nvSpPr>
            <p:cNvPr id="79" name="Text Box 94">
              <a:extLst>
                <a:ext uri="{FF2B5EF4-FFF2-40B4-BE49-F238E27FC236}">
                  <a16:creationId xmlns:a16="http://schemas.microsoft.com/office/drawing/2014/main" id="{3D58C7FA-0FBE-47B6-B92D-6E01DF6B4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2" y="1325694"/>
              <a:ext cx="1439863" cy="4338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1</a:t>
              </a:r>
            </a:p>
          </p:txBody>
        </p:sp>
        <p:sp>
          <p:nvSpPr>
            <p:cNvPr id="87" name="Text Box 35">
              <a:extLst>
                <a:ext uri="{FF2B5EF4-FFF2-40B4-BE49-F238E27FC236}">
                  <a16:creationId xmlns:a16="http://schemas.microsoft.com/office/drawing/2014/main" id="{CD724EAB-96BE-4664-B52D-E83A8340E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087" y="73132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Overall thesis introduction</a:t>
              </a: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5A45A7E4-7320-4C8E-A401-FEBE5C13C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437" y="3985812"/>
              <a:ext cx="1439863" cy="891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C</a:t>
              </a:r>
              <a:r>
                <a:rPr lang="en-AU" altLang="en-US" sz="1600" dirty="0" err="1"/>
                <a:t>utpoint</a:t>
              </a:r>
              <a:r>
                <a:rPr lang="en-AU" altLang="en-US" sz="1600" dirty="0"/>
                <a:t> selection for high-value care</a:t>
              </a:r>
            </a:p>
          </p:txBody>
        </p:sp>
        <p:sp>
          <p:nvSpPr>
            <p:cNvPr id="91" name="Text Box 35">
              <a:extLst>
                <a:ext uri="{FF2B5EF4-FFF2-40B4-BE49-F238E27FC236}">
                  <a16:creationId xmlns:a16="http://schemas.microsoft.com/office/drawing/2014/main" id="{EDA70F6E-F9BF-4A5D-A0DB-8241FF47D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332" y="6344132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Overall thesis discussion</a:t>
              </a:r>
            </a:p>
          </p:txBody>
        </p:sp>
        <p:sp>
          <p:nvSpPr>
            <p:cNvPr id="92" name="Line 72">
              <a:extLst>
                <a:ext uri="{FF2B5EF4-FFF2-40B4-BE49-F238E27FC236}">
                  <a16:creationId xmlns:a16="http://schemas.microsoft.com/office/drawing/2014/main" id="{6D4CC9D1-E5B3-4660-AB7C-C106E2BF5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135" y="6560032"/>
              <a:ext cx="4011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9" name="Line 25">
              <a:extLst>
                <a:ext uri="{FF2B5EF4-FFF2-40B4-BE49-F238E27FC236}">
                  <a16:creationId xmlns:a16="http://schemas.microsoft.com/office/drawing/2014/main" id="{685FF88D-98B4-40BA-9177-D7A8188F7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7937" y="2074599"/>
              <a:ext cx="281289" cy="12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531DA444-3A00-49FC-96EE-3FCE4AFF8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2701" y="3184508"/>
              <a:ext cx="288912" cy="37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3" name="Line 25">
              <a:extLst>
                <a:ext uri="{FF2B5EF4-FFF2-40B4-BE49-F238E27FC236}">
                  <a16:creationId xmlns:a16="http://schemas.microsoft.com/office/drawing/2014/main" id="{35F9AD4D-4E95-49D3-A2A2-1E3055802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5352" y="4449647"/>
              <a:ext cx="306262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C191A38D-C24B-42DC-BB20-5A65A0B6F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6343" y="5630388"/>
              <a:ext cx="288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8" name="Line 43">
              <a:extLst>
                <a:ext uri="{FF2B5EF4-FFF2-40B4-BE49-F238E27FC236}">
                  <a16:creationId xmlns:a16="http://schemas.microsoft.com/office/drawing/2014/main" id="{2F9131FD-36E3-4A02-BF49-54314AF5C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487" y="1809899"/>
              <a:ext cx="41195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" name="Line 43">
              <a:extLst>
                <a:ext uri="{FF2B5EF4-FFF2-40B4-BE49-F238E27FC236}">
                  <a16:creationId xmlns:a16="http://schemas.microsoft.com/office/drawing/2014/main" id="{1D2F6AE8-D322-4E87-9A85-E30D12D81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360" y="5634510"/>
              <a:ext cx="416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3" name="Line 43">
              <a:extLst>
                <a:ext uri="{FF2B5EF4-FFF2-40B4-BE49-F238E27FC236}">
                  <a16:creationId xmlns:a16="http://schemas.microsoft.com/office/drawing/2014/main" id="{A7C8B401-39E0-48D2-B123-3AD979358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3300" y="3165493"/>
              <a:ext cx="4008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5" name="Line 43">
              <a:extLst>
                <a:ext uri="{FF2B5EF4-FFF2-40B4-BE49-F238E27FC236}">
                  <a16:creationId xmlns:a16="http://schemas.microsoft.com/office/drawing/2014/main" id="{760CB7EE-814C-4FA5-B334-9AC36591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3300" y="4450436"/>
              <a:ext cx="3897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815EBA05-1F1E-C893-CE1A-D90644484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48" y="3985811"/>
              <a:ext cx="1439863" cy="891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Study 3</a:t>
              </a:r>
            </a:p>
          </p:txBody>
        </p:sp>
        <p:sp>
          <p:nvSpPr>
            <p:cNvPr id="5" name="Text Box 39">
              <a:extLst>
                <a:ext uri="{FF2B5EF4-FFF2-40B4-BE49-F238E27FC236}">
                  <a16:creationId xmlns:a16="http://schemas.microsoft.com/office/drawing/2014/main" id="{23EDE1DA-4D30-08C3-894F-D68DCABE4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496" y="5183128"/>
              <a:ext cx="1439863" cy="891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Software for high-value CDSS</a:t>
              </a:r>
              <a:endParaRPr lang="en-AU" altLang="en-US" sz="1600" dirty="0"/>
            </a:p>
          </p:txBody>
        </p:sp>
        <p:sp>
          <p:nvSpPr>
            <p:cNvPr id="2" name="Text Box 59">
              <a:extLst>
                <a:ext uri="{FF2B5EF4-FFF2-40B4-BE49-F238E27FC236}">
                  <a16:creationId xmlns:a16="http://schemas.microsoft.com/office/drawing/2014/main" id="{48712DDC-73A5-DF1E-2042-A142E1FA2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0" y="1873322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3</a:t>
              </a:r>
            </a:p>
          </p:txBody>
        </p:sp>
        <p:sp>
          <p:nvSpPr>
            <p:cNvPr id="3" name="Line 25">
              <a:extLst>
                <a:ext uri="{FF2B5EF4-FFF2-40B4-BE49-F238E27FC236}">
                  <a16:creationId xmlns:a16="http://schemas.microsoft.com/office/drawing/2014/main" id="{E196170D-D8A4-6584-0C45-1C014EA06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2799" y="1808315"/>
              <a:ext cx="392087" cy="281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B21CB7D4-FA7A-1E22-621E-9B52E83B1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1216" y="1530205"/>
              <a:ext cx="300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821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B220-8097-4BF5-5FB2-98E453592892}"/>
              </a:ext>
            </a:extLst>
          </p:cNvPr>
          <p:cNvGrpSpPr/>
          <p:nvPr/>
        </p:nvGrpSpPr>
        <p:grpSpPr>
          <a:xfrm>
            <a:off x="1040496" y="82068"/>
            <a:ext cx="8690981" cy="6693864"/>
            <a:chOff x="1040496" y="82068"/>
            <a:chExt cx="8690981" cy="6693864"/>
          </a:xfrm>
        </p:grpSpPr>
        <p:sp>
          <p:nvSpPr>
            <p:cNvPr id="6" name="Line 104">
              <a:extLst>
                <a:ext uri="{FF2B5EF4-FFF2-40B4-BE49-F238E27FC236}">
                  <a16:creationId xmlns:a16="http://schemas.microsoft.com/office/drawing/2014/main" id="{4537D398-C33D-4E54-B342-6BD0E822E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269" y="947254"/>
              <a:ext cx="1516" cy="4648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79">
              <a:extLst>
                <a:ext uri="{FF2B5EF4-FFF2-40B4-BE49-F238E27FC236}">
                  <a16:creationId xmlns:a16="http://schemas.microsoft.com/office/drawing/2014/main" id="{06E8184F-5C64-4FC0-915A-4BB1EE1FC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381" y="1234593"/>
              <a:ext cx="17460" cy="5325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0BD4C3E0-5697-42B7-BCEA-7D0128F1D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801" y="1586191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Aim 1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F8442BC-3030-478A-A5CB-F0073BDA9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110" y="1586192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Study 1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95B66D39-6A4F-45A4-96D5-CCF7A2EB3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248" y="2951180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Aim 2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F2510D7-2F78-4611-B92C-8A48F1AB0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523" y="2964008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Study 2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5AE7CA03-4907-4A7F-AF4C-614EF8085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126" y="4238293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Aim 3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D1DE21DA-1424-4910-8BD1-0551A8B04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60" y="541865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/>
                <a:t>Aim 4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FDB099DF-B9C7-4F1E-8D8A-7DC09C9F1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935" y="541865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Study 4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7A499E51-EDD6-4E1C-B37E-E0A4E87B1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664" y="1808316"/>
              <a:ext cx="365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33A815D6-57DE-4FC6-AE13-1490E4CAB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5111" y="3165493"/>
              <a:ext cx="3794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F412536-84C9-428B-AF4A-B1B2FA90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576" y="4450436"/>
              <a:ext cx="3794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637F9D0-DBD4-418B-A5A2-5DC4795A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480" y="5634555"/>
              <a:ext cx="3820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AD03BBCC-4C9A-47F7-ADCD-986C3FE5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4385" y="1537145"/>
              <a:ext cx="392095" cy="271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4BEF7DA-9C1B-4366-8E68-8606F8F05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385" y="3179909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376C54D3-DE2B-4391-B198-EC6EC9BC0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385" y="445424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1F0D876-45D1-43E8-8DA8-43152F9C7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385" y="5634555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3" name="Text Box 47">
              <a:extLst>
                <a:ext uri="{FF2B5EF4-FFF2-40B4-BE49-F238E27FC236}">
                  <a16:creationId xmlns:a16="http://schemas.microsoft.com/office/drawing/2014/main" id="{98AFCAF0-1D91-499F-BFA3-2C7DF3976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223" y="82068"/>
              <a:ext cx="1439863" cy="649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Topics investigated</a:t>
              </a:r>
            </a:p>
          </p:txBody>
        </p:sp>
        <p:sp>
          <p:nvSpPr>
            <p:cNvPr id="44" name="Text Box 48">
              <a:extLst>
                <a:ext uri="{FF2B5EF4-FFF2-40B4-BE49-F238E27FC236}">
                  <a16:creationId xmlns:a16="http://schemas.microsoft.com/office/drawing/2014/main" id="{A8FD2684-51C6-4DDE-AECC-60F25A9A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885" y="224943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Aim</a:t>
              </a:r>
            </a:p>
          </p:txBody>
        </p:sp>
        <p:sp>
          <p:nvSpPr>
            <p:cNvPr id="45" name="Text Box 49">
              <a:extLst>
                <a:ext uri="{FF2B5EF4-FFF2-40B4-BE49-F238E27FC236}">
                  <a16:creationId xmlns:a16="http://schemas.microsoft.com/office/drawing/2014/main" id="{C674CB45-9E3B-4A99-8E61-9A1C2A413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110" y="226531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Study</a:t>
              </a:r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76C96F18-8C60-4C4A-94DE-F06E3EC8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226531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Thesis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44DA43D4-ED74-4A27-8513-D9570296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68" y="1323070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Chapter 2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3DFC7178-E4FC-435C-896F-82C3E49ED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69" y="2965596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Chapter 4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1F7B914D-A520-4220-9B8E-CEDE1709E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4238346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Chapter 5</a:t>
              </a:r>
            </a:p>
          </p:txBody>
        </p:sp>
        <p:sp>
          <p:nvSpPr>
            <p:cNvPr id="59" name="Text Box 64">
              <a:extLst>
                <a:ext uri="{FF2B5EF4-FFF2-40B4-BE49-F238E27FC236}">
                  <a16:creationId xmlns:a16="http://schemas.microsoft.com/office/drawing/2014/main" id="{42068DFC-BDD6-4F62-A4C7-17F5999A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541865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Chapter 6</a:t>
              </a:r>
            </a:p>
          </p:txBody>
        </p:sp>
        <p:sp>
          <p:nvSpPr>
            <p:cNvPr id="61" name="Text Box 66">
              <a:extLst>
                <a:ext uri="{FF2B5EF4-FFF2-40B4-BE49-F238E27FC236}">
                  <a16:creationId xmlns:a16="http://schemas.microsoft.com/office/drawing/2014/main" id="{B07BDEF2-58CB-43C3-8E42-3A7FE0DDD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1" y="707532"/>
              <a:ext cx="1439863" cy="503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Chapter 1</a:t>
              </a: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883D45E8-10D6-420C-B99A-80CC77FF1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635" y="947256"/>
              <a:ext cx="5472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Line 73">
              <a:extLst>
                <a:ext uri="{FF2B5EF4-FFF2-40B4-BE49-F238E27FC236}">
                  <a16:creationId xmlns:a16="http://schemas.microsoft.com/office/drawing/2014/main" id="{17DD73C4-7F43-4119-BD7A-BE0C94B60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533" y="947254"/>
              <a:ext cx="11131" cy="56127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8" name="Text Box 77">
              <a:extLst>
                <a:ext uri="{FF2B5EF4-FFF2-40B4-BE49-F238E27FC236}">
                  <a16:creationId xmlns:a16="http://schemas.microsoft.com/office/drawing/2014/main" id="{951A72B8-710F-4A84-B95C-FA7C9BB6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490" y="6313229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Chapter 7</a:t>
              </a:r>
            </a:p>
          </p:txBody>
        </p:sp>
        <p:sp>
          <p:nvSpPr>
            <p:cNvPr id="70" name="Text Box 36">
              <a:extLst>
                <a:ext uri="{FF2B5EF4-FFF2-40B4-BE49-F238E27FC236}">
                  <a16:creationId xmlns:a16="http://schemas.microsoft.com/office/drawing/2014/main" id="{5BBAD4CB-67CE-4DAD-81AC-FC3617D0D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223" y="2508402"/>
              <a:ext cx="1439863" cy="130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Inpatient fall prediction model development and validation</a:t>
              </a: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050527DA-ED8D-4067-994F-3B0A57EE4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810" y="1379055"/>
              <a:ext cx="1439863" cy="8192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Literature review</a:t>
              </a:r>
            </a:p>
          </p:txBody>
        </p:sp>
        <p:sp>
          <p:nvSpPr>
            <p:cNvPr id="72" name="Text Box 87">
              <a:extLst>
                <a:ext uri="{FF2B5EF4-FFF2-40B4-BE49-F238E27FC236}">
                  <a16:creationId xmlns:a16="http://schemas.microsoft.com/office/drawing/2014/main" id="{25A0CACD-E7DE-4A8B-B374-1CA569F1E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5269" y="226531"/>
              <a:ext cx="14398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/>
                <a:t>Manuscripts</a:t>
              </a:r>
            </a:p>
          </p:txBody>
        </p:sp>
        <p:sp>
          <p:nvSpPr>
            <p:cNvPr id="73" name="Text Box 88">
              <a:extLst>
                <a:ext uri="{FF2B5EF4-FFF2-40B4-BE49-F238E27FC236}">
                  <a16:creationId xmlns:a16="http://schemas.microsoft.com/office/drawing/2014/main" id="{3682F1C4-8043-423C-973F-56C1B0D41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2" y="1854818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2</a:t>
              </a:r>
            </a:p>
          </p:txBody>
        </p:sp>
        <p:sp>
          <p:nvSpPr>
            <p:cNvPr id="74" name="Text Box 89">
              <a:extLst>
                <a:ext uri="{FF2B5EF4-FFF2-40B4-BE49-F238E27FC236}">
                  <a16:creationId xmlns:a16="http://schemas.microsoft.com/office/drawing/2014/main" id="{7D24BB29-CEC4-449B-AFA5-EF06FD70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2" y="2964009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/>
                <a:t>Manuscript 3</a:t>
              </a:r>
            </a:p>
          </p:txBody>
        </p:sp>
        <p:sp>
          <p:nvSpPr>
            <p:cNvPr id="77" name="Text Box 92">
              <a:extLst>
                <a:ext uri="{FF2B5EF4-FFF2-40B4-BE49-F238E27FC236}">
                  <a16:creationId xmlns:a16="http://schemas.microsoft.com/office/drawing/2014/main" id="{A216F89E-5687-4C97-AFD2-7C45E4434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4" y="4238346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4</a:t>
              </a:r>
            </a:p>
          </p:txBody>
        </p:sp>
        <p:sp>
          <p:nvSpPr>
            <p:cNvPr id="78" name="Text Box 93">
              <a:extLst>
                <a:ext uri="{FF2B5EF4-FFF2-40B4-BE49-F238E27FC236}">
                  <a16:creationId xmlns:a16="http://schemas.microsoft.com/office/drawing/2014/main" id="{82FE1411-C9CF-43FB-A26C-373E09C5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5259" y="5414229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b="1" dirty="0"/>
                <a:t>Manuscript 5</a:t>
              </a:r>
            </a:p>
          </p:txBody>
        </p:sp>
        <p:sp>
          <p:nvSpPr>
            <p:cNvPr id="79" name="Text Box 94">
              <a:extLst>
                <a:ext uri="{FF2B5EF4-FFF2-40B4-BE49-F238E27FC236}">
                  <a16:creationId xmlns:a16="http://schemas.microsoft.com/office/drawing/2014/main" id="{3D58C7FA-0FBE-47B6-B92D-6E01DF6B4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612" y="1325694"/>
              <a:ext cx="1439863" cy="4338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Manuscript 1</a:t>
              </a:r>
            </a:p>
          </p:txBody>
        </p:sp>
        <p:sp>
          <p:nvSpPr>
            <p:cNvPr id="87" name="Text Box 35">
              <a:extLst>
                <a:ext uri="{FF2B5EF4-FFF2-40B4-BE49-F238E27FC236}">
                  <a16:creationId xmlns:a16="http://schemas.microsoft.com/office/drawing/2014/main" id="{CD724EAB-96BE-4664-B52D-E83A8340E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087" y="731325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Overall thesis introduction</a:t>
              </a: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5A45A7E4-7320-4C8E-A401-FEBE5C13C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437" y="3985812"/>
              <a:ext cx="1439863" cy="891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C</a:t>
              </a:r>
              <a:r>
                <a:rPr lang="en-AU" altLang="en-US" sz="1600" dirty="0" err="1"/>
                <a:t>utpoint</a:t>
              </a:r>
              <a:r>
                <a:rPr lang="en-AU" altLang="en-US" sz="1600" dirty="0"/>
                <a:t> selection for high-value care</a:t>
              </a:r>
            </a:p>
          </p:txBody>
        </p:sp>
        <p:sp>
          <p:nvSpPr>
            <p:cNvPr id="91" name="Text Box 35">
              <a:extLst>
                <a:ext uri="{FF2B5EF4-FFF2-40B4-BE49-F238E27FC236}">
                  <a16:creationId xmlns:a16="http://schemas.microsoft.com/office/drawing/2014/main" id="{EDA70F6E-F9BF-4A5D-A0DB-8241FF47D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332" y="6344132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Overall thesis discussion</a:t>
              </a:r>
            </a:p>
          </p:txBody>
        </p:sp>
        <p:sp>
          <p:nvSpPr>
            <p:cNvPr id="92" name="Line 72">
              <a:extLst>
                <a:ext uri="{FF2B5EF4-FFF2-40B4-BE49-F238E27FC236}">
                  <a16:creationId xmlns:a16="http://schemas.microsoft.com/office/drawing/2014/main" id="{6D4CC9D1-E5B3-4660-AB7C-C106E2BF5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135" y="6560032"/>
              <a:ext cx="4011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9" name="Line 25">
              <a:extLst>
                <a:ext uri="{FF2B5EF4-FFF2-40B4-BE49-F238E27FC236}">
                  <a16:creationId xmlns:a16="http://schemas.microsoft.com/office/drawing/2014/main" id="{685FF88D-98B4-40BA-9177-D7A8188F7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7937" y="2074599"/>
              <a:ext cx="281289" cy="12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531DA444-3A00-49FC-96EE-3FCE4AFF8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2701" y="3184508"/>
              <a:ext cx="288912" cy="37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3" name="Line 25">
              <a:extLst>
                <a:ext uri="{FF2B5EF4-FFF2-40B4-BE49-F238E27FC236}">
                  <a16:creationId xmlns:a16="http://schemas.microsoft.com/office/drawing/2014/main" id="{35F9AD4D-4E95-49D3-A2A2-1E3055802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5352" y="4449647"/>
              <a:ext cx="306262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C191A38D-C24B-42DC-BB20-5A65A0B6F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6343" y="5630388"/>
              <a:ext cx="288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8" name="Line 43">
              <a:extLst>
                <a:ext uri="{FF2B5EF4-FFF2-40B4-BE49-F238E27FC236}">
                  <a16:creationId xmlns:a16="http://schemas.microsoft.com/office/drawing/2014/main" id="{2F9131FD-36E3-4A02-BF49-54314AF5C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487" y="1809899"/>
              <a:ext cx="41195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" name="Line 43">
              <a:extLst>
                <a:ext uri="{FF2B5EF4-FFF2-40B4-BE49-F238E27FC236}">
                  <a16:creationId xmlns:a16="http://schemas.microsoft.com/office/drawing/2014/main" id="{1D2F6AE8-D322-4E87-9A85-E30D12D81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360" y="5634510"/>
              <a:ext cx="416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3" name="Line 43">
              <a:extLst>
                <a:ext uri="{FF2B5EF4-FFF2-40B4-BE49-F238E27FC236}">
                  <a16:creationId xmlns:a16="http://schemas.microsoft.com/office/drawing/2014/main" id="{A7C8B401-39E0-48D2-B123-3AD979358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3300" y="3165493"/>
              <a:ext cx="4008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5" name="Line 43">
              <a:extLst>
                <a:ext uri="{FF2B5EF4-FFF2-40B4-BE49-F238E27FC236}">
                  <a16:creationId xmlns:a16="http://schemas.microsoft.com/office/drawing/2014/main" id="{760CB7EE-814C-4FA5-B334-9AC36591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3300" y="4450436"/>
              <a:ext cx="3897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815EBA05-1F1E-C893-CE1A-D90644484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48" y="3985811"/>
              <a:ext cx="1439863" cy="891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Study 3</a:t>
              </a:r>
            </a:p>
          </p:txBody>
        </p:sp>
        <p:sp>
          <p:nvSpPr>
            <p:cNvPr id="5" name="Text Box 39">
              <a:extLst>
                <a:ext uri="{FF2B5EF4-FFF2-40B4-BE49-F238E27FC236}">
                  <a16:creationId xmlns:a16="http://schemas.microsoft.com/office/drawing/2014/main" id="{23EDE1DA-4D30-08C3-894F-D68DCABE4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496" y="5183128"/>
              <a:ext cx="1439863" cy="891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/>
                <a:t>Software for high-value CDSS</a:t>
              </a:r>
              <a:endParaRPr lang="en-AU" altLang="en-US" sz="1600" b="1" dirty="0"/>
            </a:p>
          </p:txBody>
        </p:sp>
        <p:sp>
          <p:nvSpPr>
            <p:cNvPr id="2" name="Text Box 59">
              <a:extLst>
                <a:ext uri="{FF2B5EF4-FFF2-40B4-BE49-F238E27FC236}">
                  <a16:creationId xmlns:a16="http://schemas.microsoft.com/office/drawing/2014/main" id="{48712DDC-73A5-DF1E-2042-A142E1FA2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480" y="1873322"/>
              <a:ext cx="1439863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AU" altLang="en-US" dirty="0"/>
                <a:t>Chapter 3</a:t>
              </a:r>
            </a:p>
          </p:txBody>
        </p:sp>
        <p:sp>
          <p:nvSpPr>
            <p:cNvPr id="3" name="Line 25">
              <a:extLst>
                <a:ext uri="{FF2B5EF4-FFF2-40B4-BE49-F238E27FC236}">
                  <a16:creationId xmlns:a16="http://schemas.microsoft.com/office/drawing/2014/main" id="{E196170D-D8A4-6584-0C45-1C014EA06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2799" y="1808315"/>
              <a:ext cx="392087" cy="281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B21CB7D4-FA7A-1E22-621E-9B52E83B1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1216" y="1530205"/>
              <a:ext cx="300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2168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211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5</cp:revision>
  <dcterms:created xsi:type="dcterms:W3CDTF">2021-07-09T01:49:26Z</dcterms:created>
  <dcterms:modified xsi:type="dcterms:W3CDTF">2023-11-22T10:46:25Z</dcterms:modified>
</cp:coreProperties>
</file>