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36D1B82-EE9C-42FD-855D-0DBA27CEBE69}" v="3" dt="2023-11-28T13:58:34.9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4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ex Parsons" userId="c9ee1aae-a5be-48e0-83d4-54b649eee1f9" providerId="ADAL" clId="{636D1B82-EE9C-42FD-855D-0DBA27CEBE69}"/>
    <pc:docChg chg="custSel addSld modSld">
      <pc:chgData name="Rex Parsons" userId="c9ee1aae-a5be-48e0-83d4-54b649eee1f9" providerId="ADAL" clId="{636D1B82-EE9C-42FD-855D-0DBA27CEBE69}" dt="2023-11-28T13:58:34.974" v="14" actId="164"/>
      <pc:docMkLst>
        <pc:docMk/>
      </pc:docMkLst>
      <pc:sldChg chg="addSp delSp modSp new mod">
        <pc:chgData name="Rex Parsons" userId="c9ee1aae-a5be-48e0-83d4-54b649eee1f9" providerId="ADAL" clId="{636D1B82-EE9C-42FD-855D-0DBA27CEBE69}" dt="2023-11-28T13:58:34.974" v="14" actId="164"/>
        <pc:sldMkLst>
          <pc:docMk/>
          <pc:sldMk cId="3590189881" sldId="258"/>
        </pc:sldMkLst>
        <pc:spChg chg="del">
          <ac:chgData name="Rex Parsons" userId="c9ee1aae-a5be-48e0-83d4-54b649eee1f9" providerId="ADAL" clId="{636D1B82-EE9C-42FD-855D-0DBA27CEBE69}" dt="2023-11-28T12:51:07.688" v="1" actId="478"/>
          <ac:spMkLst>
            <pc:docMk/>
            <pc:sldMk cId="3590189881" sldId="258"/>
            <ac:spMk id="2" creationId="{3D7A96BD-38EF-6802-EE3C-C323704688D6}"/>
          </ac:spMkLst>
        </pc:spChg>
        <pc:spChg chg="del">
          <ac:chgData name="Rex Parsons" userId="c9ee1aae-a5be-48e0-83d4-54b649eee1f9" providerId="ADAL" clId="{636D1B82-EE9C-42FD-855D-0DBA27CEBE69}" dt="2023-11-28T12:51:07.688" v="1" actId="478"/>
          <ac:spMkLst>
            <pc:docMk/>
            <pc:sldMk cId="3590189881" sldId="258"/>
            <ac:spMk id="3" creationId="{4CF2CC32-8B4C-40AB-0460-AF75BBC785C5}"/>
          </ac:spMkLst>
        </pc:spChg>
        <pc:spChg chg="add del">
          <ac:chgData name="Rex Parsons" userId="c9ee1aae-a5be-48e0-83d4-54b649eee1f9" providerId="ADAL" clId="{636D1B82-EE9C-42FD-855D-0DBA27CEBE69}" dt="2023-11-28T12:51:13.362" v="3" actId="478"/>
          <ac:spMkLst>
            <pc:docMk/>
            <pc:sldMk cId="3590189881" sldId="258"/>
            <ac:spMk id="5" creationId="{EDC8CD7B-FB15-520C-5176-6307AEF0E994}"/>
          </ac:spMkLst>
        </pc:spChg>
        <pc:spChg chg="add mod">
          <ac:chgData name="Rex Parsons" userId="c9ee1aae-a5be-48e0-83d4-54b649eee1f9" providerId="ADAL" clId="{636D1B82-EE9C-42FD-855D-0DBA27CEBE69}" dt="2023-11-28T13:58:34.974" v="14" actId="164"/>
          <ac:spMkLst>
            <pc:docMk/>
            <pc:sldMk cId="3590189881" sldId="258"/>
            <ac:spMk id="8" creationId="{B94A57BA-7F6B-D75A-31CE-964DBA8BA38E}"/>
          </ac:spMkLst>
        </pc:spChg>
        <pc:spChg chg="add mod">
          <ac:chgData name="Rex Parsons" userId="c9ee1aae-a5be-48e0-83d4-54b649eee1f9" providerId="ADAL" clId="{636D1B82-EE9C-42FD-855D-0DBA27CEBE69}" dt="2023-11-28T13:58:34.974" v="14" actId="164"/>
          <ac:spMkLst>
            <pc:docMk/>
            <pc:sldMk cId="3590189881" sldId="258"/>
            <ac:spMk id="9" creationId="{3348AD64-1389-08BC-7F3B-473EE4B792CE}"/>
          </ac:spMkLst>
        </pc:spChg>
        <pc:grpChg chg="add mod">
          <ac:chgData name="Rex Parsons" userId="c9ee1aae-a5be-48e0-83d4-54b649eee1f9" providerId="ADAL" clId="{636D1B82-EE9C-42FD-855D-0DBA27CEBE69}" dt="2023-11-28T13:58:34.974" v="14" actId="164"/>
          <ac:grpSpMkLst>
            <pc:docMk/>
            <pc:sldMk cId="3590189881" sldId="258"/>
            <ac:grpSpMk id="10" creationId="{35D723B8-34A4-7965-D456-D85921F58D2C}"/>
          </ac:grpSpMkLst>
        </pc:grpChg>
        <pc:picChg chg="add mod">
          <ac:chgData name="Rex Parsons" userId="c9ee1aae-a5be-48e0-83d4-54b649eee1f9" providerId="ADAL" clId="{636D1B82-EE9C-42FD-855D-0DBA27CEBE69}" dt="2023-11-28T13:58:34.974" v="14" actId="164"/>
          <ac:picMkLst>
            <pc:docMk/>
            <pc:sldMk cId="3590189881" sldId="258"/>
            <ac:picMk id="7" creationId="{A45CA3C0-EB96-38B5-3A00-A206455A6CB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2B826-6819-C6A0-B38E-50869F1A00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BB0ED6-CB50-8F47-4569-2636ECD6F8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CC6848-417E-D8BB-CBC6-D4F050751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55A8C-91AA-4D4E-B51E-8D71BCCD0166}" type="datetimeFigureOut">
              <a:rPr lang="en-AU" smtClean="0"/>
              <a:t>28/11/2023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73C27A-1222-641F-E47E-A6038F02A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4DB821-5747-B556-5C5B-34C64E4EB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AC9C6-31FD-44A5-97E2-80B8A81FB1A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51618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BA648-06F7-C006-CC54-18514FB25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30F97C-2002-3784-C60D-DC10F10B7D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D0ACDD-1503-E919-ADAD-1A898F805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55A8C-91AA-4D4E-B51E-8D71BCCD0166}" type="datetimeFigureOut">
              <a:rPr lang="en-AU" smtClean="0"/>
              <a:t>28/11/2023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6283CB-4420-9B79-5E57-0AFB3FF1C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A8703C-935A-1648-0102-B0880C098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AC9C6-31FD-44A5-97E2-80B8A81FB1A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52107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4ACF45-C5D6-9D33-9060-92FEEA55E8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96D4BD-CBBB-076E-798C-40EBCE976B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572490-BD22-CC0B-701D-8A5EEDB72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55A8C-91AA-4D4E-B51E-8D71BCCD0166}" type="datetimeFigureOut">
              <a:rPr lang="en-AU" smtClean="0"/>
              <a:t>28/11/2023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A9C50-6F4D-576A-2F88-502584214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61CCE9-0FD0-159C-CCD1-0E0C4A4F3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AC9C6-31FD-44A5-97E2-80B8A81FB1A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41653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CEC38-A197-2516-7955-C2E44697D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AD909-C2C8-1244-12C0-E5EEBDD28D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1562C9-21DF-CF8C-D4BE-471C2B887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55A8C-91AA-4D4E-B51E-8D71BCCD0166}" type="datetimeFigureOut">
              <a:rPr lang="en-AU" smtClean="0"/>
              <a:t>28/11/2023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14C7C8-F2FA-2BD3-8F56-D178F5EA3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525997-984A-16B5-4A8B-FEF6EFD43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AC9C6-31FD-44A5-97E2-80B8A81FB1A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15409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E7C1A-95C5-57BF-7D96-99BC5F0D8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2A576A-84F9-8A89-48EC-EDD503E44A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E16B10-3BB0-13C3-3D4D-893C18DC7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55A8C-91AA-4D4E-B51E-8D71BCCD0166}" type="datetimeFigureOut">
              <a:rPr lang="en-AU" smtClean="0"/>
              <a:t>28/11/2023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85E088-A43A-8C05-1A82-7CA4F8CD7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B67B9E-7E14-738C-5D06-704E3C537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AC9C6-31FD-44A5-97E2-80B8A81FB1A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52504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A0DD0-86A4-DE24-7B84-0B3ACAD54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260395-6B0B-D61C-F918-7EC1CC0965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DBC4AB-A004-1BA6-C662-2C570DFB80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C527D9-5D74-2523-12D6-D25C4520B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55A8C-91AA-4D4E-B51E-8D71BCCD0166}" type="datetimeFigureOut">
              <a:rPr lang="en-AU" smtClean="0"/>
              <a:t>28/11/2023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9A95BE-9BAC-4E54-7E86-5917A3ED3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8AC926-70FD-3025-0D2E-F3A163D8A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AC9C6-31FD-44A5-97E2-80B8A81FB1A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74292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5639F-D1C6-6D7A-0D78-21841D9F1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58934C-9AF4-D55A-BFD1-3CB53EBEE4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97FFC7-2F83-1C02-A999-2DE30F97EE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60B1BE-8750-EFBF-069D-7606276F11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CBD9F8-E55C-FCF7-09E2-D97373C05F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EE62DA-2DA0-2F91-15FD-291A197D0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55A8C-91AA-4D4E-B51E-8D71BCCD0166}" type="datetimeFigureOut">
              <a:rPr lang="en-AU" smtClean="0"/>
              <a:t>28/11/2023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CB7214-4640-A7FD-A0A4-F57A590B1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45821B-99E2-369F-877B-92A07F993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AC9C6-31FD-44A5-97E2-80B8A81FB1A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4383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7B975-6698-18E6-36EE-B1EAC6072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BB47D0-92A7-030B-156A-854E9BA77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55A8C-91AA-4D4E-B51E-8D71BCCD0166}" type="datetimeFigureOut">
              <a:rPr lang="en-AU" smtClean="0"/>
              <a:t>28/11/2023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E1BB2B-01BC-0949-332C-D2689EB64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98FB3D-A157-899C-22FF-2788AF5C3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AC9C6-31FD-44A5-97E2-80B8A81FB1A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26050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34910E-4F8C-A8AF-EB55-02F1A2822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55A8C-91AA-4D4E-B51E-8D71BCCD0166}" type="datetimeFigureOut">
              <a:rPr lang="en-AU" smtClean="0"/>
              <a:t>28/11/2023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00BB6B-4833-8631-C381-639DC0D56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CA4BE0-24F7-768A-5DA8-0C15539DD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AC9C6-31FD-44A5-97E2-80B8A81FB1A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28536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D4826-ED33-6A09-5CEB-E055FA4AC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31C9F-1B9B-93A6-33E5-1095378F60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CC0CAE-D39E-483C-1DAB-92A1BE8182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7A710-22D6-CAA5-9C09-66A4084E6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55A8C-91AA-4D4E-B51E-8D71BCCD0166}" type="datetimeFigureOut">
              <a:rPr lang="en-AU" smtClean="0"/>
              <a:t>28/11/2023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9B46EC-A659-8A1B-C168-D48C8F1D4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0AA4D3-1565-71EF-0B59-D8B3C4F71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AC9C6-31FD-44A5-97E2-80B8A81FB1A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32525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BBE9D-E205-518C-D7E4-A46F9FF32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D70972-0501-52D5-A95E-351DF1245A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58880E-44AE-DCF6-388E-EDBA0769A2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DDEBA3-0F45-4DA4-2CC8-2B4CA957C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55A8C-91AA-4D4E-B51E-8D71BCCD0166}" type="datetimeFigureOut">
              <a:rPr lang="en-AU" smtClean="0"/>
              <a:t>28/11/2023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5EBB4A-A740-0873-F6BA-BE4289A8C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38AB97-2AB8-6CFD-BAB8-FD1671604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AC9C6-31FD-44A5-97E2-80B8A81FB1A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4448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F3376F-06F4-08FD-AABA-B0009B5C9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0C6485-CD4F-3761-4E2E-DF31B3F714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48F2F-1465-C7C5-3759-8DC24CF532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655A8C-91AA-4D4E-B51E-8D71BCCD0166}" type="datetimeFigureOut">
              <a:rPr lang="en-AU" smtClean="0"/>
              <a:t>28/11/2023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67EB19-32F6-9539-CF88-943D69B7C7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ACC496-C82A-992C-1999-0D5EA0BCE8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DAC9C6-31FD-44A5-97E2-80B8A81FB1A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78228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B0FD6F5-2115-4E8A-07BE-8D6AA2D5F017}"/>
              </a:ext>
            </a:extLst>
          </p:cNvPr>
          <p:cNvGrpSpPr/>
          <p:nvPr/>
        </p:nvGrpSpPr>
        <p:grpSpPr>
          <a:xfrm>
            <a:off x="3394745" y="276836"/>
            <a:ext cx="2639736" cy="5257425"/>
            <a:chOff x="3394745" y="276836"/>
            <a:chExt cx="2639736" cy="5257425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DC49B4F-ACBE-8DBF-9006-A0BA7780AE0D}"/>
                </a:ext>
              </a:extLst>
            </p:cNvPr>
            <p:cNvSpPr txBox="1"/>
            <p:nvPr/>
          </p:nvSpPr>
          <p:spPr>
            <a:xfrm>
              <a:off x="4026717" y="276836"/>
              <a:ext cx="1375794" cy="369332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AU" dirty="0"/>
                <a:t>Patient data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482284A-DDB8-68AD-9927-34BA37C570FD}"/>
                </a:ext>
              </a:extLst>
            </p:cNvPr>
            <p:cNvSpPr txBox="1"/>
            <p:nvPr/>
          </p:nvSpPr>
          <p:spPr>
            <a:xfrm>
              <a:off x="4026717" y="1041632"/>
              <a:ext cx="1375794" cy="923330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AU" dirty="0"/>
                <a:t>Clinical Prediction model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A254052-9B49-12F7-60B4-850A589AE8FC}"/>
                </a:ext>
              </a:extLst>
            </p:cNvPr>
            <p:cNvSpPr txBox="1"/>
            <p:nvPr/>
          </p:nvSpPr>
          <p:spPr>
            <a:xfrm>
              <a:off x="4026717" y="2292451"/>
              <a:ext cx="1375794" cy="64633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AU" dirty="0"/>
                <a:t>Risk estimate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370243D-37F9-A830-703B-5A2F15D3E0BF}"/>
                </a:ext>
              </a:extLst>
            </p:cNvPr>
            <p:cNvSpPr txBox="1"/>
            <p:nvPr/>
          </p:nvSpPr>
          <p:spPr>
            <a:xfrm>
              <a:off x="3679972" y="4610931"/>
              <a:ext cx="2069283" cy="923330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AU" dirty="0"/>
                <a:t>User </a:t>
              </a:r>
              <a:br>
                <a:rPr lang="en-AU" dirty="0"/>
              </a:br>
              <a:r>
                <a:rPr lang="en-AU" dirty="0"/>
                <a:t>(healthcare worker/ patient)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B9B7B55D-68E3-8EE8-0A59-F6AD99345193}"/>
                </a:ext>
              </a:extLst>
            </p:cNvPr>
            <p:cNvCxnSpPr>
              <a:cxnSpLocks/>
              <a:stCxn id="5" idx="2"/>
              <a:endCxn id="6" idx="0"/>
            </p:cNvCxnSpPr>
            <p:nvPr/>
          </p:nvCxnSpPr>
          <p:spPr>
            <a:xfrm>
              <a:off x="4714614" y="1964962"/>
              <a:ext cx="0" cy="327489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0EB2B279-9FB9-E58C-29E8-BE9A423611E7}"/>
                </a:ext>
              </a:extLst>
            </p:cNvPr>
            <p:cNvSpPr/>
            <p:nvPr/>
          </p:nvSpPr>
          <p:spPr>
            <a:xfrm>
              <a:off x="3394745" y="947956"/>
              <a:ext cx="2639736" cy="3431097"/>
            </a:xfrm>
            <a:prstGeom prst="round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6D82CAE6-3F1C-C564-AF9B-1D9120660C54}"/>
                </a:ext>
              </a:extLst>
            </p:cNvPr>
            <p:cNvCxnSpPr>
              <a:stCxn id="4" idx="2"/>
              <a:endCxn id="5" idx="0"/>
            </p:cNvCxnSpPr>
            <p:nvPr/>
          </p:nvCxnSpPr>
          <p:spPr>
            <a:xfrm>
              <a:off x="4714614" y="646168"/>
              <a:ext cx="0" cy="395464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3DF9C097-D880-2DD3-2DF1-82E9BAB8B2EF}"/>
                </a:ext>
              </a:extLst>
            </p:cNvPr>
            <p:cNvCxnSpPr>
              <a:cxnSpLocks/>
              <a:stCxn id="6" idx="2"/>
              <a:endCxn id="8" idx="0"/>
            </p:cNvCxnSpPr>
            <p:nvPr/>
          </p:nvCxnSpPr>
          <p:spPr>
            <a:xfrm>
              <a:off x="4714614" y="2938782"/>
              <a:ext cx="0" cy="1672149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D63BEFA-D13A-690D-05BC-12C48504E22E}"/>
                </a:ext>
              </a:extLst>
            </p:cNvPr>
            <p:cNvSpPr txBox="1"/>
            <p:nvPr/>
          </p:nvSpPr>
          <p:spPr>
            <a:xfrm>
              <a:off x="3510793" y="3159322"/>
              <a:ext cx="2407639" cy="923330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accent1"/>
              </a:solidFill>
              <a:prstDash val="sysDot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AU" b="1" dirty="0"/>
                <a:t>Recommendation/</a:t>
              </a:r>
            </a:p>
            <a:p>
              <a:pPr algn="ctr"/>
              <a:r>
                <a:rPr lang="en-AU" b="1" dirty="0"/>
                <a:t>Alert/</a:t>
              </a:r>
            </a:p>
            <a:p>
              <a:pPr algn="ctr"/>
              <a:r>
                <a:rPr lang="en-AU" b="1" dirty="0"/>
                <a:t>Other transformation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B98CE70-49D4-AF9E-2315-2B5CCA6AA71C}"/>
                </a:ext>
              </a:extLst>
            </p:cNvPr>
            <p:cNvSpPr txBox="1"/>
            <p:nvPr/>
          </p:nvSpPr>
          <p:spPr>
            <a:xfrm>
              <a:off x="3394745" y="1063869"/>
              <a:ext cx="7270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b="1" dirty="0">
                  <a:solidFill>
                    <a:schemeClr val="accent2"/>
                  </a:solidFill>
                </a:rPr>
                <a:t>CDSS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39904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CCB7D810-5589-BF93-5EB9-9C556FF84AA2}"/>
              </a:ext>
            </a:extLst>
          </p:cNvPr>
          <p:cNvGrpSpPr/>
          <p:nvPr/>
        </p:nvGrpSpPr>
        <p:grpSpPr>
          <a:xfrm>
            <a:off x="3830141" y="0"/>
            <a:ext cx="4531718" cy="6858000"/>
            <a:chOff x="3830141" y="0"/>
            <a:chExt cx="4531718" cy="6858000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9DFCEA29-CE56-5786-F1A4-71EB97F604B5}"/>
                </a:ext>
              </a:extLst>
            </p:cNvPr>
            <p:cNvGrpSpPr/>
            <p:nvPr/>
          </p:nvGrpSpPr>
          <p:grpSpPr>
            <a:xfrm>
              <a:off x="3830141" y="0"/>
              <a:ext cx="4531718" cy="6858000"/>
              <a:chOff x="3830141" y="0"/>
              <a:chExt cx="4531718" cy="6858000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29FA0F29-E34C-EC6C-CF18-7A87526276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830141" y="0"/>
                <a:ext cx="4531718" cy="6858000"/>
              </a:xfrm>
              <a:prstGeom prst="rect">
                <a:avLst/>
              </a:prstGeom>
            </p:spPr>
          </p:pic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F7E963F-6419-92D9-F7F1-FBE484705F3C}"/>
                  </a:ext>
                </a:extLst>
              </p:cNvPr>
              <p:cNvSpPr txBox="1"/>
              <p:nvPr/>
            </p:nvSpPr>
            <p:spPr>
              <a:xfrm rot="20816212">
                <a:off x="4310742" y="701256"/>
                <a:ext cx="143691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/>
                  <a:t>L</a:t>
                </a:r>
                <a:r>
                  <a:rPr lang="en-AU" b="1" dirty="0"/>
                  <a:t>ow-risk group</a:t>
                </a: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78A2CFB-FC32-D722-9C5D-9E32C02C6582}"/>
                  </a:ext>
                </a:extLst>
              </p:cNvPr>
              <p:cNvSpPr txBox="1"/>
              <p:nvPr/>
            </p:nvSpPr>
            <p:spPr>
              <a:xfrm rot="20816212">
                <a:off x="5743617" y="469218"/>
                <a:ext cx="143691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/>
                  <a:t>H</a:t>
                </a:r>
                <a:r>
                  <a:rPr lang="en-AU" b="1" dirty="0" err="1"/>
                  <a:t>igh</a:t>
                </a:r>
                <a:r>
                  <a:rPr lang="en-AU" b="1" dirty="0"/>
                  <a:t>-risk group</a:t>
                </a:r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BEDC6F05-603D-3B2A-B2C8-84D76BE01A7F}"/>
                </a:ext>
              </a:extLst>
            </p:cNvPr>
            <p:cNvSpPr txBox="1"/>
            <p:nvPr/>
          </p:nvSpPr>
          <p:spPr>
            <a:xfrm rot="20816212">
              <a:off x="6702230" y="3541848"/>
              <a:ext cx="1065508" cy="5847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AU" sz="1600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Prediction model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19036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35D723B8-34A4-7965-D456-D85921F58D2C}"/>
              </a:ext>
            </a:extLst>
          </p:cNvPr>
          <p:cNvGrpSpPr/>
          <p:nvPr/>
        </p:nvGrpSpPr>
        <p:grpSpPr>
          <a:xfrm>
            <a:off x="3704682" y="1789991"/>
            <a:ext cx="4782636" cy="3278017"/>
            <a:chOff x="3704682" y="1789991"/>
            <a:chExt cx="4782636" cy="3278017"/>
          </a:xfrm>
        </p:grpSpPr>
        <p:pic>
          <p:nvPicPr>
            <p:cNvPr id="7" name="Picture 6" descr="A line of sand with a crack in it&#10;&#10;Description automatically generated">
              <a:extLst>
                <a:ext uri="{FF2B5EF4-FFF2-40B4-BE49-F238E27FC236}">
                  <a16:creationId xmlns:a16="http://schemas.microsoft.com/office/drawing/2014/main" id="{A45CA3C0-EB96-38B5-3A00-A206455A6C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04682" y="1789991"/>
              <a:ext cx="4782636" cy="3278017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94A57BA-7F6B-D75A-31CE-964DBA8BA38E}"/>
                </a:ext>
              </a:extLst>
            </p:cNvPr>
            <p:cNvSpPr txBox="1"/>
            <p:nvPr/>
          </p:nvSpPr>
          <p:spPr>
            <a:xfrm>
              <a:off x="3907330" y="2560539"/>
              <a:ext cx="14369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L</a:t>
              </a:r>
              <a:r>
                <a:rPr lang="en-AU" b="1" dirty="0"/>
                <a:t>ow-risk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348AD64-1389-08BC-7F3B-473EE4B792CE}"/>
                </a:ext>
              </a:extLst>
            </p:cNvPr>
            <p:cNvSpPr txBox="1"/>
            <p:nvPr/>
          </p:nvSpPr>
          <p:spPr>
            <a:xfrm>
              <a:off x="6604729" y="2560539"/>
              <a:ext cx="14369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H</a:t>
              </a:r>
              <a:r>
                <a:rPr lang="en-AU" b="1" dirty="0" err="1"/>
                <a:t>igh</a:t>
              </a:r>
              <a:r>
                <a:rPr lang="en-AU" b="1" dirty="0"/>
                <a:t>-risk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901898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34</Words>
  <Application>Microsoft Office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Rex Parsons</dc:creator>
  <cp:lastModifiedBy>Rex Parsons</cp:lastModifiedBy>
  <cp:revision>4</cp:revision>
  <dcterms:created xsi:type="dcterms:W3CDTF">2023-05-25T01:58:06Z</dcterms:created>
  <dcterms:modified xsi:type="dcterms:W3CDTF">2023-11-28T13:58:35Z</dcterms:modified>
</cp:coreProperties>
</file>