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10287000" cx="18288000"/>
  <p:notesSz cx="6858000" cy="9144000"/>
  <p:embeddedFontLst>
    <p:embeddedFont>
      <p:font typeface="Play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Playfair Display"/>
      <p:regular r:id="rId25"/>
      <p:bold r:id="rId26"/>
      <p:italic r:id="rId27"/>
      <p:boldItalic r:id="rId28"/>
    </p:embeddedFont>
    <p:embeddedFont>
      <p:font typeface="Questrial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i9jCl4hKj4Ap7tweetWky/+Zuz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PlayfairDisplay-bold.fntdata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font" Target="fonts/Roboto-regular.fntdata"/><Relationship Id="rId3" Type="http://schemas.openxmlformats.org/officeDocument/2006/relationships/slideMaster" Target="slideMasters/slideMaster1.xml"/><Relationship Id="rId25" Type="http://schemas.openxmlformats.org/officeDocument/2006/relationships/font" Target="fonts/PlayfairDisplay-regular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customXml" Target="../customXml/item3.xml"/><Relationship Id="rId20" Type="http://schemas.openxmlformats.org/officeDocument/2006/relationships/font" Target="fonts/Play-bold.fntdata"/><Relationship Id="rId2" Type="http://schemas.openxmlformats.org/officeDocument/2006/relationships/presProps" Target="presProps.xml"/><Relationship Id="rId29" Type="http://schemas.openxmlformats.org/officeDocument/2006/relationships/font" Target="fonts/Questrial-regular.fntdata"/><Relationship Id="rId16" Type="http://schemas.openxmlformats.org/officeDocument/2006/relationships/slide" Target="slides/slide11.xml"/><Relationship Id="rId24" Type="http://schemas.openxmlformats.org/officeDocument/2006/relationships/font" Target="fonts/Roboto-boldItalic.fntdata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customXml" Target="../customXml/item2.xml"/><Relationship Id="rId23" Type="http://schemas.openxmlformats.org/officeDocument/2006/relationships/font" Target="fonts/Roboto-italic.fntdata"/><Relationship Id="rId28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font" Target="fonts/Play-regular.fntdata"/><Relationship Id="rId31" Type="http://schemas.openxmlformats.org/officeDocument/2006/relationships/customXml" Target="../customXml/item1.xml"/><Relationship Id="rId22" Type="http://schemas.openxmlformats.org/officeDocument/2006/relationships/font" Target="fonts/Roboto-bold.fntdata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7" Type="http://schemas.openxmlformats.org/officeDocument/2006/relationships/font" Target="fonts/PlayfairDisplay-italic.fntdata"/><Relationship Id="rId30" Type="http://customschemas.google.com/relationships/presentationmetadata" Target="metadata"/><Relationship Id="rId14" Type="http://schemas.openxmlformats.org/officeDocument/2006/relationships/slide" Target="slides/slide9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d18221424f_0_5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d18221424f_0_5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2d18221424f_0_5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d18221424f_0_9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d18221424f_0_9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2d18221424f_0_9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d18221424f_0_10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d18221424f_0_10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2d18221424f_0_10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d18221424f_0_9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d18221424f_0_9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2d18221424f_0_9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d18221424f_0_10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d18221424f_0_10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g2d18221424f_0_10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d18221424f_0_5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d18221424f_0_5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2d18221424f_0_5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d18221424f_0_5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d18221424f_0_5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2d18221424f_0_5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d18221424f_0_5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d18221424f_0_5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2d18221424f_0_5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d18221424f_0_5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d18221424f_0_5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2d18221424f_0_5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d18221424f_0_5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d18221424f_0_5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2d18221424f_0_5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d18221424f_0_6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d18221424f_0_6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2d18221424f_0_6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d18221424f_0_9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d18221424f_0_9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2d18221424f_0_9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d18221424f_0_9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d18221424f_0_9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2d18221424f_0_9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7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5880497" y="-1884758"/>
            <a:ext cx="6527007" cy="15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rot="5400000">
            <a:off x="10700147" y="2934892"/>
            <a:ext cx="8717757" cy="3943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2699146" y="-894158"/>
            <a:ext cx="8717757" cy="11601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18221424f_0_278"/>
          <p:cNvSpPr txBox="1"/>
          <p:nvPr>
            <p:ph type="ctrTitle"/>
          </p:nvPr>
        </p:nvSpPr>
        <p:spPr>
          <a:xfrm>
            <a:off x="1707150" y="1489150"/>
            <a:ext cx="15652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Font typeface="Questrial"/>
              <a:buNone/>
              <a:defRPr sz="7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9pPr>
          </a:lstStyle>
          <a:p/>
        </p:txBody>
      </p:sp>
      <p:sp>
        <p:nvSpPr>
          <p:cNvPr id="97" name="Google Shape;97;g2d18221424f_0_278"/>
          <p:cNvSpPr txBox="1"/>
          <p:nvPr>
            <p:ph idx="1" type="subTitle"/>
          </p:nvPr>
        </p:nvSpPr>
        <p:spPr>
          <a:xfrm>
            <a:off x="1761494" y="6125450"/>
            <a:ext cx="15652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  <a:defRPr sz="4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98" name="Google Shape;98;g2d18221424f_0_278"/>
          <p:cNvSpPr txBox="1"/>
          <p:nvPr>
            <p:ph idx="12" type="sldNum"/>
          </p:nvPr>
        </p:nvSpPr>
        <p:spPr>
          <a:xfrm>
            <a:off x="16944916" y="94883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9" name="Google Shape;99;g2d18221424f_0_278"/>
          <p:cNvCxnSpPr/>
          <p:nvPr/>
        </p:nvCxnSpPr>
        <p:spPr>
          <a:xfrm>
            <a:off x="-15834" y="17950"/>
            <a:ext cx="0" cy="10257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g2d18221424f_0_278"/>
          <p:cNvCxnSpPr/>
          <p:nvPr/>
        </p:nvCxnSpPr>
        <p:spPr>
          <a:xfrm>
            <a:off x="18288000" y="17950"/>
            <a:ext cx="0" cy="10258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g2d18221424f_0_278"/>
          <p:cNvSpPr txBox="1"/>
          <p:nvPr>
            <p:ph idx="2" type="sldNum"/>
          </p:nvPr>
        </p:nvSpPr>
        <p:spPr>
          <a:xfrm>
            <a:off x="13648044" y="9488350"/>
            <a:ext cx="36066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www.evidentli.com</a:t>
            </a:r>
            <a:endParaRPr/>
          </a:p>
        </p:txBody>
      </p:sp>
      <p:sp>
        <p:nvSpPr>
          <p:cNvPr id="102" name="Google Shape;102;g2d18221424f_0_278"/>
          <p:cNvSpPr txBox="1"/>
          <p:nvPr>
            <p:ph idx="3" type="sldNum"/>
          </p:nvPr>
        </p:nvSpPr>
        <p:spPr>
          <a:xfrm>
            <a:off x="10880850" y="9488350"/>
            <a:ext cx="36066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00.00.0000</a:t>
            </a:r>
            <a:endParaRPr/>
          </a:p>
        </p:txBody>
      </p:sp>
      <p:sp>
        <p:nvSpPr>
          <p:cNvPr id="103" name="Google Shape;103;g2d18221424f_0_278"/>
          <p:cNvSpPr txBox="1"/>
          <p:nvPr>
            <p:ph idx="4" type="sldNum"/>
          </p:nvPr>
        </p:nvSpPr>
        <p:spPr>
          <a:xfrm>
            <a:off x="7709700" y="9488350"/>
            <a:ext cx="49050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 of Document Goes Here</a:t>
            </a:r>
            <a:endParaRPr/>
          </a:p>
        </p:txBody>
      </p:sp>
      <p:cxnSp>
        <p:nvCxnSpPr>
          <p:cNvPr id="104" name="Google Shape;104;g2d18221424f_0_278"/>
          <p:cNvCxnSpPr/>
          <p:nvPr/>
        </p:nvCxnSpPr>
        <p:spPr>
          <a:xfrm>
            <a:off x="-33850" y="0"/>
            <a:ext cx="18339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g2d18221424f_0_278"/>
          <p:cNvCxnSpPr/>
          <p:nvPr/>
        </p:nvCxnSpPr>
        <p:spPr>
          <a:xfrm>
            <a:off x="-33850" y="10287000"/>
            <a:ext cx="18339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s black">
  <p:cSld name="TITLE_1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g2d18221424f_0_289"/>
          <p:cNvCxnSpPr/>
          <p:nvPr/>
        </p:nvCxnSpPr>
        <p:spPr>
          <a:xfrm>
            <a:off x="-18000" y="1347350"/>
            <a:ext cx="18324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8" name="Google Shape;108;g2d18221424f_0_2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3852" y="0"/>
            <a:ext cx="712000" cy="2198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2d18221424f_0_289"/>
          <p:cNvPicPr preferRelativeResize="0"/>
          <p:nvPr/>
        </p:nvPicPr>
        <p:blipFill rotWithShape="1">
          <a:blip r:embed="rId3">
            <a:alphaModFix/>
          </a:blip>
          <a:srcRect b="0" l="6536" r="6536" t="0"/>
          <a:stretch/>
        </p:blipFill>
        <p:spPr>
          <a:xfrm>
            <a:off x="-33852" y="2022066"/>
            <a:ext cx="712000" cy="2198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d18221424f_0_289"/>
          <p:cNvPicPr preferRelativeResize="0"/>
          <p:nvPr/>
        </p:nvPicPr>
        <p:blipFill rotWithShape="1">
          <a:blip r:embed="rId4">
            <a:alphaModFix/>
          </a:blip>
          <a:srcRect b="0" l="6536" r="6536" t="0"/>
          <a:stretch/>
        </p:blipFill>
        <p:spPr>
          <a:xfrm>
            <a:off x="-33852" y="4044134"/>
            <a:ext cx="712000" cy="2198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2d18221424f_0_289"/>
          <p:cNvPicPr preferRelativeResize="0"/>
          <p:nvPr/>
        </p:nvPicPr>
        <p:blipFill rotWithShape="1">
          <a:blip r:embed="rId5">
            <a:alphaModFix/>
          </a:blip>
          <a:srcRect b="0" l="6536" r="6536" t="0"/>
          <a:stretch/>
        </p:blipFill>
        <p:spPr>
          <a:xfrm>
            <a:off x="-33852" y="6066200"/>
            <a:ext cx="712000" cy="2198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2d18221424f_0_289"/>
          <p:cNvPicPr preferRelativeResize="0"/>
          <p:nvPr/>
        </p:nvPicPr>
        <p:blipFill rotWithShape="1">
          <a:blip r:embed="rId6">
            <a:alphaModFix/>
          </a:blip>
          <a:srcRect b="0" l="6536" r="6536" t="0"/>
          <a:stretch/>
        </p:blipFill>
        <p:spPr>
          <a:xfrm>
            <a:off x="-33852" y="8088268"/>
            <a:ext cx="712000" cy="219873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2d18221424f_0_289"/>
          <p:cNvSpPr txBox="1"/>
          <p:nvPr>
            <p:ph type="ctrTitle"/>
          </p:nvPr>
        </p:nvSpPr>
        <p:spPr>
          <a:xfrm>
            <a:off x="1139164" y="-21424"/>
            <a:ext cx="156522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Questrial"/>
              <a:buNone/>
              <a:defRPr sz="5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9pPr>
          </a:lstStyle>
          <a:p/>
        </p:txBody>
      </p:sp>
      <p:sp>
        <p:nvSpPr>
          <p:cNvPr id="114" name="Google Shape;114;g2d18221424f_0_289"/>
          <p:cNvSpPr txBox="1"/>
          <p:nvPr>
            <p:ph idx="1" type="subTitle"/>
          </p:nvPr>
        </p:nvSpPr>
        <p:spPr>
          <a:xfrm>
            <a:off x="1203444" y="2065450"/>
            <a:ext cx="15652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  <a:defRPr sz="4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15" name="Google Shape;115;g2d18221424f_0_289"/>
          <p:cNvSpPr txBox="1"/>
          <p:nvPr>
            <p:ph idx="12" type="sldNum"/>
          </p:nvPr>
        </p:nvSpPr>
        <p:spPr>
          <a:xfrm>
            <a:off x="16944916" y="94883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6" name="Google Shape;116;g2d18221424f_0_289"/>
          <p:cNvCxnSpPr/>
          <p:nvPr/>
        </p:nvCxnSpPr>
        <p:spPr>
          <a:xfrm>
            <a:off x="-33850" y="0"/>
            <a:ext cx="18339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g2d18221424f_0_289"/>
          <p:cNvCxnSpPr/>
          <p:nvPr/>
        </p:nvCxnSpPr>
        <p:spPr>
          <a:xfrm>
            <a:off x="-33850" y="10287000"/>
            <a:ext cx="18339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g2d18221424f_0_289"/>
          <p:cNvCxnSpPr/>
          <p:nvPr/>
        </p:nvCxnSpPr>
        <p:spPr>
          <a:xfrm>
            <a:off x="-15834" y="17950"/>
            <a:ext cx="0" cy="10257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Google Shape;119;g2d18221424f_0_289"/>
          <p:cNvCxnSpPr/>
          <p:nvPr/>
        </p:nvCxnSpPr>
        <p:spPr>
          <a:xfrm>
            <a:off x="18288000" y="17950"/>
            <a:ext cx="0" cy="10258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g2d18221424f_0_289"/>
          <p:cNvSpPr txBox="1"/>
          <p:nvPr>
            <p:ph idx="2" type="sldNum"/>
          </p:nvPr>
        </p:nvSpPr>
        <p:spPr>
          <a:xfrm>
            <a:off x="14605248" y="9488350"/>
            <a:ext cx="26496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www.evidentli.com</a:t>
            </a:r>
            <a:endParaRPr/>
          </a:p>
        </p:txBody>
      </p:sp>
      <p:sp>
        <p:nvSpPr>
          <p:cNvPr id="121" name="Google Shape;121;g2d18221424f_0_289"/>
          <p:cNvSpPr txBox="1"/>
          <p:nvPr>
            <p:ph idx="3" type="sldNum"/>
          </p:nvPr>
        </p:nvSpPr>
        <p:spPr>
          <a:xfrm>
            <a:off x="12614700" y="9488350"/>
            <a:ext cx="18726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00.00.0000</a:t>
            </a:r>
            <a:endParaRPr/>
          </a:p>
        </p:txBody>
      </p:sp>
      <p:sp>
        <p:nvSpPr>
          <p:cNvPr id="122" name="Google Shape;122;g2d18221424f_0_289"/>
          <p:cNvSpPr txBox="1"/>
          <p:nvPr>
            <p:ph idx="4" type="sldNum"/>
          </p:nvPr>
        </p:nvSpPr>
        <p:spPr>
          <a:xfrm>
            <a:off x="7709700" y="9488350"/>
            <a:ext cx="49050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 of Document Goes Here</a:t>
            </a:r>
            <a:endParaRPr/>
          </a:p>
        </p:txBody>
      </p:sp>
      <p:pic>
        <p:nvPicPr>
          <p:cNvPr id="123" name="Google Shape;123;g2d18221424f_0_28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160464" y="333978"/>
            <a:ext cx="785118" cy="78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Tab White">
  <p:cSld name="SECTION_HEADER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g2d18221424f_0_307"/>
          <p:cNvCxnSpPr/>
          <p:nvPr/>
        </p:nvCxnSpPr>
        <p:spPr>
          <a:xfrm>
            <a:off x="-18000" y="1347350"/>
            <a:ext cx="1832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6" name="Google Shape;126;g2d18221424f_0_30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3852" y="0"/>
            <a:ext cx="712000" cy="219873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2d18221424f_0_307"/>
          <p:cNvSpPr txBox="1"/>
          <p:nvPr>
            <p:ph idx="12" type="sldNum"/>
          </p:nvPr>
        </p:nvSpPr>
        <p:spPr>
          <a:xfrm>
            <a:off x="16944916" y="94883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8" name="Google Shape;128;g2d18221424f_0_3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60450" y="333924"/>
            <a:ext cx="785148" cy="78727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2d18221424f_0_307"/>
          <p:cNvSpPr txBox="1"/>
          <p:nvPr>
            <p:ph idx="2" type="sldNum"/>
          </p:nvPr>
        </p:nvSpPr>
        <p:spPr>
          <a:xfrm>
            <a:off x="14587298" y="9488350"/>
            <a:ext cx="26676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www.evidentli.com</a:t>
            </a:r>
            <a:endParaRPr/>
          </a:p>
        </p:txBody>
      </p:sp>
      <p:sp>
        <p:nvSpPr>
          <p:cNvPr id="130" name="Google Shape;130;g2d18221424f_0_307"/>
          <p:cNvSpPr txBox="1"/>
          <p:nvPr>
            <p:ph idx="3" type="sldNum"/>
          </p:nvPr>
        </p:nvSpPr>
        <p:spPr>
          <a:xfrm>
            <a:off x="12614700" y="9488350"/>
            <a:ext cx="18726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00.00.0000</a:t>
            </a:r>
            <a:endParaRPr/>
          </a:p>
        </p:txBody>
      </p:sp>
      <p:sp>
        <p:nvSpPr>
          <p:cNvPr id="131" name="Google Shape;131;g2d18221424f_0_307"/>
          <p:cNvSpPr txBox="1"/>
          <p:nvPr>
            <p:ph idx="4" type="sldNum"/>
          </p:nvPr>
        </p:nvSpPr>
        <p:spPr>
          <a:xfrm>
            <a:off x="7709700" y="9488350"/>
            <a:ext cx="49050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 of Document Goes Here</a:t>
            </a:r>
            <a:endParaRPr/>
          </a:p>
        </p:txBody>
      </p:sp>
      <p:sp>
        <p:nvSpPr>
          <p:cNvPr id="132" name="Google Shape;132;g2d18221424f_0_307"/>
          <p:cNvSpPr txBox="1"/>
          <p:nvPr>
            <p:ph type="ctrTitle"/>
          </p:nvPr>
        </p:nvSpPr>
        <p:spPr>
          <a:xfrm>
            <a:off x="1139164" y="-21424"/>
            <a:ext cx="156522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Questrial"/>
              <a:buNone/>
              <a:defRPr sz="5200"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9pPr>
          </a:lstStyle>
          <a:p/>
        </p:txBody>
      </p:sp>
      <p:sp>
        <p:nvSpPr>
          <p:cNvPr id="133" name="Google Shape;133;g2d18221424f_0_307"/>
          <p:cNvSpPr txBox="1"/>
          <p:nvPr>
            <p:ph idx="1" type="subTitle"/>
          </p:nvPr>
        </p:nvSpPr>
        <p:spPr>
          <a:xfrm>
            <a:off x="1203444" y="2065450"/>
            <a:ext cx="15652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Questrial"/>
              <a:buNone/>
              <a:defRPr sz="4000"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cxnSp>
        <p:nvCxnSpPr>
          <p:cNvPr id="134" name="Google Shape;134;g2d18221424f_0_307"/>
          <p:cNvCxnSpPr/>
          <p:nvPr/>
        </p:nvCxnSpPr>
        <p:spPr>
          <a:xfrm>
            <a:off x="-15850" y="700"/>
            <a:ext cx="0" cy="10290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Tab Black">
  <p:cSld name="TITLE_1_1_2"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Google Shape;136;g2d18221424f_0_318"/>
          <p:cNvCxnSpPr/>
          <p:nvPr/>
        </p:nvCxnSpPr>
        <p:spPr>
          <a:xfrm>
            <a:off x="-18000" y="1347350"/>
            <a:ext cx="18324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7" name="Google Shape;137;g2d18221424f_0_3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3852" y="0"/>
            <a:ext cx="712000" cy="219873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2d18221424f_0_318"/>
          <p:cNvSpPr txBox="1"/>
          <p:nvPr>
            <p:ph type="ctrTitle"/>
          </p:nvPr>
        </p:nvSpPr>
        <p:spPr>
          <a:xfrm>
            <a:off x="1139164" y="-21424"/>
            <a:ext cx="156522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Questrial"/>
              <a:buNone/>
              <a:defRPr sz="5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9pPr>
          </a:lstStyle>
          <a:p/>
        </p:txBody>
      </p:sp>
      <p:sp>
        <p:nvSpPr>
          <p:cNvPr id="139" name="Google Shape;139;g2d18221424f_0_318"/>
          <p:cNvSpPr txBox="1"/>
          <p:nvPr>
            <p:ph idx="1" type="subTitle"/>
          </p:nvPr>
        </p:nvSpPr>
        <p:spPr>
          <a:xfrm>
            <a:off x="1203444" y="2065450"/>
            <a:ext cx="15652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  <a:defRPr sz="4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40" name="Google Shape;140;g2d18221424f_0_318"/>
          <p:cNvSpPr txBox="1"/>
          <p:nvPr>
            <p:ph idx="12" type="sldNum"/>
          </p:nvPr>
        </p:nvSpPr>
        <p:spPr>
          <a:xfrm>
            <a:off x="16944916" y="94883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1" name="Google Shape;141;g2d18221424f_0_318"/>
          <p:cNvCxnSpPr/>
          <p:nvPr/>
        </p:nvCxnSpPr>
        <p:spPr>
          <a:xfrm>
            <a:off x="-33850" y="0"/>
            <a:ext cx="18339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g2d18221424f_0_318"/>
          <p:cNvCxnSpPr/>
          <p:nvPr/>
        </p:nvCxnSpPr>
        <p:spPr>
          <a:xfrm>
            <a:off x="-33850" y="10287000"/>
            <a:ext cx="18339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g2d18221424f_0_318"/>
          <p:cNvCxnSpPr/>
          <p:nvPr/>
        </p:nvCxnSpPr>
        <p:spPr>
          <a:xfrm>
            <a:off x="-15834" y="17950"/>
            <a:ext cx="0" cy="10257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g2d18221424f_0_318"/>
          <p:cNvCxnSpPr/>
          <p:nvPr/>
        </p:nvCxnSpPr>
        <p:spPr>
          <a:xfrm>
            <a:off x="18288000" y="17950"/>
            <a:ext cx="0" cy="10258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g2d18221424f_0_318"/>
          <p:cNvSpPr txBox="1"/>
          <p:nvPr>
            <p:ph idx="2" type="sldNum"/>
          </p:nvPr>
        </p:nvSpPr>
        <p:spPr>
          <a:xfrm>
            <a:off x="14605248" y="9488350"/>
            <a:ext cx="26496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www.evidentli.com</a:t>
            </a:r>
            <a:endParaRPr/>
          </a:p>
        </p:txBody>
      </p:sp>
      <p:sp>
        <p:nvSpPr>
          <p:cNvPr id="146" name="Google Shape;146;g2d18221424f_0_318"/>
          <p:cNvSpPr txBox="1"/>
          <p:nvPr>
            <p:ph idx="3" type="sldNum"/>
          </p:nvPr>
        </p:nvSpPr>
        <p:spPr>
          <a:xfrm>
            <a:off x="12614700" y="9488350"/>
            <a:ext cx="18726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00.00.0000</a:t>
            </a:r>
            <a:endParaRPr/>
          </a:p>
        </p:txBody>
      </p:sp>
      <p:sp>
        <p:nvSpPr>
          <p:cNvPr id="147" name="Google Shape;147;g2d18221424f_0_318"/>
          <p:cNvSpPr txBox="1"/>
          <p:nvPr>
            <p:ph idx="4" type="sldNum"/>
          </p:nvPr>
        </p:nvSpPr>
        <p:spPr>
          <a:xfrm>
            <a:off x="7709700" y="9488350"/>
            <a:ext cx="49050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 of Document Goes Here</a:t>
            </a:r>
            <a:endParaRPr/>
          </a:p>
        </p:txBody>
      </p:sp>
      <p:pic>
        <p:nvPicPr>
          <p:cNvPr id="148" name="Google Shape;148;g2d18221424f_0_3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60464" y="333978"/>
            <a:ext cx="785118" cy="78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Tab White">
  <p:cSld name="SECTION_HEADER_1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Google Shape;150;g2d18221424f_0_332"/>
          <p:cNvCxnSpPr/>
          <p:nvPr/>
        </p:nvCxnSpPr>
        <p:spPr>
          <a:xfrm>
            <a:off x="-18000" y="1347350"/>
            <a:ext cx="1832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1" name="Google Shape;151;g2d18221424f_0_332"/>
          <p:cNvPicPr preferRelativeResize="0"/>
          <p:nvPr/>
        </p:nvPicPr>
        <p:blipFill rotWithShape="1">
          <a:blip r:embed="rId2">
            <a:alphaModFix/>
          </a:blip>
          <a:srcRect b="0" l="6536" r="6536" t="0"/>
          <a:stretch/>
        </p:blipFill>
        <p:spPr>
          <a:xfrm>
            <a:off x="-33852" y="2022066"/>
            <a:ext cx="712000" cy="219873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2d18221424f_0_332"/>
          <p:cNvSpPr txBox="1"/>
          <p:nvPr>
            <p:ph idx="12" type="sldNum"/>
          </p:nvPr>
        </p:nvSpPr>
        <p:spPr>
          <a:xfrm>
            <a:off x="16944916" y="94883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3" name="Google Shape;153;g2d18221424f_0_3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60450" y="333924"/>
            <a:ext cx="785148" cy="78727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2d18221424f_0_332"/>
          <p:cNvSpPr txBox="1"/>
          <p:nvPr>
            <p:ph idx="2" type="sldNum"/>
          </p:nvPr>
        </p:nvSpPr>
        <p:spPr>
          <a:xfrm>
            <a:off x="14587298" y="9488350"/>
            <a:ext cx="26676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www.evidentli.com</a:t>
            </a:r>
            <a:endParaRPr/>
          </a:p>
        </p:txBody>
      </p:sp>
      <p:sp>
        <p:nvSpPr>
          <p:cNvPr id="155" name="Google Shape;155;g2d18221424f_0_332"/>
          <p:cNvSpPr txBox="1"/>
          <p:nvPr>
            <p:ph idx="3" type="sldNum"/>
          </p:nvPr>
        </p:nvSpPr>
        <p:spPr>
          <a:xfrm>
            <a:off x="12614700" y="9488350"/>
            <a:ext cx="18726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00.00.0000</a:t>
            </a:r>
            <a:endParaRPr/>
          </a:p>
        </p:txBody>
      </p:sp>
      <p:sp>
        <p:nvSpPr>
          <p:cNvPr id="156" name="Google Shape;156;g2d18221424f_0_332"/>
          <p:cNvSpPr txBox="1"/>
          <p:nvPr>
            <p:ph idx="4" type="sldNum"/>
          </p:nvPr>
        </p:nvSpPr>
        <p:spPr>
          <a:xfrm>
            <a:off x="7709700" y="9488350"/>
            <a:ext cx="49050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 of Document Goes Here</a:t>
            </a:r>
            <a:endParaRPr/>
          </a:p>
        </p:txBody>
      </p:sp>
      <p:sp>
        <p:nvSpPr>
          <p:cNvPr id="157" name="Google Shape;157;g2d18221424f_0_332"/>
          <p:cNvSpPr txBox="1"/>
          <p:nvPr>
            <p:ph type="ctrTitle"/>
          </p:nvPr>
        </p:nvSpPr>
        <p:spPr>
          <a:xfrm>
            <a:off x="1139164" y="-21424"/>
            <a:ext cx="156522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Questrial"/>
              <a:buNone/>
              <a:defRPr sz="5200"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9pPr>
          </a:lstStyle>
          <a:p/>
        </p:txBody>
      </p:sp>
      <p:sp>
        <p:nvSpPr>
          <p:cNvPr id="158" name="Google Shape;158;g2d18221424f_0_332"/>
          <p:cNvSpPr txBox="1"/>
          <p:nvPr>
            <p:ph idx="1" type="subTitle"/>
          </p:nvPr>
        </p:nvSpPr>
        <p:spPr>
          <a:xfrm>
            <a:off x="1203444" y="2065450"/>
            <a:ext cx="15652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Questrial"/>
              <a:buNone/>
              <a:defRPr sz="4000"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cxnSp>
        <p:nvCxnSpPr>
          <p:cNvPr id="159" name="Google Shape;159;g2d18221424f_0_332"/>
          <p:cNvCxnSpPr/>
          <p:nvPr/>
        </p:nvCxnSpPr>
        <p:spPr>
          <a:xfrm>
            <a:off x="-15850" y="700"/>
            <a:ext cx="0" cy="10290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Tab Black">
  <p:cSld name="TITLE_1_1_2_1">
    <p:bg>
      <p:bgPr>
        <a:solidFill>
          <a:schemeClr val="dk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Google Shape;161;g2d18221424f_0_343"/>
          <p:cNvCxnSpPr/>
          <p:nvPr/>
        </p:nvCxnSpPr>
        <p:spPr>
          <a:xfrm>
            <a:off x="-18000" y="1347350"/>
            <a:ext cx="18324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2" name="Google Shape;162;g2d18221424f_0_343"/>
          <p:cNvPicPr preferRelativeResize="0"/>
          <p:nvPr/>
        </p:nvPicPr>
        <p:blipFill rotWithShape="1">
          <a:blip r:embed="rId2">
            <a:alphaModFix/>
          </a:blip>
          <a:srcRect b="0" l="6536" r="6536" t="0"/>
          <a:stretch/>
        </p:blipFill>
        <p:spPr>
          <a:xfrm>
            <a:off x="-33852" y="2022066"/>
            <a:ext cx="712000" cy="219873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2d18221424f_0_343"/>
          <p:cNvSpPr txBox="1"/>
          <p:nvPr>
            <p:ph type="ctrTitle"/>
          </p:nvPr>
        </p:nvSpPr>
        <p:spPr>
          <a:xfrm>
            <a:off x="1139164" y="-21424"/>
            <a:ext cx="156522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Questrial"/>
              <a:buNone/>
              <a:defRPr sz="5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9pPr>
          </a:lstStyle>
          <a:p/>
        </p:txBody>
      </p:sp>
      <p:sp>
        <p:nvSpPr>
          <p:cNvPr id="164" name="Google Shape;164;g2d18221424f_0_343"/>
          <p:cNvSpPr txBox="1"/>
          <p:nvPr>
            <p:ph idx="1" type="subTitle"/>
          </p:nvPr>
        </p:nvSpPr>
        <p:spPr>
          <a:xfrm>
            <a:off x="1203444" y="2065450"/>
            <a:ext cx="15652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  <a:defRPr sz="4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65" name="Google Shape;165;g2d18221424f_0_343"/>
          <p:cNvSpPr txBox="1"/>
          <p:nvPr>
            <p:ph idx="12" type="sldNum"/>
          </p:nvPr>
        </p:nvSpPr>
        <p:spPr>
          <a:xfrm>
            <a:off x="16944916" y="94883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6" name="Google Shape;166;g2d18221424f_0_343"/>
          <p:cNvCxnSpPr/>
          <p:nvPr/>
        </p:nvCxnSpPr>
        <p:spPr>
          <a:xfrm>
            <a:off x="-33850" y="0"/>
            <a:ext cx="18339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g2d18221424f_0_343"/>
          <p:cNvCxnSpPr/>
          <p:nvPr/>
        </p:nvCxnSpPr>
        <p:spPr>
          <a:xfrm>
            <a:off x="-33850" y="10287000"/>
            <a:ext cx="18339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g2d18221424f_0_343"/>
          <p:cNvCxnSpPr/>
          <p:nvPr/>
        </p:nvCxnSpPr>
        <p:spPr>
          <a:xfrm>
            <a:off x="-15834" y="17950"/>
            <a:ext cx="0" cy="10257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g2d18221424f_0_343"/>
          <p:cNvCxnSpPr/>
          <p:nvPr/>
        </p:nvCxnSpPr>
        <p:spPr>
          <a:xfrm>
            <a:off x="18288000" y="17950"/>
            <a:ext cx="0" cy="10258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g2d18221424f_0_343"/>
          <p:cNvSpPr txBox="1"/>
          <p:nvPr>
            <p:ph idx="2" type="sldNum"/>
          </p:nvPr>
        </p:nvSpPr>
        <p:spPr>
          <a:xfrm>
            <a:off x="14605248" y="9488350"/>
            <a:ext cx="26496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www.evidentli.com</a:t>
            </a:r>
            <a:endParaRPr/>
          </a:p>
        </p:txBody>
      </p:sp>
      <p:sp>
        <p:nvSpPr>
          <p:cNvPr id="171" name="Google Shape;171;g2d18221424f_0_343"/>
          <p:cNvSpPr txBox="1"/>
          <p:nvPr>
            <p:ph idx="3" type="sldNum"/>
          </p:nvPr>
        </p:nvSpPr>
        <p:spPr>
          <a:xfrm>
            <a:off x="12614700" y="9488350"/>
            <a:ext cx="18726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00.00.0000</a:t>
            </a:r>
            <a:endParaRPr/>
          </a:p>
        </p:txBody>
      </p:sp>
      <p:sp>
        <p:nvSpPr>
          <p:cNvPr id="172" name="Google Shape;172;g2d18221424f_0_343"/>
          <p:cNvSpPr txBox="1"/>
          <p:nvPr>
            <p:ph idx="4" type="sldNum"/>
          </p:nvPr>
        </p:nvSpPr>
        <p:spPr>
          <a:xfrm>
            <a:off x="7709700" y="9488350"/>
            <a:ext cx="49050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 of Document Goes Here</a:t>
            </a:r>
            <a:endParaRPr/>
          </a:p>
        </p:txBody>
      </p:sp>
      <p:pic>
        <p:nvPicPr>
          <p:cNvPr id="173" name="Google Shape;173;g2d18221424f_0_3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60464" y="333978"/>
            <a:ext cx="785118" cy="78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Tab White">
  <p:cSld name="SECTION_HEADER_1_1_1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Google Shape;175;g2d18221424f_0_357"/>
          <p:cNvCxnSpPr/>
          <p:nvPr/>
        </p:nvCxnSpPr>
        <p:spPr>
          <a:xfrm>
            <a:off x="-18000" y="1347350"/>
            <a:ext cx="1832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6" name="Google Shape;176;g2d18221424f_0_357"/>
          <p:cNvPicPr preferRelativeResize="0"/>
          <p:nvPr/>
        </p:nvPicPr>
        <p:blipFill rotWithShape="1">
          <a:blip r:embed="rId2">
            <a:alphaModFix/>
          </a:blip>
          <a:srcRect b="0" l="6536" r="6536" t="0"/>
          <a:stretch/>
        </p:blipFill>
        <p:spPr>
          <a:xfrm>
            <a:off x="-33852" y="4044134"/>
            <a:ext cx="712000" cy="219873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2d18221424f_0_357"/>
          <p:cNvSpPr txBox="1"/>
          <p:nvPr>
            <p:ph idx="12" type="sldNum"/>
          </p:nvPr>
        </p:nvSpPr>
        <p:spPr>
          <a:xfrm>
            <a:off x="16944916" y="94883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g2d18221424f_0_3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60450" y="333924"/>
            <a:ext cx="785148" cy="78727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2d18221424f_0_357"/>
          <p:cNvSpPr txBox="1"/>
          <p:nvPr>
            <p:ph idx="2" type="sldNum"/>
          </p:nvPr>
        </p:nvSpPr>
        <p:spPr>
          <a:xfrm>
            <a:off x="14587298" y="9488350"/>
            <a:ext cx="26676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www.evidentli.com</a:t>
            </a:r>
            <a:endParaRPr/>
          </a:p>
        </p:txBody>
      </p:sp>
      <p:sp>
        <p:nvSpPr>
          <p:cNvPr id="180" name="Google Shape;180;g2d18221424f_0_357"/>
          <p:cNvSpPr txBox="1"/>
          <p:nvPr>
            <p:ph idx="3" type="sldNum"/>
          </p:nvPr>
        </p:nvSpPr>
        <p:spPr>
          <a:xfrm>
            <a:off x="12614700" y="9488350"/>
            <a:ext cx="18726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00.00.0000</a:t>
            </a:r>
            <a:endParaRPr/>
          </a:p>
        </p:txBody>
      </p:sp>
      <p:sp>
        <p:nvSpPr>
          <p:cNvPr id="181" name="Google Shape;181;g2d18221424f_0_357"/>
          <p:cNvSpPr txBox="1"/>
          <p:nvPr>
            <p:ph idx="4" type="sldNum"/>
          </p:nvPr>
        </p:nvSpPr>
        <p:spPr>
          <a:xfrm>
            <a:off x="7709700" y="9488350"/>
            <a:ext cx="49050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 of Document Goes Here</a:t>
            </a:r>
            <a:endParaRPr/>
          </a:p>
        </p:txBody>
      </p:sp>
      <p:sp>
        <p:nvSpPr>
          <p:cNvPr id="182" name="Google Shape;182;g2d18221424f_0_357"/>
          <p:cNvSpPr txBox="1"/>
          <p:nvPr>
            <p:ph type="ctrTitle"/>
          </p:nvPr>
        </p:nvSpPr>
        <p:spPr>
          <a:xfrm>
            <a:off x="1139164" y="-21424"/>
            <a:ext cx="156522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Questrial"/>
              <a:buNone/>
              <a:defRPr sz="5200"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9pPr>
          </a:lstStyle>
          <a:p/>
        </p:txBody>
      </p:sp>
      <p:sp>
        <p:nvSpPr>
          <p:cNvPr id="183" name="Google Shape;183;g2d18221424f_0_357"/>
          <p:cNvSpPr txBox="1"/>
          <p:nvPr>
            <p:ph idx="1" type="subTitle"/>
          </p:nvPr>
        </p:nvSpPr>
        <p:spPr>
          <a:xfrm>
            <a:off x="1203444" y="2065450"/>
            <a:ext cx="15652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Questrial"/>
              <a:buNone/>
              <a:defRPr sz="4000"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cxnSp>
        <p:nvCxnSpPr>
          <p:cNvPr id="184" name="Google Shape;184;g2d18221424f_0_357"/>
          <p:cNvCxnSpPr/>
          <p:nvPr/>
        </p:nvCxnSpPr>
        <p:spPr>
          <a:xfrm>
            <a:off x="-15850" y="700"/>
            <a:ext cx="0" cy="10290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Tab Black">
  <p:cSld name="TITLE_1_1_2_1_1">
    <p:bg>
      <p:bgPr>
        <a:solidFill>
          <a:schemeClr val="dk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oogle Shape;186;g2d18221424f_0_368"/>
          <p:cNvCxnSpPr/>
          <p:nvPr/>
        </p:nvCxnSpPr>
        <p:spPr>
          <a:xfrm>
            <a:off x="-18000" y="1347350"/>
            <a:ext cx="18324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7" name="Google Shape;187;g2d18221424f_0_368"/>
          <p:cNvPicPr preferRelativeResize="0"/>
          <p:nvPr/>
        </p:nvPicPr>
        <p:blipFill rotWithShape="1">
          <a:blip r:embed="rId2">
            <a:alphaModFix/>
          </a:blip>
          <a:srcRect b="0" l="6536" r="6536" t="0"/>
          <a:stretch/>
        </p:blipFill>
        <p:spPr>
          <a:xfrm>
            <a:off x="-33852" y="4044134"/>
            <a:ext cx="712000" cy="219873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2d18221424f_0_368"/>
          <p:cNvSpPr txBox="1"/>
          <p:nvPr>
            <p:ph type="ctrTitle"/>
          </p:nvPr>
        </p:nvSpPr>
        <p:spPr>
          <a:xfrm>
            <a:off x="1139164" y="-21424"/>
            <a:ext cx="156522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Questrial"/>
              <a:buNone/>
              <a:defRPr sz="5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9pPr>
          </a:lstStyle>
          <a:p/>
        </p:txBody>
      </p:sp>
      <p:sp>
        <p:nvSpPr>
          <p:cNvPr id="189" name="Google Shape;189;g2d18221424f_0_368"/>
          <p:cNvSpPr txBox="1"/>
          <p:nvPr>
            <p:ph idx="1" type="subTitle"/>
          </p:nvPr>
        </p:nvSpPr>
        <p:spPr>
          <a:xfrm>
            <a:off x="1203444" y="2065450"/>
            <a:ext cx="15652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  <a:defRPr sz="4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90" name="Google Shape;190;g2d18221424f_0_368"/>
          <p:cNvSpPr txBox="1"/>
          <p:nvPr>
            <p:ph idx="12" type="sldNum"/>
          </p:nvPr>
        </p:nvSpPr>
        <p:spPr>
          <a:xfrm>
            <a:off x="16944916" y="94883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1" name="Google Shape;191;g2d18221424f_0_368"/>
          <p:cNvCxnSpPr/>
          <p:nvPr/>
        </p:nvCxnSpPr>
        <p:spPr>
          <a:xfrm>
            <a:off x="-33850" y="0"/>
            <a:ext cx="18339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g2d18221424f_0_368"/>
          <p:cNvCxnSpPr/>
          <p:nvPr/>
        </p:nvCxnSpPr>
        <p:spPr>
          <a:xfrm>
            <a:off x="-33850" y="10287000"/>
            <a:ext cx="18339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" name="Google Shape;193;g2d18221424f_0_368"/>
          <p:cNvCxnSpPr/>
          <p:nvPr/>
        </p:nvCxnSpPr>
        <p:spPr>
          <a:xfrm>
            <a:off x="-15834" y="17950"/>
            <a:ext cx="0" cy="10257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Google Shape;194;g2d18221424f_0_368"/>
          <p:cNvCxnSpPr/>
          <p:nvPr/>
        </p:nvCxnSpPr>
        <p:spPr>
          <a:xfrm>
            <a:off x="18288000" y="17950"/>
            <a:ext cx="0" cy="10258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" name="Google Shape;195;g2d18221424f_0_368"/>
          <p:cNvSpPr txBox="1"/>
          <p:nvPr>
            <p:ph idx="2" type="sldNum"/>
          </p:nvPr>
        </p:nvSpPr>
        <p:spPr>
          <a:xfrm>
            <a:off x="14605248" y="9488350"/>
            <a:ext cx="26496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www.evidentli.com</a:t>
            </a:r>
            <a:endParaRPr/>
          </a:p>
        </p:txBody>
      </p:sp>
      <p:sp>
        <p:nvSpPr>
          <p:cNvPr id="196" name="Google Shape;196;g2d18221424f_0_368"/>
          <p:cNvSpPr txBox="1"/>
          <p:nvPr>
            <p:ph idx="3" type="sldNum"/>
          </p:nvPr>
        </p:nvSpPr>
        <p:spPr>
          <a:xfrm>
            <a:off x="12614700" y="9488350"/>
            <a:ext cx="18726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00.00.0000</a:t>
            </a:r>
            <a:endParaRPr/>
          </a:p>
        </p:txBody>
      </p:sp>
      <p:sp>
        <p:nvSpPr>
          <p:cNvPr id="197" name="Google Shape;197;g2d18221424f_0_368"/>
          <p:cNvSpPr txBox="1"/>
          <p:nvPr>
            <p:ph idx="4" type="sldNum"/>
          </p:nvPr>
        </p:nvSpPr>
        <p:spPr>
          <a:xfrm>
            <a:off x="7709700" y="9488350"/>
            <a:ext cx="49050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 of Document Goes Here</a:t>
            </a:r>
            <a:endParaRPr/>
          </a:p>
        </p:txBody>
      </p:sp>
      <p:pic>
        <p:nvPicPr>
          <p:cNvPr id="198" name="Google Shape;198;g2d18221424f_0_3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60464" y="333978"/>
            <a:ext cx="785118" cy="78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ctrTitle"/>
          </p:nvPr>
        </p:nvSpPr>
        <p:spPr>
          <a:xfrm>
            <a:off x="2286000" y="1683545"/>
            <a:ext cx="13716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Play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2286000" y="5403057"/>
            <a:ext cx="13716000" cy="2483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lvl="1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/>
            </a:lvl3pPr>
            <a:lvl4pPr lvl="3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Tab White">
  <p:cSld name="SECTION_HEADER_1_1_1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Google Shape;200;g2d18221424f_0_382"/>
          <p:cNvCxnSpPr/>
          <p:nvPr/>
        </p:nvCxnSpPr>
        <p:spPr>
          <a:xfrm>
            <a:off x="-18000" y="1347350"/>
            <a:ext cx="1832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1" name="Google Shape;201;g2d18221424f_0_382"/>
          <p:cNvPicPr preferRelativeResize="0"/>
          <p:nvPr/>
        </p:nvPicPr>
        <p:blipFill rotWithShape="1">
          <a:blip r:embed="rId2">
            <a:alphaModFix/>
          </a:blip>
          <a:srcRect b="0" l="6536" r="6536" t="0"/>
          <a:stretch/>
        </p:blipFill>
        <p:spPr>
          <a:xfrm>
            <a:off x="-33852" y="6066200"/>
            <a:ext cx="712000" cy="219873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2d18221424f_0_382"/>
          <p:cNvSpPr txBox="1"/>
          <p:nvPr>
            <p:ph idx="12" type="sldNum"/>
          </p:nvPr>
        </p:nvSpPr>
        <p:spPr>
          <a:xfrm>
            <a:off x="16944916" y="94883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3" name="Google Shape;203;g2d18221424f_0_3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60450" y="333924"/>
            <a:ext cx="785148" cy="78727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2d18221424f_0_382"/>
          <p:cNvSpPr txBox="1"/>
          <p:nvPr>
            <p:ph idx="2" type="sldNum"/>
          </p:nvPr>
        </p:nvSpPr>
        <p:spPr>
          <a:xfrm>
            <a:off x="14587298" y="9488350"/>
            <a:ext cx="26676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www.evidentli.com</a:t>
            </a:r>
            <a:endParaRPr/>
          </a:p>
        </p:txBody>
      </p:sp>
      <p:sp>
        <p:nvSpPr>
          <p:cNvPr id="205" name="Google Shape;205;g2d18221424f_0_382"/>
          <p:cNvSpPr txBox="1"/>
          <p:nvPr>
            <p:ph idx="3" type="sldNum"/>
          </p:nvPr>
        </p:nvSpPr>
        <p:spPr>
          <a:xfrm>
            <a:off x="12614700" y="9488350"/>
            <a:ext cx="18726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00.00.0000</a:t>
            </a:r>
            <a:endParaRPr/>
          </a:p>
        </p:txBody>
      </p:sp>
      <p:sp>
        <p:nvSpPr>
          <p:cNvPr id="206" name="Google Shape;206;g2d18221424f_0_382"/>
          <p:cNvSpPr txBox="1"/>
          <p:nvPr>
            <p:ph idx="4" type="sldNum"/>
          </p:nvPr>
        </p:nvSpPr>
        <p:spPr>
          <a:xfrm>
            <a:off x="7709700" y="9488350"/>
            <a:ext cx="49050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 of Document Goes Here</a:t>
            </a:r>
            <a:endParaRPr/>
          </a:p>
        </p:txBody>
      </p:sp>
      <p:sp>
        <p:nvSpPr>
          <p:cNvPr id="207" name="Google Shape;207;g2d18221424f_0_382"/>
          <p:cNvSpPr txBox="1"/>
          <p:nvPr>
            <p:ph type="ctrTitle"/>
          </p:nvPr>
        </p:nvSpPr>
        <p:spPr>
          <a:xfrm>
            <a:off x="1139164" y="-21424"/>
            <a:ext cx="156522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Questrial"/>
              <a:buNone/>
              <a:defRPr sz="5200"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9pPr>
          </a:lstStyle>
          <a:p/>
        </p:txBody>
      </p:sp>
      <p:sp>
        <p:nvSpPr>
          <p:cNvPr id="208" name="Google Shape;208;g2d18221424f_0_382"/>
          <p:cNvSpPr txBox="1"/>
          <p:nvPr>
            <p:ph idx="1" type="subTitle"/>
          </p:nvPr>
        </p:nvSpPr>
        <p:spPr>
          <a:xfrm>
            <a:off x="1203444" y="2065450"/>
            <a:ext cx="15652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Questrial"/>
              <a:buNone/>
              <a:defRPr sz="4000"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cxnSp>
        <p:nvCxnSpPr>
          <p:cNvPr id="209" name="Google Shape;209;g2d18221424f_0_382"/>
          <p:cNvCxnSpPr/>
          <p:nvPr/>
        </p:nvCxnSpPr>
        <p:spPr>
          <a:xfrm>
            <a:off x="-15850" y="700"/>
            <a:ext cx="0" cy="10290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Tab Black">
  <p:cSld name="TITLE_1_1_2_1_1_1">
    <p:bg>
      <p:bgPr>
        <a:solidFill>
          <a:schemeClr val="dk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g2d18221424f_0_393"/>
          <p:cNvCxnSpPr/>
          <p:nvPr/>
        </p:nvCxnSpPr>
        <p:spPr>
          <a:xfrm>
            <a:off x="-18000" y="1347350"/>
            <a:ext cx="18324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2" name="Google Shape;212;g2d18221424f_0_393"/>
          <p:cNvPicPr preferRelativeResize="0"/>
          <p:nvPr/>
        </p:nvPicPr>
        <p:blipFill rotWithShape="1">
          <a:blip r:embed="rId2">
            <a:alphaModFix/>
          </a:blip>
          <a:srcRect b="0" l="6536" r="6536" t="0"/>
          <a:stretch/>
        </p:blipFill>
        <p:spPr>
          <a:xfrm>
            <a:off x="-33852" y="6066200"/>
            <a:ext cx="712000" cy="2198732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2d18221424f_0_393"/>
          <p:cNvSpPr txBox="1"/>
          <p:nvPr>
            <p:ph type="ctrTitle"/>
          </p:nvPr>
        </p:nvSpPr>
        <p:spPr>
          <a:xfrm>
            <a:off x="1139164" y="-21424"/>
            <a:ext cx="156522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Questrial"/>
              <a:buNone/>
              <a:defRPr sz="5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9pPr>
          </a:lstStyle>
          <a:p/>
        </p:txBody>
      </p:sp>
      <p:sp>
        <p:nvSpPr>
          <p:cNvPr id="214" name="Google Shape;214;g2d18221424f_0_393"/>
          <p:cNvSpPr txBox="1"/>
          <p:nvPr>
            <p:ph idx="1" type="subTitle"/>
          </p:nvPr>
        </p:nvSpPr>
        <p:spPr>
          <a:xfrm>
            <a:off x="1203444" y="2065450"/>
            <a:ext cx="15652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  <a:defRPr sz="4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215" name="Google Shape;215;g2d18221424f_0_393"/>
          <p:cNvSpPr txBox="1"/>
          <p:nvPr>
            <p:ph idx="12" type="sldNum"/>
          </p:nvPr>
        </p:nvSpPr>
        <p:spPr>
          <a:xfrm>
            <a:off x="16944916" y="94883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6" name="Google Shape;216;g2d18221424f_0_393"/>
          <p:cNvCxnSpPr/>
          <p:nvPr/>
        </p:nvCxnSpPr>
        <p:spPr>
          <a:xfrm>
            <a:off x="-33850" y="0"/>
            <a:ext cx="18339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g2d18221424f_0_393"/>
          <p:cNvCxnSpPr/>
          <p:nvPr/>
        </p:nvCxnSpPr>
        <p:spPr>
          <a:xfrm>
            <a:off x="-33850" y="10287000"/>
            <a:ext cx="18339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8" name="Google Shape;218;g2d18221424f_0_393"/>
          <p:cNvCxnSpPr/>
          <p:nvPr/>
        </p:nvCxnSpPr>
        <p:spPr>
          <a:xfrm>
            <a:off x="-15834" y="17950"/>
            <a:ext cx="0" cy="10257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" name="Google Shape;219;g2d18221424f_0_393"/>
          <p:cNvCxnSpPr/>
          <p:nvPr/>
        </p:nvCxnSpPr>
        <p:spPr>
          <a:xfrm>
            <a:off x="18288000" y="17950"/>
            <a:ext cx="0" cy="10258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0" name="Google Shape;220;g2d18221424f_0_393"/>
          <p:cNvSpPr txBox="1"/>
          <p:nvPr>
            <p:ph idx="2" type="sldNum"/>
          </p:nvPr>
        </p:nvSpPr>
        <p:spPr>
          <a:xfrm>
            <a:off x="14605248" y="9488350"/>
            <a:ext cx="26496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www.evidentli.com</a:t>
            </a:r>
            <a:endParaRPr/>
          </a:p>
        </p:txBody>
      </p:sp>
      <p:sp>
        <p:nvSpPr>
          <p:cNvPr id="221" name="Google Shape;221;g2d18221424f_0_393"/>
          <p:cNvSpPr txBox="1"/>
          <p:nvPr>
            <p:ph idx="3" type="sldNum"/>
          </p:nvPr>
        </p:nvSpPr>
        <p:spPr>
          <a:xfrm>
            <a:off x="12614700" y="9488350"/>
            <a:ext cx="18726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00.00.0000</a:t>
            </a:r>
            <a:endParaRPr/>
          </a:p>
        </p:txBody>
      </p:sp>
      <p:sp>
        <p:nvSpPr>
          <p:cNvPr id="222" name="Google Shape;222;g2d18221424f_0_393"/>
          <p:cNvSpPr txBox="1"/>
          <p:nvPr>
            <p:ph idx="4" type="sldNum"/>
          </p:nvPr>
        </p:nvSpPr>
        <p:spPr>
          <a:xfrm>
            <a:off x="7709700" y="9488350"/>
            <a:ext cx="49050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 of Document Goes Here</a:t>
            </a:r>
            <a:endParaRPr/>
          </a:p>
        </p:txBody>
      </p:sp>
      <p:pic>
        <p:nvPicPr>
          <p:cNvPr id="223" name="Google Shape;223;g2d18221424f_0_3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60464" y="333978"/>
            <a:ext cx="785118" cy="78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Tab White">
  <p:cSld name="SECTION_HEADER_1_1_1_1_1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" name="Google Shape;225;g2d18221424f_0_407"/>
          <p:cNvCxnSpPr/>
          <p:nvPr/>
        </p:nvCxnSpPr>
        <p:spPr>
          <a:xfrm>
            <a:off x="-18000" y="1347350"/>
            <a:ext cx="1832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6" name="Google Shape;226;g2d18221424f_0_407"/>
          <p:cNvPicPr preferRelativeResize="0"/>
          <p:nvPr/>
        </p:nvPicPr>
        <p:blipFill rotWithShape="1">
          <a:blip r:embed="rId2">
            <a:alphaModFix/>
          </a:blip>
          <a:srcRect b="0" l="2235" r="2244" t="0"/>
          <a:stretch/>
        </p:blipFill>
        <p:spPr>
          <a:xfrm>
            <a:off x="-33852" y="8088268"/>
            <a:ext cx="712000" cy="2198732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2d18221424f_0_407"/>
          <p:cNvSpPr txBox="1"/>
          <p:nvPr>
            <p:ph idx="12" type="sldNum"/>
          </p:nvPr>
        </p:nvSpPr>
        <p:spPr>
          <a:xfrm>
            <a:off x="16944916" y="94883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8" name="Google Shape;228;g2d18221424f_0_4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60450" y="333924"/>
            <a:ext cx="785148" cy="78727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2d18221424f_0_407"/>
          <p:cNvSpPr txBox="1"/>
          <p:nvPr>
            <p:ph idx="2" type="sldNum"/>
          </p:nvPr>
        </p:nvSpPr>
        <p:spPr>
          <a:xfrm>
            <a:off x="14587298" y="9488350"/>
            <a:ext cx="26676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www.evidentli.com</a:t>
            </a:r>
            <a:endParaRPr/>
          </a:p>
        </p:txBody>
      </p:sp>
      <p:sp>
        <p:nvSpPr>
          <p:cNvPr id="230" name="Google Shape;230;g2d18221424f_0_407"/>
          <p:cNvSpPr txBox="1"/>
          <p:nvPr>
            <p:ph idx="3" type="sldNum"/>
          </p:nvPr>
        </p:nvSpPr>
        <p:spPr>
          <a:xfrm>
            <a:off x="12614700" y="9488350"/>
            <a:ext cx="18726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00.00.0000</a:t>
            </a:r>
            <a:endParaRPr/>
          </a:p>
        </p:txBody>
      </p:sp>
      <p:sp>
        <p:nvSpPr>
          <p:cNvPr id="231" name="Google Shape;231;g2d18221424f_0_407"/>
          <p:cNvSpPr txBox="1"/>
          <p:nvPr>
            <p:ph idx="4" type="sldNum"/>
          </p:nvPr>
        </p:nvSpPr>
        <p:spPr>
          <a:xfrm>
            <a:off x="7709700" y="9488350"/>
            <a:ext cx="49050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 of Document Goes Here</a:t>
            </a:r>
            <a:endParaRPr/>
          </a:p>
        </p:txBody>
      </p:sp>
      <p:sp>
        <p:nvSpPr>
          <p:cNvPr id="232" name="Google Shape;232;g2d18221424f_0_407"/>
          <p:cNvSpPr txBox="1"/>
          <p:nvPr>
            <p:ph type="ctrTitle"/>
          </p:nvPr>
        </p:nvSpPr>
        <p:spPr>
          <a:xfrm>
            <a:off x="1139164" y="-21424"/>
            <a:ext cx="156522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Questrial"/>
              <a:buNone/>
              <a:defRPr sz="5200"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9pPr>
          </a:lstStyle>
          <a:p/>
        </p:txBody>
      </p:sp>
      <p:sp>
        <p:nvSpPr>
          <p:cNvPr id="233" name="Google Shape;233;g2d18221424f_0_407"/>
          <p:cNvSpPr txBox="1"/>
          <p:nvPr>
            <p:ph idx="1" type="subTitle"/>
          </p:nvPr>
        </p:nvSpPr>
        <p:spPr>
          <a:xfrm>
            <a:off x="1203444" y="2065450"/>
            <a:ext cx="15652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Questrial"/>
              <a:buNone/>
              <a:defRPr sz="4000"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cxnSp>
        <p:nvCxnSpPr>
          <p:cNvPr id="234" name="Google Shape;234;g2d18221424f_0_407"/>
          <p:cNvCxnSpPr/>
          <p:nvPr/>
        </p:nvCxnSpPr>
        <p:spPr>
          <a:xfrm>
            <a:off x="-15850" y="700"/>
            <a:ext cx="0" cy="10290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Tab Black">
  <p:cSld name="TITLE_1_1_2_1_1_1_1"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6" name="Google Shape;236;g2d18221424f_0_418"/>
          <p:cNvCxnSpPr/>
          <p:nvPr/>
        </p:nvCxnSpPr>
        <p:spPr>
          <a:xfrm>
            <a:off x="-18000" y="1347350"/>
            <a:ext cx="18324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7" name="Google Shape;237;g2d18221424f_0_418"/>
          <p:cNvPicPr preferRelativeResize="0"/>
          <p:nvPr/>
        </p:nvPicPr>
        <p:blipFill rotWithShape="1">
          <a:blip r:embed="rId2">
            <a:alphaModFix/>
          </a:blip>
          <a:srcRect b="0" l="6536" r="6536" t="0"/>
          <a:stretch/>
        </p:blipFill>
        <p:spPr>
          <a:xfrm>
            <a:off x="-33852" y="8088268"/>
            <a:ext cx="712000" cy="2198732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2d18221424f_0_418"/>
          <p:cNvSpPr txBox="1"/>
          <p:nvPr>
            <p:ph type="ctrTitle"/>
          </p:nvPr>
        </p:nvSpPr>
        <p:spPr>
          <a:xfrm>
            <a:off x="1139164" y="-21424"/>
            <a:ext cx="156522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Questrial"/>
              <a:buNone/>
              <a:defRPr sz="5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9pPr>
          </a:lstStyle>
          <a:p/>
        </p:txBody>
      </p:sp>
      <p:sp>
        <p:nvSpPr>
          <p:cNvPr id="239" name="Google Shape;239;g2d18221424f_0_418"/>
          <p:cNvSpPr txBox="1"/>
          <p:nvPr>
            <p:ph idx="1" type="subTitle"/>
          </p:nvPr>
        </p:nvSpPr>
        <p:spPr>
          <a:xfrm>
            <a:off x="1203444" y="2065450"/>
            <a:ext cx="15652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  <a:defRPr sz="4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240" name="Google Shape;240;g2d18221424f_0_418"/>
          <p:cNvSpPr txBox="1"/>
          <p:nvPr>
            <p:ph idx="12" type="sldNum"/>
          </p:nvPr>
        </p:nvSpPr>
        <p:spPr>
          <a:xfrm>
            <a:off x="16944916" y="94883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1" name="Google Shape;241;g2d18221424f_0_418"/>
          <p:cNvCxnSpPr/>
          <p:nvPr/>
        </p:nvCxnSpPr>
        <p:spPr>
          <a:xfrm>
            <a:off x="-33850" y="0"/>
            <a:ext cx="18339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" name="Google Shape;242;g2d18221424f_0_418"/>
          <p:cNvCxnSpPr/>
          <p:nvPr/>
        </p:nvCxnSpPr>
        <p:spPr>
          <a:xfrm>
            <a:off x="-33850" y="10287000"/>
            <a:ext cx="18339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" name="Google Shape;243;g2d18221424f_0_418"/>
          <p:cNvCxnSpPr/>
          <p:nvPr/>
        </p:nvCxnSpPr>
        <p:spPr>
          <a:xfrm>
            <a:off x="-15834" y="17950"/>
            <a:ext cx="0" cy="10257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" name="Google Shape;244;g2d18221424f_0_418"/>
          <p:cNvCxnSpPr/>
          <p:nvPr/>
        </p:nvCxnSpPr>
        <p:spPr>
          <a:xfrm>
            <a:off x="18288000" y="17950"/>
            <a:ext cx="0" cy="10258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5" name="Google Shape;245;g2d18221424f_0_418"/>
          <p:cNvSpPr txBox="1"/>
          <p:nvPr>
            <p:ph idx="2" type="sldNum"/>
          </p:nvPr>
        </p:nvSpPr>
        <p:spPr>
          <a:xfrm>
            <a:off x="14605248" y="9488350"/>
            <a:ext cx="26496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www.evidentli.com</a:t>
            </a:r>
            <a:endParaRPr/>
          </a:p>
        </p:txBody>
      </p:sp>
      <p:sp>
        <p:nvSpPr>
          <p:cNvPr id="246" name="Google Shape;246;g2d18221424f_0_418"/>
          <p:cNvSpPr txBox="1"/>
          <p:nvPr>
            <p:ph idx="3" type="sldNum"/>
          </p:nvPr>
        </p:nvSpPr>
        <p:spPr>
          <a:xfrm>
            <a:off x="12614700" y="9488350"/>
            <a:ext cx="18726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00.00.0000</a:t>
            </a:r>
            <a:endParaRPr/>
          </a:p>
        </p:txBody>
      </p:sp>
      <p:sp>
        <p:nvSpPr>
          <p:cNvPr id="247" name="Google Shape;247;g2d18221424f_0_418"/>
          <p:cNvSpPr txBox="1"/>
          <p:nvPr>
            <p:ph idx="4" type="sldNum"/>
          </p:nvPr>
        </p:nvSpPr>
        <p:spPr>
          <a:xfrm>
            <a:off x="7709700" y="9488350"/>
            <a:ext cx="49050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 of Document Goes Here</a:t>
            </a:r>
            <a:endParaRPr/>
          </a:p>
        </p:txBody>
      </p:sp>
      <p:pic>
        <p:nvPicPr>
          <p:cNvPr id="248" name="Google Shape;248;g2d18221424f_0_4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60464" y="333978"/>
            <a:ext cx="785118" cy="78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Tabs Black">
  <p:cSld name="TITLE_1">
    <p:bg>
      <p:bgPr>
        <a:solidFill>
          <a:schemeClr val="dk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d18221424f_0_432"/>
          <p:cNvSpPr txBox="1"/>
          <p:nvPr>
            <p:ph type="ctrTitle"/>
          </p:nvPr>
        </p:nvSpPr>
        <p:spPr>
          <a:xfrm>
            <a:off x="1139164" y="-21424"/>
            <a:ext cx="156522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Questrial"/>
              <a:buNone/>
              <a:defRPr sz="5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9pPr>
          </a:lstStyle>
          <a:p/>
        </p:txBody>
      </p:sp>
      <p:sp>
        <p:nvSpPr>
          <p:cNvPr id="251" name="Google Shape;251;g2d18221424f_0_432"/>
          <p:cNvSpPr txBox="1"/>
          <p:nvPr>
            <p:ph idx="1" type="subTitle"/>
          </p:nvPr>
        </p:nvSpPr>
        <p:spPr>
          <a:xfrm>
            <a:off x="1203444" y="2065450"/>
            <a:ext cx="15652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  <a:defRPr sz="4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252" name="Google Shape;252;g2d18221424f_0_432"/>
          <p:cNvSpPr txBox="1"/>
          <p:nvPr>
            <p:ph idx="12" type="sldNum"/>
          </p:nvPr>
        </p:nvSpPr>
        <p:spPr>
          <a:xfrm>
            <a:off x="16944916" y="94883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3" name="Google Shape;253;g2d18221424f_0_432"/>
          <p:cNvCxnSpPr/>
          <p:nvPr/>
        </p:nvCxnSpPr>
        <p:spPr>
          <a:xfrm>
            <a:off x="-15834" y="17950"/>
            <a:ext cx="0" cy="10257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4" name="Google Shape;254;g2d18221424f_0_432"/>
          <p:cNvCxnSpPr/>
          <p:nvPr/>
        </p:nvCxnSpPr>
        <p:spPr>
          <a:xfrm>
            <a:off x="18288000" y="17950"/>
            <a:ext cx="0" cy="10258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5" name="Google Shape;255;g2d18221424f_0_432"/>
          <p:cNvSpPr txBox="1"/>
          <p:nvPr>
            <p:ph idx="2" type="sldNum"/>
          </p:nvPr>
        </p:nvSpPr>
        <p:spPr>
          <a:xfrm>
            <a:off x="14605248" y="9488350"/>
            <a:ext cx="26496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www.evidentli.com</a:t>
            </a:r>
            <a:endParaRPr/>
          </a:p>
        </p:txBody>
      </p:sp>
      <p:sp>
        <p:nvSpPr>
          <p:cNvPr id="256" name="Google Shape;256;g2d18221424f_0_432"/>
          <p:cNvSpPr txBox="1"/>
          <p:nvPr>
            <p:ph idx="3" type="sldNum"/>
          </p:nvPr>
        </p:nvSpPr>
        <p:spPr>
          <a:xfrm>
            <a:off x="12614700" y="9488350"/>
            <a:ext cx="18726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00.00.0000</a:t>
            </a:r>
            <a:endParaRPr/>
          </a:p>
        </p:txBody>
      </p:sp>
      <p:sp>
        <p:nvSpPr>
          <p:cNvPr id="257" name="Google Shape;257;g2d18221424f_0_432"/>
          <p:cNvSpPr txBox="1"/>
          <p:nvPr>
            <p:ph idx="4" type="sldNum"/>
          </p:nvPr>
        </p:nvSpPr>
        <p:spPr>
          <a:xfrm>
            <a:off x="7709700" y="9488350"/>
            <a:ext cx="49050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 of Document Goes Here</a:t>
            </a:r>
            <a:endParaRPr/>
          </a:p>
        </p:txBody>
      </p:sp>
      <p:cxnSp>
        <p:nvCxnSpPr>
          <p:cNvPr id="258" name="Google Shape;258;g2d18221424f_0_432"/>
          <p:cNvCxnSpPr/>
          <p:nvPr/>
        </p:nvCxnSpPr>
        <p:spPr>
          <a:xfrm>
            <a:off x="-18000" y="1347350"/>
            <a:ext cx="18324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9" name="Google Shape;259;g2d18221424f_0_4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160464" y="333978"/>
            <a:ext cx="785118" cy="787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Google Shape;260;g2d18221424f_0_432"/>
          <p:cNvCxnSpPr/>
          <p:nvPr/>
        </p:nvCxnSpPr>
        <p:spPr>
          <a:xfrm>
            <a:off x="-33850" y="0"/>
            <a:ext cx="18339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1" name="Google Shape;261;g2d18221424f_0_432"/>
          <p:cNvCxnSpPr/>
          <p:nvPr/>
        </p:nvCxnSpPr>
        <p:spPr>
          <a:xfrm>
            <a:off x="-33850" y="10287000"/>
            <a:ext cx="18339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s White">
  <p:cSld name="SECTION_HEADER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Google Shape;263;g2d18221424f_0_445"/>
          <p:cNvCxnSpPr/>
          <p:nvPr/>
        </p:nvCxnSpPr>
        <p:spPr>
          <a:xfrm>
            <a:off x="-18000" y="1347350"/>
            <a:ext cx="1832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4" name="Google Shape;264;g2d18221424f_0_4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3852" y="0"/>
            <a:ext cx="712000" cy="2198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2d18221424f_0_445"/>
          <p:cNvPicPr preferRelativeResize="0"/>
          <p:nvPr/>
        </p:nvPicPr>
        <p:blipFill rotWithShape="1">
          <a:blip r:embed="rId3">
            <a:alphaModFix/>
          </a:blip>
          <a:srcRect b="0" l="6536" r="6536" t="0"/>
          <a:stretch/>
        </p:blipFill>
        <p:spPr>
          <a:xfrm>
            <a:off x="-33852" y="2022066"/>
            <a:ext cx="712000" cy="2198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2d18221424f_0_445"/>
          <p:cNvPicPr preferRelativeResize="0"/>
          <p:nvPr/>
        </p:nvPicPr>
        <p:blipFill rotWithShape="1">
          <a:blip r:embed="rId4">
            <a:alphaModFix/>
          </a:blip>
          <a:srcRect b="0" l="6536" r="6536" t="0"/>
          <a:stretch/>
        </p:blipFill>
        <p:spPr>
          <a:xfrm>
            <a:off x="-33852" y="4044134"/>
            <a:ext cx="712000" cy="2198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2d18221424f_0_445"/>
          <p:cNvPicPr preferRelativeResize="0"/>
          <p:nvPr/>
        </p:nvPicPr>
        <p:blipFill rotWithShape="1">
          <a:blip r:embed="rId5">
            <a:alphaModFix/>
          </a:blip>
          <a:srcRect b="0" l="6536" r="6536" t="0"/>
          <a:stretch/>
        </p:blipFill>
        <p:spPr>
          <a:xfrm>
            <a:off x="-33852" y="6066200"/>
            <a:ext cx="712000" cy="2198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2d18221424f_0_445"/>
          <p:cNvPicPr preferRelativeResize="0"/>
          <p:nvPr/>
        </p:nvPicPr>
        <p:blipFill rotWithShape="1">
          <a:blip r:embed="rId6">
            <a:alphaModFix/>
          </a:blip>
          <a:srcRect b="0" l="2235" r="2244" t="0"/>
          <a:stretch/>
        </p:blipFill>
        <p:spPr>
          <a:xfrm>
            <a:off x="-33852" y="8088268"/>
            <a:ext cx="712000" cy="2198732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2d18221424f_0_445"/>
          <p:cNvSpPr txBox="1"/>
          <p:nvPr>
            <p:ph idx="12" type="sldNum"/>
          </p:nvPr>
        </p:nvSpPr>
        <p:spPr>
          <a:xfrm>
            <a:off x="16944916" y="94883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0" name="Google Shape;270;g2d18221424f_0_4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160450" y="333924"/>
            <a:ext cx="785148" cy="7872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1" name="Google Shape;271;g2d18221424f_0_445"/>
          <p:cNvCxnSpPr/>
          <p:nvPr/>
        </p:nvCxnSpPr>
        <p:spPr>
          <a:xfrm>
            <a:off x="-15850" y="700"/>
            <a:ext cx="0" cy="10290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2" name="Google Shape;272;g2d18221424f_0_445"/>
          <p:cNvSpPr txBox="1"/>
          <p:nvPr>
            <p:ph idx="2" type="sldNum"/>
          </p:nvPr>
        </p:nvSpPr>
        <p:spPr>
          <a:xfrm>
            <a:off x="14587298" y="9488350"/>
            <a:ext cx="26676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www.evidentli.com</a:t>
            </a:r>
            <a:endParaRPr/>
          </a:p>
        </p:txBody>
      </p:sp>
      <p:sp>
        <p:nvSpPr>
          <p:cNvPr id="273" name="Google Shape;273;g2d18221424f_0_445"/>
          <p:cNvSpPr txBox="1"/>
          <p:nvPr>
            <p:ph idx="3" type="sldNum"/>
          </p:nvPr>
        </p:nvSpPr>
        <p:spPr>
          <a:xfrm>
            <a:off x="12614700" y="9488350"/>
            <a:ext cx="18726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00.00.0000</a:t>
            </a:r>
            <a:endParaRPr/>
          </a:p>
        </p:txBody>
      </p:sp>
      <p:sp>
        <p:nvSpPr>
          <p:cNvPr id="274" name="Google Shape;274;g2d18221424f_0_445"/>
          <p:cNvSpPr txBox="1"/>
          <p:nvPr>
            <p:ph idx="4" type="sldNum"/>
          </p:nvPr>
        </p:nvSpPr>
        <p:spPr>
          <a:xfrm>
            <a:off x="7709700" y="9488350"/>
            <a:ext cx="49050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 of Document Goes Here</a:t>
            </a:r>
            <a:endParaRPr/>
          </a:p>
        </p:txBody>
      </p:sp>
      <p:sp>
        <p:nvSpPr>
          <p:cNvPr id="275" name="Google Shape;275;g2d18221424f_0_445"/>
          <p:cNvSpPr txBox="1"/>
          <p:nvPr>
            <p:ph type="ctrTitle"/>
          </p:nvPr>
        </p:nvSpPr>
        <p:spPr>
          <a:xfrm>
            <a:off x="1139164" y="-21424"/>
            <a:ext cx="156522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Questrial"/>
              <a:buNone/>
              <a:defRPr sz="5200"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9pPr>
          </a:lstStyle>
          <a:p/>
        </p:txBody>
      </p:sp>
      <p:sp>
        <p:nvSpPr>
          <p:cNvPr id="276" name="Google Shape;276;g2d18221424f_0_445"/>
          <p:cNvSpPr txBox="1"/>
          <p:nvPr>
            <p:ph idx="1" type="subTitle"/>
          </p:nvPr>
        </p:nvSpPr>
        <p:spPr>
          <a:xfrm>
            <a:off x="1203444" y="2065450"/>
            <a:ext cx="15652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Questrial"/>
              <a:buNone/>
              <a:defRPr sz="4000"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Tabs White" type="tx">
  <p:cSld name="TITLE_AND_BODY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2d18221424f_0_4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160450" y="333924"/>
            <a:ext cx="785148" cy="78727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2d18221424f_0_460"/>
          <p:cNvSpPr txBox="1"/>
          <p:nvPr>
            <p:ph idx="1" type="body"/>
          </p:nvPr>
        </p:nvSpPr>
        <p:spPr>
          <a:xfrm>
            <a:off x="862900" y="3219350"/>
            <a:ext cx="16497000" cy="57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280" name="Google Shape;280;g2d18221424f_0_460"/>
          <p:cNvSpPr txBox="1"/>
          <p:nvPr>
            <p:ph type="ctrTitle"/>
          </p:nvPr>
        </p:nvSpPr>
        <p:spPr>
          <a:xfrm>
            <a:off x="1139164" y="-21424"/>
            <a:ext cx="156522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Questrial"/>
              <a:buNone/>
              <a:defRPr sz="5200"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9pPr>
          </a:lstStyle>
          <a:p/>
        </p:txBody>
      </p:sp>
      <p:sp>
        <p:nvSpPr>
          <p:cNvPr id="281" name="Google Shape;281;g2d18221424f_0_460"/>
          <p:cNvSpPr txBox="1"/>
          <p:nvPr>
            <p:ph idx="2" type="subTitle"/>
          </p:nvPr>
        </p:nvSpPr>
        <p:spPr>
          <a:xfrm>
            <a:off x="1203444" y="2065450"/>
            <a:ext cx="15652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Questrial"/>
              <a:buNone/>
              <a:defRPr sz="4000"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cxnSp>
        <p:nvCxnSpPr>
          <p:cNvPr id="282" name="Google Shape;282;g2d18221424f_0_460"/>
          <p:cNvCxnSpPr/>
          <p:nvPr/>
        </p:nvCxnSpPr>
        <p:spPr>
          <a:xfrm>
            <a:off x="-18000" y="1347350"/>
            <a:ext cx="1832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3" name="Google Shape;283;g2d18221424f_0_460"/>
          <p:cNvSpPr txBox="1"/>
          <p:nvPr>
            <p:ph idx="12" type="sldNum"/>
          </p:nvPr>
        </p:nvSpPr>
        <p:spPr>
          <a:xfrm>
            <a:off x="14587298" y="9488350"/>
            <a:ext cx="26676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www.evidentli.com</a:t>
            </a:r>
            <a:endParaRPr/>
          </a:p>
        </p:txBody>
      </p:sp>
      <p:sp>
        <p:nvSpPr>
          <p:cNvPr id="284" name="Google Shape;284;g2d18221424f_0_460"/>
          <p:cNvSpPr txBox="1"/>
          <p:nvPr>
            <p:ph idx="3" type="sldNum"/>
          </p:nvPr>
        </p:nvSpPr>
        <p:spPr>
          <a:xfrm>
            <a:off x="12614700" y="9488350"/>
            <a:ext cx="18726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00.00.0000</a:t>
            </a:r>
            <a:endParaRPr/>
          </a:p>
        </p:txBody>
      </p:sp>
      <p:sp>
        <p:nvSpPr>
          <p:cNvPr id="285" name="Google Shape;285;g2d18221424f_0_460"/>
          <p:cNvSpPr txBox="1"/>
          <p:nvPr>
            <p:ph idx="4" type="sldNum"/>
          </p:nvPr>
        </p:nvSpPr>
        <p:spPr>
          <a:xfrm>
            <a:off x="7709700" y="9488350"/>
            <a:ext cx="49050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 of Document Goes Here</a:t>
            </a:r>
            <a:endParaRPr/>
          </a:p>
        </p:txBody>
      </p:sp>
      <p:sp>
        <p:nvSpPr>
          <p:cNvPr id="286" name="Google Shape;286;g2d18221424f_0_460"/>
          <p:cNvSpPr txBox="1"/>
          <p:nvPr>
            <p:ph idx="5" type="sldNum"/>
          </p:nvPr>
        </p:nvSpPr>
        <p:spPr>
          <a:xfrm>
            <a:off x="16944916" y="94883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d18221424f_0_470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2d18221424f_0_470"/>
          <p:cNvSpPr txBox="1"/>
          <p:nvPr>
            <p:ph type="title"/>
          </p:nvPr>
        </p:nvSpPr>
        <p:spPr>
          <a:xfrm>
            <a:off x="1140600" y="2466350"/>
            <a:ext cx="80904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290" name="Google Shape;290;g2d18221424f_0_470"/>
          <p:cNvSpPr txBox="1"/>
          <p:nvPr>
            <p:ph idx="1" type="subTitle"/>
          </p:nvPr>
        </p:nvSpPr>
        <p:spPr>
          <a:xfrm>
            <a:off x="1140600" y="5606150"/>
            <a:ext cx="80904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91" name="Google Shape;291;g2d18221424f_0_470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292" name="Google Shape;292;g2d18221424f_0_470"/>
          <p:cNvSpPr txBox="1"/>
          <p:nvPr>
            <p:ph idx="12" type="sldNum"/>
          </p:nvPr>
        </p:nvSpPr>
        <p:spPr>
          <a:xfrm>
            <a:off x="16944916" y="94883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d18221424f_0_476"/>
          <p:cNvSpPr txBox="1"/>
          <p:nvPr>
            <p:ph type="title"/>
          </p:nvPr>
        </p:nvSpPr>
        <p:spPr>
          <a:xfrm>
            <a:off x="1257300" y="547688"/>
            <a:ext cx="15773400" cy="19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95" name="Google Shape;295;g2d18221424f_0_476"/>
          <p:cNvSpPr txBox="1"/>
          <p:nvPr>
            <p:ph idx="1" type="body"/>
          </p:nvPr>
        </p:nvSpPr>
        <p:spPr>
          <a:xfrm>
            <a:off x="1257300" y="2738438"/>
            <a:ext cx="15773400" cy="6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rmAutofit/>
          </a:bodyPr>
          <a:lstStyle>
            <a:lvl1pPr indent="-4064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/>
            </a:lvl1pPr>
            <a:lvl2pPr indent="-4064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/>
            </a:lvl2pPr>
            <a:lvl3pPr indent="-4064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/>
            </a:lvl3pPr>
            <a:lvl4pPr indent="-4064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/>
            </a:lvl4pPr>
            <a:lvl5pPr indent="-4064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/>
            </a:lvl5pPr>
            <a:lvl6pPr indent="-4064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/>
            </a:lvl6pPr>
            <a:lvl7pPr indent="-4064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/>
            </a:lvl7pPr>
            <a:lvl8pPr indent="-4064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/>
            </a:lvl8pPr>
            <a:lvl9pPr indent="-4064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/>
            </a:lvl9pPr>
          </a:lstStyle>
          <a:p/>
        </p:txBody>
      </p:sp>
      <p:sp>
        <p:nvSpPr>
          <p:cNvPr id="296" name="Google Shape;296;g2d18221424f_0_476"/>
          <p:cNvSpPr txBox="1"/>
          <p:nvPr>
            <p:ph idx="10" type="dt"/>
          </p:nvPr>
        </p:nvSpPr>
        <p:spPr>
          <a:xfrm>
            <a:off x="1257300" y="9534525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97" name="Google Shape;297;g2d18221424f_0_476"/>
          <p:cNvSpPr txBox="1"/>
          <p:nvPr>
            <p:ph idx="11" type="ftr"/>
          </p:nvPr>
        </p:nvSpPr>
        <p:spPr>
          <a:xfrm>
            <a:off x="6057900" y="9534525"/>
            <a:ext cx="6172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98" name="Google Shape;298;g2d18221424f_0_476"/>
          <p:cNvSpPr txBox="1"/>
          <p:nvPr>
            <p:ph idx="12" type="sldNum"/>
          </p:nvPr>
        </p:nvSpPr>
        <p:spPr>
          <a:xfrm>
            <a:off x="12915900" y="9534525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1247775" y="2564608"/>
            <a:ext cx="15773400" cy="42791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Play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247775" y="6884195"/>
            <a:ext cx="157734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757575"/>
              </a:buClr>
              <a:buSzPts val="3600"/>
              <a:buNone/>
              <a:defRPr sz="36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575"/>
              </a:buClr>
              <a:buSzPts val="3000"/>
              <a:buNone/>
              <a:defRPr sz="3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575"/>
              </a:buClr>
              <a:buSzPts val="2700"/>
              <a:buNone/>
              <a:defRPr sz="27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1257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9258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1259682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259683" y="2521745"/>
            <a:ext cx="7736681" cy="12358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1pPr>
            <a:lvl2pPr indent="-2286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/>
            </a:lvl2pPr>
            <a:lvl3pPr indent="-2286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3pPr>
            <a:lvl4pPr indent="-2286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4pPr>
            <a:lvl5pPr indent="-2286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5pPr>
            <a:lvl6pPr indent="-2286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6pPr>
            <a:lvl7pPr indent="-2286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7pPr>
            <a:lvl8pPr indent="-2286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8pPr>
            <a:lvl9pPr indent="-2286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1259683" y="3757613"/>
            <a:ext cx="7736681" cy="5526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9258300" y="2521745"/>
            <a:ext cx="7774782" cy="12358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1pPr>
            <a:lvl2pPr indent="-2286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/>
            </a:lvl2pPr>
            <a:lvl3pPr indent="-2286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3pPr>
            <a:lvl4pPr indent="-2286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4pPr>
            <a:lvl5pPr indent="-2286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5pPr>
            <a:lvl6pPr indent="-2286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6pPr>
            <a:lvl7pPr indent="-2286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7pPr>
            <a:lvl8pPr indent="-2286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8pPr>
            <a:lvl9pPr indent="-2286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9258300" y="3757613"/>
            <a:ext cx="7774782" cy="5526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334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1pPr>
            <a:lvl2pPr indent="-4953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200"/>
              <a:buChar char="•"/>
              <a:defRPr sz="4200"/>
            </a:lvl2pPr>
            <a:lvl3pPr indent="-4572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3pPr>
            <a:lvl4pPr indent="-4191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4191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6pPr>
            <a:lvl7pPr indent="-4191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7pPr>
            <a:lvl8pPr indent="-4191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8pPr>
            <a:lvl9pPr indent="-4191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indent="-2286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indent="-2286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indent="-2286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indent="-2286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indent="-2286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indent="-2286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/>
          <p:nvPr>
            <p:ph idx="2" type="pic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indent="-2286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indent="-2286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indent="-2286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indent="-2286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indent="-2286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indent="-2286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Play"/>
              <a:buNone/>
              <a:defRPr b="0" i="0" sz="66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9530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19100" lvl="2" marL="1371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0050" lvl="3" marL="1828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18221424f_0_267"/>
          <p:cNvSpPr txBox="1"/>
          <p:nvPr>
            <p:ph type="title"/>
          </p:nvPr>
        </p:nvSpPr>
        <p:spPr>
          <a:xfrm>
            <a:off x="9282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Questrial"/>
              <a:buNone/>
              <a:defRPr b="0" i="0" sz="5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2d18221424f_0_267"/>
          <p:cNvSpPr txBox="1"/>
          <p:nvPr>
            <p:ph idx="1" type="body"/>
          </p:nvPr>
        </p:nvSpPr>
        <p:spPr>
          <a:xfrm>
            <a:off x="9282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Char char="●"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Char char="○"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406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Char char="■"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4064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Char char="●"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4064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Char char="○"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4064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Char char="■"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4064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Char char="●"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4064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Char char="○"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4064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Char char="■"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cxnSp>
        <p:nvCxnSpPr>
          <p:cNvPr id="87" name="Google Shape;87;g2d18221424f_0_267"/>
          <p:cNvCxnSpPr/>
          <p:nvPr/>
        </p:nvCxnSpPr>
        <p:spPr>
          <a:xfrm>
            <a:off x="-15850" y="0"/>
            <a:ext cx="18321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g2d18221424f_0_267"/>
          <p:cNvCxnSpPr/>
          <p:nvPr/>
        </p:nvCxnSpPr>
        <p:spPr>
          <a:xfrm>
            <a:off x="-15850" y="10287000"/>
            <a:ext cx="18321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g2d18221424f_0_267"/>
          <p:cNvCxnSpPr/>
          <p:nvPr/>
        </p:nvCxnSpPr>
        <p:spPr>
          <a:xfrm>
            <a:off x="-15834" y="17950"/>
            <a:ext cx="0" cy="1025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g2d18221424f_0_267"/>
          <p:cNvCxnSpPr/>
          <p:nvPr/>
        </p:nvCxnSpPr>
        <p:spPr>
          <a:xfrm>
            <a:off x="18288000" y="17950"/>
            <a:ext cx="0" cy="1025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g2d18221424f_0_267"/>
          <p:cNvSpPr txBox="1"/>
          <p:nvPr>
            <p:ph idx="12" type="sldNum"/>
          </p:nvPr>
        </p:nvSpPr>
        <p:spPr>
          <a:xfrm>
            <a:off x="16944916" y="94883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g2d18221424f_0_267"/>
          <p:cNvSpPr txBox="1"/>
          <p:nvPr>
            <p:ph idx="2" type="sldNum"/>
          </p:nvPr>
        </p:nvSpPr>
        <p:spPr>
          <a:xfrm>
            <a:off x="12614700" y="9488350"/>
            <a:ext cx="18726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00.00.0000</a:t>
            </a:r>
            <a:endParaRPr/>
          </a:p>
        </p:txBody>
      </p:sp>
      <p:sp>
        <p:nvSpPr>
          <p:cNvPr id="93" name="Google Shape;93;g2d18221424f_0_267"/>
          <p:cNvSpPr txBox="1"/>
          <p:nvPr>
            <p:ph idx="3" type="sldNum"/>
          </p:nvPr>
        </p:nvSpPr>
        <p:spPr>
          <a:xfrm>
            <a:off x="7709700" y="9488350"/>
            <a:ext cx="49050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 of Document Goes Here</a:t>
            </a:r>
            <a:endParaRPr/>
          </a:p>
        </p:txBody>
      </p:sp>
      <p:sp>
        <p:nvSpPr>
          <p:cNvPr id="94" name="Google Shape;94;g2d18221424f_0_267"/>
          <p:cNvSpPr txBox="1"/>
          <p:nvPr>
            <p:ph idx="4" type="sldNum"/>
          </p:nvPr>
        </p:nvSpPr>
        <p:spPr>
          <a:xfrm>
            <a:off x="14587298" y="9488350"/>
            <a:ext cx="26676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www.evidentli.com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jpg"/><Relationship Id="rId4" Type="http://schemas.openxmlformats.org/officeDocument/2006/relationships/image" Target="../media/image39.png"/><Relationship Id="rId5" Type="http://schemas.openxmlformats.org/officeDocument/2006/relationships/image" Target="../media/image28.jpg"/><Relationship Id="rId6" Type="http://schemas.openxmlformats.org/officeDocument/2006/relationships/image" Target="../media/image47.png"/><Relationship Id="rId7" Type="http://schemas.openxmlformats.org/officeDocument/2006/relationships/image" Target="../media/image31.jpg"/><Relationship Id="rId8" Type="http://schemas.openxmlformats.org/officeDocument/2006/relationships/image" Target="../media/image2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1.png"/><Relationship Id="rId4" Type="http://schemas.openxmlformats.org/officeDocument/2006/relationships/image" Target="../media/image39.png"/><Relationship Id="rId5" Type="http://schemas.openxmlformats.org/officeDocument/2006/relationships/image" Target="../media/image43.png"/><Relationship Id="rId6" Type="http://schemas.openxmlformats.org/officeDocument/2006/relationships/image" Target="../media/image44.jpg"/><Relationship Id="rId7" Type="http://schemas.openxmlformats.org/officeDocument/2006/relationships/image" Target="../media/image42.png"/><Relationship Id="rId8" Type="http://schemas.openxmlformats.org/officeDocument/2006/relationships/image" Target="../media/image4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Relationship Id="rId4" Type="http://schemas.openxmlformats.org/officeDocument/2006/relationships/image" Target="../media/image26.jpg"/><Relationship Id="rId5" Type="http://schemas.openxmlformats.org/officeDocument/2006/relationships/image" Target="../media/image18.jpg"/><Relationship Id="rId6" Type="http://schemas.openxmlformats.org/officeDocument/2006/relationships/image" Target="../media/image1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g"/><Relationship Id="rId4" Type="http://schemas.openxmlformats.org/officeDocument/2006/relationships/image" Target="../media/image26.jpg"/><Relationship Id="rId5" Type="http://schemas.openxmlformats.org/officeDocument/2006/relationships/image" Target="../media/image18.jpg"/><Relationship Id="rId6" Type="http://schemas.openxmlformats.org/officeDocument/2006/relationships/image" Target="../media/image1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jpg"/><Relationship Id="rId4" Type="http://schemas.openxmlformats.org/officeDocument/2006/relationships/image" Target="../media/image46.jpg"/><Relationship Id="rId5" Type="http://schemas.openxmlformats.org/officeDocument/2006/relationships/image" Target="../media/image27.jpg"/><Relationship Id="rId6" Type="http://schemas.openxmlformats.org/officeDocument/2006/relationships/image" Target="../media/image22.jpg"/><Relationship Id="rId7" Type="http://schemas.openxmlformats.org/officeDocument/2006/relationships/image" Target="../media/image34.jpg"/><Relationship Id="rId8" Type="http://schemas.openxmlformats.org/officeDocument/2006/relationships/image" Target="../media/image25.jp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jpg"/><Relationship Id="rId10" Type="http://schemas.openxmlformats.org/officeDocument/2006/relationships/image" Target="../media/image29.jpg"/><Relationship Id="rId13" Type="http://schemas.openxmlformats.org/officeDocument/2006/relationships/image" Target="../media/image31.jpg"/><Relationship Id="rId12" Type="http://schemas.openxmlformats.org/officeDocument/2006/relationships/image" Target="../media/image44.jp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48.png"/><Relationship Id="rId9" Type="http://schemas.openxmlformats.org/officeDocument/2006/relationships/image" Target="../media/image32.jpg"/><Relationship Id="rId14" Type="http://schemas.openxmlformats.org/officeDocument/2006/relationships/image" Target="../media/image20.jpg"/><Relationship Id="rId5" Type="http://schemas.openxmlformats.org/officeDocument/2006/relationships/image" Target="../media/image35.png"/><Relationship Id="rId6" Type="http://schemas.openxmlformats.org/officeDocument/2006/relationships/image" Target="../media/image30.png"/><Relationship Id="rId7" Type="http://schemas.openxmlformats.org/officeDocument/2006/relationships/image" Target="../media/image37.png"/><Relationship Id="rId8" Type="http://schemas.openxmlformats.org/officeDocument/2006/relationships/image" Target="../media/image3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4.jpg"/><Relationship Id="rId4" Type="http://schemas.openxmlformats.org/officeDocument/2006/relationships/image" Target="../media/image33.png"/><Relationship Id="rId5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d18221424f_0_512"/>
          <p:cNvSpPr txBox="1"/>
          <p:nvPr>
            <p:ph type="ctrTitle"/>
          </p:nvPr>
        </p:nvSpPr>
        <p:spPr>
          <a:xfrm>
            <a:off x="1139164" y="-21424"/>
            <a:ext cx="15652200" cy="108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is the new black</a:t>
            </a:r>
            <a:endParaRPr/>
          </a:p>
        </p:txBody>
      </p:sp>
      <p:sp>
        <p:nvSpPr>
          <p:cNvPr id="305" name="Google Shape;305;g2d18221424f_0_512"/>
          <p:cNvSpPr txBox="1"/>
          <p:nvPr>
            <p:ph idx="1" type="subTitle"/>
          </p:nvPr>
        </p:nvSpPr>
        <p:spPr>
          <a:xfrm>
            <a:off x="1203450" y="2065450"/>
            <a:ext cx="15652200" cy="72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Char char="●"/>
            </a:pPr>
            <a:r>
              <a:rPr lang="en-US" sz="5000"/>
              <a:t>Data is the language of healthcare</a:t>
            </a:r>
            <a:endParaRPr sz="5000"/>
          </a:p>
          <a:p>
            <a:pPr indent="-495300" lvl="1" marL="1257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○"/>
            </a:pPr>
            <a:r>
              <a:rPr lang="en-US" sz="4200">
                <a:solidFill>
                  <a:schemeClr val="lt1"/>
                </a:solidFill>
              </a:rPr>
              <a:t>Continuity of care</a:t>
            </a:r>
            <a:endParaRPr sz="4200">
              <a:solidFill>
                <a:schemeClr val="lt1"/>
              </a:solidFill>
            </a:endParaRPr>
          </a:p>
          <a:p>
            <a:pPr indent="-495300" lvl="1" marL="1257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○"/>
            </a:pPr>
            <a:r>
              <a:rPr lang="en-US" sz="4200">
                <a:solidFill>
                  <a:schemeClr val="lt1"/>
                </a:solidFill>
              </a:rPr>
              <a:t>Administration</a:t>
            </a:r>
            <a:endParaRPr sz="4200">
              <a:solidFill>
                <a:schemeClr val="lt1"/>
              </a:solidFill>
            </a:endParaRPr>
          </a:p>
          <a:p>
            <a:pPr indent="-495300" lvl="1" marL="1257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○"/>
            </a:pPr>
            <a:r>
              <a:rPr lang="en-US" sz="4200">
                <a:solidFill>
                  <a:schemeClr val="lt1"/>
                </a:solidFill>
              </a:rPr>
              <a:t>Patient safety</a:t>
            </a:r>
            <a:endParaRPr sz="4200">
              <a:solidFill>
                <a:schemeClr val="lt1"/>
              </a:solidFill>
            </a:endParaRPr>
          </a:p>
          <a:p>
            <a:pPr indent="-495300" lvl="1" marL="1257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○"/>
            </a:pPr>
            <a:r>
              <a:rPr b="1" lang="en-US" sz="4200"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AI</a:t>
            </a:r>
            <a:r>
              <a:rPr lang="en-US" sz="4200">
                <a:solidFill>
                  <a:schemeClr val="lt1"/>
                </a:solidFill>
              </a:rPr>
              <a:t> and decision support</a:t>
            </a:r>
            <a:endParaRPr sz="4200">
              <a:solidFill>
                <a:schemeClr val="lt1"/>
              </a:solidFill>
            </a:endParaRPr>
          </a:p>
          <a:p>
            <a:pPr indent="-495300" lvl="1" marL="1257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○"/>
            </a:pPr>
            <a:r>
              <a:rPr lang="en-US" sz="4200">
                <a:solidFill>
                  <a:schemeClr val="lt1"/>
                </a:solidFill>
              </a:rPr>
              <a:t>Analytics, research, real-world evidence</a:t>
            </a:r>
            <a:endParaRPr sz="4200">
              <a:solidFill>
                <a:schemeClr val="lt1"/>
              </a:solidFill>
            </a:endParaRPr>
          </a:p>
        </p:txBody>
      </p:sp>
      <p:pic>
        <p:nvPicPr>
          <p:cNvPr id="306" name="Google Shape;306;g2d18221424f_0_5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0" y="2631750"/>
            <a:ext cx="4768075" cy="476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d18221424f_0_978"/>
          <p:cNvSpPr txBox="1"/>
          <p:nvPr>
            <p:ph type="ctrTitle"/>
          </p:nvPr>
        </p:nvSpPr>
        <p:spPr>
          <a:xfrm>
            <a:off x="1139164" y="-21424"/>
            <a:ext cx="15652200" cy="108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Curiosity Camp #1: outcomes</a:t>
            </a:r>
            <a:endParaRPr/>
          </a:p>
        </p:txBody>
      </p:sp>
      <p:sp>
        <p:nvSpPr>
          <p:cNvPr id="427" name="Google Shape;427;g2d18221424f_0_978"/>
          <p:cNvSpPr txBox="1"/>
          <p:nvPr>
            <p:ph idx="1" type="subTitle"/>
          </p:nvPr>
        </p:nvSpPr>
        <p:spPr>
          <a:xfrm>
            <a:off x="1203450" y="2065450"/>
            <a:ext cx="15652200" cy="72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495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●"/>
            </a:pPr>
            <a:r>
              <a:rPr lang="en-US" sz="5000"/>
              <a:t>Monthly regular meetings</a:t>
            </a:r>
            <a:endParaRPr sz="5000"/>
          </a:p>
          <a:p>
            <a:pPr indent="-495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○"/>
            </a:pPr>
            <a:r>
              <a:rPr lang="en-US" sz="4200">
                <a:solidFill>
                  <a:schemeClr val="lt1"/>
                </a:solidFill>
              </a:rPr>
              <a:t>Most of the tribe continues to collaborate</a:t>
            </a:r>
            <a:endParaRPr sz="4200">
              <a:solidFill>
                <a:schemeClr val="lt1"/>
              </a:solidFill>
            </a:endParaRPr>
          </a:p>
          <a:p>
            <a:pPr indent="-495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○"/>
            </a:pPr>
            <a:r>
              <a:rPr lang="en-US" sz="4200">
                <a:solidFill>
                  <a:schemeClr val="lt1"/>
                </a:solidFill>
              </a:rPr>
              <a:t>International interest</a:t>
            </a:r>
            <a:endParaRPr sz="4200">
              <a:solidFill>
                <a:schemeClr val="lt1"/>
              </a:solidFill>
            </a:endParaRPr>
          </a:p>
          <a:p>
            <a:pPr indent="-4953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■"/>
            </a:pPr>
            <a:r>
              <a:rPr lang="en-US" sz="4200">
                <a:solidFill>
                  <a:schemeClr val="lt1"/>
                </a:solidFill>
              </a:rPr>
              <a:t>Johns Hopkins</a:t>
            </a:r>
            <a:endParaRPr sz="4200">
              <a:solidFill>
                <a:schemeClr val="lt1"/>
              </a:solidFill>
            </a:endParaRPr>
          </a:p>
          <a:p>
            <a:pPr indent="-4953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■"/>
            </a:pPr>
            <a:r>
              <a:rPr lang="en-US" sz="4200">
                <a:solidFill>
                  <a:schemeClr val="lt1"/>
                </a:solidFill>
              </a:rPr>
              <a:t>University of North Carolina Chapel Hill</a:t>
            </a:r>
            <a:endParaRPr sz="4200">
              <a:solidFill>
                <a:schemeClr val="lt1"/>
              </a:solidFill>
            </a:endParaRPr>
          </a:p>
          <a:p>
            <a:pPr indent="-495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○"/>
            </a:pPr>
            <a:r>
              <a:rPr lang="en-US" sz="4200">
                <a:solidFill>
                  <a:schemeClr val="lt1"/>
                </a:solidFill>
              </a:rPr>
              <a:t>Completeness</a:t>
            </a:r>
            <a:endParaRPr sz="4200">
              <a:solidFill>
                <a:schemeClr val="lt1"/>
              </a:solidFill>
            </a:endParaRPr>
          </a:p>
          <a:p>
            <a:pPr indent="-495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○"/>
            </a:pPr>
            <a:r>
              <a:rPr lang="en-US" sz="4200">
                <a:solidFill>
                  <a:schemeClr val="lt1"/>
                </a:solidFill>
              </a:rPr>
              <a:t>Sustainability</a:t>
            </a:r>
            <a:endParaRPr sz="4200">
              <a:solidFill>
                <a:schemeClr val="lt1"/>
              </a:solidFill>
            </a:endParaRPr>
          </a:p>
        </p:txBody>
      </p:sp>
      <p:grpSp>
        <p:nvGrpSpPr>
          <p:cNvPr id="428" name="Google Shape;428;g2d18221424f_0_978"/>
          <p:cNvGrpSpPr/>
          <p:nvPr/>
        </p:nvGrpSpPr>
        <p:grpSpPr>
          <a:xfrm>
            <a:off x="13364770" y="3406832"/>
            <a:ext cx="3820954" cy="3820954"/>
            <a:chOff x="12882225" y="4803951"/>
            <a:chExt cx="2381250" cy="2381250"/>
          </a:xfrm>
        </p:grpSpPr>
        <p:pic>
          <p:nvPicPr>
            <p:cNvPr id="429" name="Google Shape;429;g2d18221424f_0_97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882225" y="4803951"/>
              <a:ext cx="2381250" cy="2381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0" name="Google Shape;430;g2d18221424f_0_978"/>
            <p:cNvSpPr/>
            <p:nvPr/>
          </p:nvSpPr>
          <p:spPr>
            <a:xfrm>
              <a:off x="14265225" y="6234550"/>
              <a:ext cx="935100" cy="801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sp>
        <p:nvSpPr>
          <p:cNvPr id="431" name="Google Shape;431;g2d18221424f_0_978"/>
          <p:cNvSpPr txBox="1"/>
          <p:nvPr/>
        </p:nvSpPr>
        <p:spPr>
          <a:xfrm>
            <a:off x="13364775" y="7304575"/>
            <a:ext cx="382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Advanced Directives</a:t>
            </a:r>
            <a:endParaRPr sz="30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d18221424f_0_1037"/>
          <p:cNvSpPr txBox="1"/>
          <p:nvPr>
            <p:ph type="ctrTitle"/>
          </p:nvPr>
        </p:nvSpPr>
        <p:spPr>
          <a:xfrm>
            <a:off x="1139164" y="-21424"/>
            <a:ext cx="15652200" cy="108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Curiosity Camp #1: lessons learned</a:t>
            </a:r>
            <a:endParaRPr/>
          </a:p>
        </p:txBody>
      </p:sp>
      <p:sp>
        <p:nvSpPr>
          <p:cNvPr id="438" name="Google Shape;438;g2d18221424f_0_1037"/>
          <p:cNvSpPr txBox="1"/>
          <p:nvPr>
            <p:ph idx="1" type="subTitle"/>
          </p:nvPr>
        </p:nvSpPr>
        <p:spPr>
          <a:xfrm>
            <a:off x="1203450" y="2065450"/>
            <a:ext cx="15652200" cy="72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495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●"/>
            </a:pPr>
            <a:r>
              <a:rPr lang="en-US" sz="5000"/>
              <a:t>Choices in the hands of the tribe</a:t>
            </a:r>
            <a:endParaRPr sz="5000"/>
          </a:p>
          <a:p>
            <a:pPr indent="-495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●"/>
            </a:pPr>
            <a:r>
              <a:rPr lang="en-US" sz="5000"/>
              <a:t>Mentoring and guidance</a:t>
            </a:r>
            <a:endParaRPr sz="5000"/>
          </a:p>
          <a:p>
            <a:pPr indent="-546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Char char="●"/>
            </a:pPr>
            <a:r>
              <a:rPr lang="en-US" sz="5000"/>
              <a:t>Diversity and inclusion</a:t>
            </a:r>
            <a:endParaRPr sz="5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  <a:p>
            <a:pPr indent="-546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Char char="●"/>
            </a:pPr>
            <a:r>
              <a:rPr lang="en-US" sz="5000"/>
              <a:t>Project management only started at the camp</a:t>
            </a:r>
            <a:endParaRPr sz="5000"/>
          </a:p>
          <a:p>
            <a:pPr indent="-546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Char char="●"/>
            </a:pPr>
            <a:r>
              <a:rPr lang="en-US" sz="5000"/>
              <a:t>Ethics and values were evaluated </a:t>
            </a:r>
            <a:r>
              <a:rPr i="1" lang="en-US" sz="5000"/>
              <a:t>after</a:t>
            </a:r>
            <a:r>
              <a:rPr lang="en-US" sz="5000"/>
              <a:t> the fact</a:t>
            </a:r>
            <a:endParaRPr sz="5000"/>
          </a:p>
        </p:txBody>
      </p:sp>
      <p:pic>
        <p:nvPicPr>
          <p:cNvPr id="439" name="Google Shape;439;g2d18221424f_0_1037"/>
          <p:cNvPicPr preferRelativeResize="0"/>
          <p:nvPr/>
        </p:nvPicPr>
        <p:blipFill rotWithShape="1">
          <a:blip r:embed="rId3">
            <a:alphaModFix/>
          </a:blip>
          <a:srcRect b="23900" l="15522" r="16814" t="21990"/>
          <a:stretch/>
        </p:blipFill>
        <p:spPr>
          <a:xfrm>
            <a:off x="729261" y="1843575"/>
            <a:ext cx="818550" cy="101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g2d18221424f_0_1037"/>
          <p:cNvPicPr preferRelativeResize="0"/>
          <p:nvPr/>
        </p:nvPicPr>
        <p:blipFill rotWithShape="1">
          <a:blip r:embed="rId3">
            <a:alphaModFix/>
          </a:blip>
          <a:srcRect b="23900" l="15522" r="16814" t="21990"/>
          <a:stretch/>
        </p:blipFill>
        <p:spPr>
          <a:xfrm>
            <a:off x="729261" y="2986575"/>
            <a:ext cx="818550" cy="101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g2d18221424f_0_1037"/>
          <p:cNvPicPr preferRelativeResize="0"/>
          <p:nvPr/>
        </p:nvPicPr>
        <p:blipFill rotWithShape="1">
          <a:blip r:embed="rId3">
            <a:alphaModFix/>
          </a:blip>
          <a:srcRect b="23900" l="15522" r="16814" t="21990"/>
          <a:stretch/>
        </p:blipFill>
        <p:spPr>
          <a:xfrm>
            <a:off x="729261" y="4129575"/>
            <a:ext cx="818550" cy="101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g2d18221424f_0_1037"/>
          <p:cNvPicPr preferRelativeResize="0"/>
          <p:nvPr/>
        </p:nvPicPr>
        <p:blipFill rotWithShape="1">
          <a:blip r:embed="rId3">
            <a:alphaModFix/>
          </a:blip>
          <a:srcRect b="23900" l="15522" r="16814" t="21990"/>
          <a:stretch/>
        </p:blipFill>
        <p:spPr>
          <a:xfrm flipH="1" rot="10800000">
            <a:off x="729261" y="6644175"/>
            <a:ext cx="818550" cy="101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g2d18221424f_0_1037"/>
          <p:cNvPicPr preferRelativeResize="0"/>
          <p:nvPr/>
        </p:nvPicPr>
        <p:blipFill rotWithShape="1">
          <a:blip r:embed="rId3">
            <a:alphaModFix/>
          </a:blip>
          <a:srcRect b="23900" l="15522" r="16814" t="21990"/>
          <a:stretch/>
        </p:blipFill>
        <p:spPr>
          <a:xfrm flipH="1" rot="10800000">
            <a:off x="729261" y="7787175"/>
            <a:ext cx="818550" cy="10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d18221424f_0_990"/>
          <p:cNvSpPr txBox="1"/>
          <p:nvPr>
            <p:ph type="ctrTitle"/>
          </p:nvPr>
        </p:nvSpPr>
        <p:spPr>
          <a:xfrm>
            <a:off x="1139164" y="-21424"/>
            <a:ext cx="15652200" cy="108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Curiosity Camp #2: the work continues</a:t>
            </a:r>
            <a:endParaRPr/>
          </a:p>
        </p:txBody>
      </p:sp>
      <p:sp>
        <p:nvSpPr>
          <p:cNvPr id="450" name="Google Shape;450;g2d18221424f_0_990"/>
          <p:cNvSpPr txBox="1"/>
          <p:nvPr>
            <p:ph idx="1" type="subTitle"/>
          </p:nvPr>
        </p:nvSpPr>
        <p:spPr>
          <a:xfrm>
            <a:off x="1203450" y="2065450"/>
            <a:ext cx="15652200" cy="72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495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●"/>
            </a:pPr>
            <a:r>
              <a:rPr lang="en-US" sz="5000"/>
              <a:t>If it ain’t broke…</a:t>
            </a:r>
            <a:endParaRPr sz="5000"/>
          </a:p>
          <a:p>
            <a:pPr indent="-495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○"/>
            </a:pPr>
            <a:r>
              <a:rPr lang="en-US" sz="4200">
                <a:solidFill>
                  <a:schemeClr val="lt1"/>
                </a:solidFill>
              </a:rPr>
              <a:t>Another domain </a:t>
            </a:r>
            <a:endParaRPr sz="4200">
              <a:solidFill>
                <a:schemeClr val="lt1"/>
              </a:solidFill>
            </a:endParaRPr>
          </a:p>
          <a:p>
            <a:pPr indent="-495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○"/>
            </a:pPr>
            <a:r>
              <a:rPr lang="en-US" sz="4200">
                <a:solidFill>
                  <a:schemeClr val="lt1"/>
                </a:solidFill>
              </a:rPr>
              <a:t>Another tribe</a:t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</p:txBody>
      </p:sp>
      <p:pic>
        <p:nvPicPr>
          <p:cNvPr id="451" name="Google Shape;451;g2d18221424f_0_9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5675" y="2270301"/>
            <a:ext cx="23812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g2d18221424f_0_9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72625" y="2270301"/>
            <a:ext cx="238125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g2d18221424f_0_990"/>
          <p:cNvSpPr txBox="1"/>
          <p:nvPr>
            <p:ph idx="1" type="subTitle"/>
          </p:nvPr>
        </p:nvSpPr>
        <p:spPr>
          <a:xfrm>
            <a:off x="9605250" y="7585375"/>
            <a:ext cx="8935200" cy="170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mental health, </a:t>
            </a:r>
            <a:r>
              <a:rPr lang="en-US" sz="3000">
                <a:solidFill>
                  <a:schemeClr val="accent5"/>
                </a:solidFill>
              </a:rPr>
              <a:t>social determinants</a:t>
            </a:r>
            <a:r>
              <a:rPr lang="en-US" sz="3000"/>
              <a:t>, social care, privacy &amp; consent, family history, </a:t>
            </a:r>
            <a:r>
              <a:rPr lang="en-US" sz="3000">
                <a:solidFill>
                  <a:schemeClr val="accent5"/>
                </a:solidFill>
              </a:rPr>
              <a:t>advanecd directives</a:t>
            </a:r>
            <a:r>
              <a:rPr lang="en-US" sz="3000"/>
              <a:t>…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454" name="Google Shape;454;g2d18221424f_0_9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55675" y="4803951"/>
            <a:ext cx="2381250" cy="23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5" name="Google Shape;455;g2d18221424f_0_990"/>
          <p:cNvGrpSpPr/>
          <p:nvPr/>
        </p:nvGrpSpPr>
        <p:grpSpPr>
          <a:xfrm>
            <a:off x="14789575" y="4803951"/>
            <a:ext cx="2381250" cy="2381250"/>
            <a:chOff x="12882225" y="4803951"/>
            <a:chExt cx="2381250" cy="2381250"/>
          </a:xfrm>
        </p:grpSpPr>
        <p:pic>
          <p:nvPicPr>
            <p:cNvPr id="456" name="Google Shape;456;g2d18221424f_0_99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2882225" y="4803951"/>
              <a:ext cx="2381250" cy="2381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7" name="Google Shape;457;g2d18221424f_0_990"/>
            <p:cNvSpPr/>
            <p:nvPr/>
          </p:nvSpPr>
          <p:spPr>
            <a:xfrm>
              <a:off x="14265225" y="6234550"/>
              <a:ext cx="935100" cy="801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pic>
        <p:nvPicPr>
          <p:cNvPr id="458" name="Google Shape;458;g2d18221424f_0_99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789575" y="2270301"/>
            <a:ext cx="23812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g2d18221424f_0_99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272625" y="4803950"/>
            <a:ext cx="238125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g2d18221424f_0_990"/>
          <p:cNvSpPr/>
          <p:nvPr/>
        </p:nvSpPr>
        <p:spPr>
          <a:xfrm>
            <a:off x="12199200" y="2065450"/>
            <a:ext cx="2528100" cy="2679000"/>
          </a:xfrm>
          <a:prstGeom prst="rect">
            <a:avLst/>
          </a:prstGeom>
          <a:solidFill>
            <a:srgbClr val="000000">
              <a:alpha val="29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61" name="Google Shape;461;g2d18221424f_0_990"/>
          <p:cNvSpPr/>
          <p:nvPr/>
        </p:nvSpPr>
        <p:spPr>
          <a:xfrm>
            <a:off x="14716150" y="4717875"/>
            <a:ext cx="2528100" cy="2679000"/>
          </a:xfrm>
          <a:prstGeom prst="rect">
            <a:avLst/>
          </a:prstGeom>
          <a:solidFill>
            <a:srgbClr val="000000">
              <a:alpha val="29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d18221424f_0_1013"/>
          <p:cNvSpPr txBox="1"/>
          <p:nvPr>
            <p:ph type="ctrTitle"/>
          </p:nvPr>
        </p:nvSpPr>
        <p:spPr>
          <a:xfrm>
            <a:off x="1139164" y="-21424"/>
            <a:ext cx="15652200" cy="108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Curiosity Camp #2: the work continues</a:t>
            </a:r>
            <a:endParaRPr/>
          </a:p>
        </p:txBody>
      </p:sp>
      <p:sp>
        <p:nvSpPr>
          <p:cNvPr id="468" name="Google Shape;468;g2d18221424f_0_1013"/>
          <p:cNvSpPr txBox="1"/>
          <p:nvPr>
            <p:ph idx="1" type="subTitle"/>
          </p:nvPr>
        </p:nvSpPr>
        <p:spPr>
          <a:xfrm>
            <a:off x="1203450" y="2065450"/>
            <a:ext cx="15652200" cy="72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495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●"/>
            </a:pPr>
            <a:r>
              <a:rPr lang="en-US" sz="5000"/>
              <a:t>If it ain’t broke…</a:t>
            </a:r>
            <a:endParaRPr sz="5000"/>
          </a:p>
          <a:p>
            <a:pPr indent="-495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○"/>
            </a:pPr>
            <a:r>
              <a:rPr lang="en-US" sz="4200">
                <a:solidFill>
                  <a:schemeClr val="lt1"/>
                </a:solidFill>
              </a:rPr>
              <a:t>Another domain </a:t>
            </a:r>
            <a:endParaRPr sz="4200">
              <a:solidFill>
                <a:schemeClr val="lt1"/>
              </a:solidFill>
            </a:endParaRPr>
          </a:p>
          <a:p>
            <a:pPr indent="-495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○"/>
            </a:pPr>
            <a:r>
              <a:rPr lang="en-US" sz="4200">
                <a:solidFill>
                  <a:schemeClr val="lt1"/>
                </a:solidFill>
              </a:rPr>
              <a:t>Another tribe</a:t>
            </a:r>
            <a:endParaRPr sz="4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Or</a:t>
            </a:r>
            <a:endParaRPr sz="4200">
              <a:solidFill>
                <a:schemeClr val="lt1"/>
              </a:solidFill>
            </a:endParaRPr>
          </a:p>
          <a:p>
            <a:pPr indent="-495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●"/>
            </a:pPr>
            <a:r>
              <a:rPr lang="en-US" sz="4200"/>
              <a:t>It takes a village…</a:t>
            </a:r>
            <a:endParaRPr sz="4200"/>
          </a:p>
          <a:p>
            <a:pPr indent="-495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○"/>
            </a:pPr>
            <a:r>
              <a:rPr lang="en-US" sz="4200">
                <a:solidFill>
                  <a:schemeClr val="lt1"/>
                </a:solidFill>
              </a:rPr>
              <a:t>More diversity, brainpower…</a:t>
            </a:r>
            <a:endParaRPr sz="4200">
              <a:solidFill>
                <a:schemeClr val="lt1"/>
              </a:solidFill>
            </a:endParaRPr>
          </a:p>
          <a:p>
            <a:pPr indent="-495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○"/>
            </a:pPr>
            <a:r>
              <a:rPr lang="en-US" sz="4200">
                <a:solidFill>
                  <a:schemeClr val="lt1"/>
                </a:solidFill>
              </a:rPr>
              <a:t>More is more</a:t>
            </a:r>
            <a:endParaRPr sz="4200">
              <a:solidFill>
                <a:schemeClr val="lt1"/>
              </a:solidFill>
            </a:endParaRPr>
          </a:p>
        </p:txBody>
      </p:sp>
      <p:pic>
        <p:nvPicPr>
          <p:cNvPr id="469" name="Google Shape;469;g2d18221424f_0_10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5675" y="2270301"/>
            <a:ext cx="23812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g2d18221424f_0_10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72625" y="2270301"/>
            <a:ext cx="238125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g2d18221424f_0_1013"/>
          <p:cNvSpPr txBox="1"/>
          <p:nvPr>
            <p:ph idx="1" type="subTitle"/>
          </p:nvPr>
        </p:nvSpPr>
        <p:spPr>
          <a:xfrm>
            <a:off x="9605250" y="7585375"/>
            <a:ext cx="8935200" cy="170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5"/>
                </a:solidFill>
              </a:rPr>
              <a:t>mental health, social determinants, social care, privacy &amp; consent, family history,</a:t>
            </a:r>
            <a:r>
              <a:rPr lang="en-US" sz="3000"/>
              <a:t> advanecd directives…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472" name="Google Shape;472;g2d18221424f_0_10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55675" y="4803951"/>
            <a:ext cx="2381250" cy="23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3" name="Google Shape;473;g2d18221424f_0_1013"/>
          <p:cNvGrpSpPr/>
          <p:nvPr/>
        </p:nvGrpSpPr>
        <p:grpSpPr>
          <a:xfrm>
            <a:off x="14789575" y="4803951"/>
            <a:ext cx="2381250" cy="2381250"/>
            <a:chOff x="12882225" y="4803951"/>
            <a:chExt cx="2381250" cy="2381250"/>
          </a:xfrm>
        </p:grpSpPr>
        <p:pic>
          <p:nvPicPr>
            <p:cNvPr id="474" name="Google Shape;474;g2d18221424f_0_10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2882225" y="4803951"/>
              <a:ext cx="2381250" cy="2381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5" name="Google Shape;475;g2d18221424f_0_1013"/>
            <p:cNvSpPr/>
            <p:nvPr/>
          </p:nvSpPr>
          <p:spPr>
            <a:xfrm>
              <a:off x="14265225" y="6234550"/>
              <a:ext cx="935100" cy="801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pic>
        <p:nvPicPr>
          <p:cNvPr id="476" name="Google Shape;476;g2d18221424f_0_10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789575" y="2270301"/>
            <a:ext cx="23812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g2d18221424f_0_10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272625" y="4803950"/>
            <a:ext cx="238125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g2d18221424f_0_1013"/>
          <p:cNvSpPr/>
          <p:nvPr/>
        </p:nvSpPr>
        <p:spPr>
          <a:xfrm>
            <a:off x="14716150" y="2050875"/>
            <a:ext cx="2528100" cy="2679000"/>
          </a:xfrm>
          <a:prstGeom prst="rect">
            <a:avLst/>
          </a:prstGeom>
          <a:solidFill>
            <a:srgbClr val="000000">
              <a:alpha val="29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79" name="Google Shape;479;g2d18221424f_0_1013"/>
          <p:cNvSpPr/>
          <p:nvPr/>
        </p:nvSpPr>
        <p:spPr>
          <a:xfrm>
            <a:off x="9605250" y="2065450"/>
            <a:ext cx="5122200" cy="5361000"/>
          </a:xfrm>
          <a:prstGeom prst="rect">
            <a:avLst/>
          </a:prstGeom>
          <a:solidFill>
            <a:srgbClr val="000000">
              <a:alpha val="29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d18221424f_0_501"/>
          <p:cNvSpPr txBox="1"/>
          <p:nvPr>
            <p:ph type="ctrTitle"/>
          </p:nvPr>
        </p:nvSpPr>
        <p:spPr>
          <a:xfrm>
            <a:off x="1139164" y="-21424"/>
            <a:ext cx="15652200" cy="108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FHIR + OMOP</a:t>
            </a:r>
            <a:endParaRPr/>
          </a:p>
        </p:txBody>
      </p:sp>
      <p:pic>
        <p:nvPicPr>
          <p:cNvPr id="313" name="Google Shape;313;g2d18221424f_0_5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75287" y="1321350"/>
            <a:ext cx="8370300" cy="5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g2d18221424f_0_501"/>
          <p:cNvSpPr txBox="1"/>
          <p:nvPr>
            <p:ph idx="1" type="subTitle"/>
          </p:nvPr>
        </p:nvSpPr>
        <p:spPr>
          <a:xfrm>
            <a:off x="1202375" y="2295900"/>
            <a:ext cx="13731000" cy="6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762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en-US" sz="4800"/>
              <a:t>are 2 of the 3 main </a:t>
            </a:r>
            <a:br>
              <a:rPr lang="en-US" sz="4800"/>
            </a:br>
            <a:r>
              <a:rPr lang="en-US" sz="4800"/>
              <a:t>interoperability standards </a:t>
            </a:r>
            <a:br>
              <a:rPr lang="en-US" sz="4800"/>
            </a:br>
            <a:r>
              <a:rPr lang="en-US" sz="4800"/>
              <a:t>in DH today</a:t>
            </a:r>
            <a:r>
              <a:rPr lang="en-US" sz="4800">
                <a:solidFill>
                  <a:schemeClr val="accent1"/>
                </a:solidFill>
              </a:rPr>
              <a:t>*</a:t>
            </a:r>
            <a:endParaRPr sz="4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accent1"/>
              </a:solidFill>
            </a:endParaRPr>
          </a:p>
          <a:p>
            <a:pPr indent="-762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●"/>
            </a:pPr>
            <a:r>
              <a:rPr lang="en-US" sz="4800"/>
              <a:t>Interoperability ⇒ scalability, adoption and </a:t>
            </a:r>
            <a:endParaRPr sz="4800"/>
          </a:p>
          <a:p>
            <a:pPr indent="0" lvl="0" marL="9144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impact</a:t>
            </a:r>
            <a:endParaRPr b="1" sz="4800">
              <a:solidFill>
                <a:schemeClr val="lt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15" name="Google Shape;315;g2d18221424f_0_501"/>
          <p:cNvSpPr txBox="1"/>
          <p:nvPr/>
        </p:nvSpPr>
        <p:spPr>
          <a:xfrm>
            <a:off x="1321125" y="9114300"/>
            <a:ext cx="158388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*Tsafnat G, Dunscombe R, Gabriel D, Grieve G, Reich C Converge or Collide? Making Sense of a Plethora of Open Data Standards in Health Care J Med Internet Res 2024;26:e55779 doi: 10.2196/55779 </a:t>
            </a:r>
            <a:endParaRPr sz="3600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d18221424f_0_521"/>
          <p:cNvSpPr txBox="1"/>
          <p:nvPr>
            <p:ph type="ctrTitle"/>
          </p:nvPr>
        </p:nvSpPr>
        <p:spPr>
          <a:xfrm>
            <a:off x="1139164" y="-21424"/>
            <a:ext cx="15652200" cy="108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Terminologies</a:t>
            </a:r>
            <a:endParaRPr/>
          </a:p>
        </p:txBody>
      </p:sp>
      <p:sp>
        <p:nvSpPr>
          <p:cNvPr id="322" name="Google Shape;322;g2d18221424f_0_521"/>
          <p:cNvSpPr txBox="1"/>
          <p:nvPr>
            <p:ph idx="1" type="subTitle"/>
          </p:nvPr>
        </p:nvSpPr>
        <p:spPr>
          <a:xfrm>
            <a:off x="1203450" y="2065450"/>
            <a:ext cx="15652200" cy="72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546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Char char="●"/>
            </a:pPr>
            <a:r>
              <a:rPr lang="en-US" sz="5000"/>
              <a:t>Standards like FHIR and OMOP  can’t</a:t>
            </a:r>
            <a:br>
              <a:rPr lang="en-US" sz="5000"/>
            </a:br>
            <a:r>
              <a:rPr lang="en-US" sz="5000"/>
              <a:t>exist without standard terminologies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</p:txBody>
      </p:sp>
      <p:pic>
        <p:nvPicPr>
          <p:cNvPr id="323" name="Google Shape;323;g2d18221424f_0_5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3000" y="2631750"/>
            <a:ext cx="4768075" cy="476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g2d18221424f_0_5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66556" y="7731250"/>
            <a:ext cx="1812313" cy="181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2d18221424f_0_5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67887" y="7731250"/>
            <a:ext cx="1812313" cy="181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2d18221424f_0_5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65225" y="7731250"/>
            <a:ext cx="1812313" cy="181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d18221424f_0_535"/>
          <p:cNvSpPr txBox="1"/>
          <p:nvPr>
            <p:ph type="ctrTitle"/>
          </p:nvPr>
        </p:nvSpPr>
        <p:spPr>
          <a:xfrm>
            <a:off x="1139164" y="-21424"/>
            <a:ext cx="15652200" cy="108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Terminologies</a:t>
            </a:r>
            <a:endParaRPr/>
          </a:p>
        </p:txBody>
      </p:sp>
      <p:sp>
        <p:nvSpPr>
          <p:cNvPr id="333" name="Google Shape;333;g2d18221424f_0_535"/>
          <p:cNvSpPr txBox="1"/>
          <p:nvPr>
            <p:ph idx="1" type="subTitle"/>
          </p:nvPr>
        </p:nvSpPr>
        <p:spPr>
          <a:xfrm>
            <a:off x="1203450" y="2065450"/>
            <a:ext cx="11191500" cy="72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546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Char char="●"/>
            </a:pPr>
            <a:r>
              <a:rPr lang="en-US" sz="5000" strike="sngStrike"/>
              <a:t>Standards like FHIR and OMOP  can’t</a:t>
            </a:r>
            <a:br>
              <a:rPr lang="en-US" sz="5000" strike="sngStrike"/>
            </a:br>
            <a:r>
              <a:rPr lang="en-US" sz="5000" strike="sngStrike"/>
              <a:t>exist without standard terminologies</a:t>
            </a:r>
            <a:endParaRPr strike="sngStrike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In other words:</a:t>
            </a:r>
            <a:endParaRPr sz="4200"/>
          </a:p>
          <a:p>
            <a:pPr indent="-495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200"/>
              <a:buChar char="●"/>
            </a:pPr>
            <a:r>
              <a:rPr lang="en-US" sz="4200"/>
              <a:t>Interoperable data are </a:t>
            </a:r>
            <a:r>
              <a:rPr b="1" lang="en-US" sz="4200"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restricted</a:t>
            </a:r>
            <a:r>
              <a:rPr lang="en-US" sz="4200"/>
              <a:t> to what terminologies can represent</a:t>
            </a:r>
            <a:endParaRPr sz="4200"/>
          </a:p>
        </p:txBody>
      </p:sp>
      <p:pic>
        <p:nvPicPr>
          <p:cNvPr id="334" name="Google Shape;334;g2d18221424f_0_5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3000" y="2631750"/>
            <a:ext cx="4768075" cy="476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g2d18221424f_0_5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66556" y="7731250"/>
            <a:ext cx="1812313" cy="181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2d18221424f_0_5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67887" y="7731250"/>
            <a:ext cx="1812313" cy="181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g2d18221424f_0_5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65225" y="7731250"/>
            <a:ext cx="1812313" cy="181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d18221424f_0_545"/>
          <p:cNvSpPr txBox="1"/>
          <p:nvPr>
            <p:ph type="ctrTitle"/>
          </p:nvPr>
        </p:nvSpPr>
        <p:spPr>
          <a:xfrm>
            <a:off x="1139164" y="-21424"/>
            <a:ext cx="15652200" cy="108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terminologies represent well</a:t>
            </a:r>
            <a:endParaRPr/>
          </a:p>
        </p:txBody>
      </p:sp>
      <p:pic>
        <p:nvPicPr>
          <p:cNvPr id="344" name="Google Shape;344;g2d18221424f_0_5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450" y="2270301"/>
            <a:ext cx="23812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g2d18221424f_0_5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0800" y="4803951"/>
            <a:ext cx="23812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2d18221424f_0_5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4450" y="4803951"/>
            <a:ext cx="238125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2d18221424f_0_545"/>
          <p:cNvSpPr txBox="1"/>
          <p:nvPr>
            <p:ph idx="1" type="subTitle"/>
          </p:nvPr>
        </p:nvSpPr>
        <p:spPr>
          <a:xfrm>
            <a:off x="974850" y="7585375"/>
            <a:ext cx="8935200" cy="170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drugs, diagnoses, labs, </a:t>
            </a:r>
            <a:br>
              <a:rPr lang="en-US" sz="3000"/>
            </a:br>
            <a:r>
              <a:rPr lang="en-US" sz="3000"/>
              <a:t>encounters, procedures… billable things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348" name="Google Shape;348;g2d18221424f_0_5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0800" y="2270301"/>
            <a:ext cx="23812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g2d18221424f_0_5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98100" y="4803951"/>
            <a:ext cx="23812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2d18221424f_0_5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98100" y="2270301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d18221424f_0_574"/>
          <p:cNvSpPr txBox="1"/>
          <p:nvPr>
            <p:ph type="ctrTitle"/>
          </p:nvPr>
        </p:nvSpPr>
        <p:spPr>
          <a:xfrm>
            <a:off x="1139164" y="-21424"/>
            <a:ext cx="15652200" cy="108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what not so well…</a:t>
            </a:r>
            <a:endParaRPr/>
          </a:p>
        </p:txBody>
      </p:sp>
      <p:pic>
        <p:nvPicPr>
          <p:cNvPr id="357" name="Google Shape;357;g2d18221424f_0_5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450" y="2270301"/>
            <a:ext cx="23812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g2d18221424f_0_5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0800" y="4803951"/>
            <a:ext cx="23812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g2d18221424f_0_5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4450" y="4803951"/>
            <a:ext cx="238125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g2d18221424f_0_574"/>
          <p:cNvSpPr txBox="1"/>
          <p:nvPr>
            <p:ph idx="1" type="subTitle"/>
          </p:nvPr>
        </p:nvSpPr>
        <p:spPr>
          <a:xfrm>
            <a:off x="974850" y="7585375"/>
            <a:ext cx="8935200" cy="170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drugs, diagnoses, labs, </a:t>
            </a:r>
            <a:br>
              <a:rPr lang="en-US" sz="3000"/>
            </a:br>
            <a:r>
              <a:rPr lang="en-US" sz="3000"/>
              <a:t>encounters, procedures… billable things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361" name="Google Shape;361;g2d18221424f_0_5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0800" y="2270301"/>
            <a:ext cx="23812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g2d18221424f_0_5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98100" y="4803951"/>
            <a:ext cx="23812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g2d18221424f_0_57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98100" y="2270301"/>
            <a:ext cx="23812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g2d18221424f_0_57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755675" y="2270301"/>
            <a:ext cx="23812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g2d18221424f_0_57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272625" y="2270301"/>
            <a:ext cx="238125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g2d18221424f_0_574"/>
          <p:cNvSpPr txBox="1"/>
          <p:nvPr>
            <p:ph idx="1" type="subTitle"/>
          </p:nvPr>
        </p:nvSpPr>
        <p:spPr>
          <a:xfrm>
            <a:off x="9605250" y="7585375"/>
            <a:ext cx="8935200" cy="170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mental health, social determinants, </a:t>
            </a:r>
            <a:r>
              <a:rPr lang="en-US" sz="3000"/>
              <a:t>social care, </a:t>
            </a:r>
            <a:r>
              <a:rPr lang="en-US" sz="3000"/>
              <a:t>privacy &amp; consent, family history, advanecd directives…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367" name="Google Shape;367;g2d18221424f_0_57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755675" y="4803951"/>
            <a:ext cx="2381250" cy="23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8" name="Google Shape;368;g2d18221424f_0_574"/>
          <p:cNvGrpSpPr/>
          <p:nvPr/>
        </p:nvGrpSpPr>
        <p:grpSpPr>
          <a:xfrm>
            <a:off x="14789575" y="4803951"/>
            <a:ext cx="2381250" cy="2381250"/>
            <a:chOff x="12882225" y="4803951"/>
            <a:chExt cx="2381250" cy="2381250"/>
          </a:xfrm>
        </p:grpSpPr>
        <p:pic>
          <p:nvPicPr>
            <p:cNvPr id="369" name="Google Shape;369;g2d18221424f_0_57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2882225" y="4803951"/>
              <a:ext cx="2381250" cy="2381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0" name="Google Shape;370;g2d18221424f_0_574"/>
            <p:cNvSpPr/>
            <p:nvPr/>
          </p:nvSpPr>
          <p:spPr>
            <a:xfrm>
              <a:off x="14265225" y="6234550"/>
              <a:ext cx="935100" cy="801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pic>
        <p:nvPicPr>
          <p:cNvPr id="371" name="Google Shape;371;g2d18221424f_0_57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789575" y="2270301"/>
            <a:ext cx="23812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g2d18221424f_0_57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2272625" y="4803950"/>
            <a:ext cx="238125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g2d18221424f_0_574"/>
          <p:cNvSpPr/>
          <p:nvPr/>
        </p:nvSpPr>
        <p:spPr>
          <a:xfrm>
            <a:off x="351300" y="1885200"/>
            <a:ext cx="8935200" cy="7644900"/>
          </a:xfrm>
          <a:prstGeom prst="rect">
            <a:avLst/>
          </a:prstGeom>
          <a:solidFill>
            <a:srgbClr val="000000">
              <a:alpha val="29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d18221424f_0_604"/>
          <p:cNvSpPr txBox="1"/>
          <p:nvPr>
            <p:ph type="ctrTitle"/>
          </p:nvPr>
        </p:nvSpPr>
        <p:spPr>
          <a:xfrm>
            <a:off x="1139164" y="-21424"/>
            <a:ext cx="15652200" cy="108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Vicious cycle</a:t>
            </a:r>
            <a:endParaRPr/>
          </a:p>
        </p:txBody>
      </p:sp>
      <p:sp>
        <p:nvSpPr>
          <p:cNvPr id="380" name="Google Shape;380;g2d18221424f_0_604"/>
          <p:cNvSpPr/>
          <p:nvPr/>
        </p:nvSpPr>
        <p:spPr>
          <a:xfrm>
            <a:off x="6595000" y="2331484"/>
            <a:ext cx="5080200" cy="50802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1" name="Google Shape;381;g2d18221424f_0_604"/>
          <p:cNvGrpSpPr/>
          <p:nvPr/>
        </p:nvGrpSpPr>
        <p:grpSpPr>
          <a:xfrm>
            <a:off x="3361672" y="2630247"/>
            <a:ext cx="3863265" cy="1339200"/>
            <a:chOff x="1680836" y="1315124"/>
            <a:chExt cx="1931633" cy="669600"/>
          </a:xfrm>
        </p:grpSpPr>
        <p:cxnSp>
          <p:nvCxnSpPr>
            <p:cNvPr id="382" name="Google Shape;382;g2d18221424f_0_604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D786E4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383" name="Google Shape;383;g2d18221424f_0_604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No terminology</a:t>
              </a:r>
              <a:endParaRPr b="1" sz="3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grpSp>
        <p:nvGrpSpPr>
          <p:cNvPr id="384" name="Google Shape;384;g2d18221424f_0_604"/>
          <p:cNvGrpSpPr/>
          <p:nvPr/>
        </p:nvGrpSpPr>
        <p:grpSpPr>
          <a:xfrm>
            <a:off x="11034638" y="2630247"/>
            <a:ext cx="3880013" cy="1339200"/>
            <a:chOff x="5517319" y="1315124"/>
            <a:chExt cx="1940006" cy="669600"/>
          </a:xfrm>
        </p:grpSpPr>
        <p:cxnSp>
          <p:nvCxnSpPr>
            <p:cNvPr id="385" name="Google Shape;385;g2d18221424f_0_604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56156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386" name="Google Shape;386;g2d18221424f_0_604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No data</a:t>
              </a:r>
              <a:endParaRPr b="1" sz="3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grpSp>
        <p:nvGrpSpPr>
          <p:cNvPr id="387" name="Google Shape;387;g2d18221424f_0_604"/>
          <p:cNvGrpSpPr/>
          <p:nvPr/>
        </p:nvGrpSpPr>
        <p:grpSpPr>
          <a:xfrm>
            <a:off x="7616453" y="7070281"/>
            <a:ext cx="2990400" cy="2287591"/>
            <a:chOff x="3808226" y="3535140"/>
            <a:chExt cx="1495200" cy="1143796"/>
          </a:xfrm>
        </p:grpSpPr>
        <p:cxnSp>
          <p:nvCxnSpPr>
            <p:cNvPr id="388" name="Google Shape;388;g2d18221424f_0_604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cap="flat" cmpd="sng" w="19050">
              <a:solidFill>
                <a:srgbClr val="9325A5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389" name="Google Shape;389;g2d18221424f_0_604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No evidence</a:t>
              </a:r>
              <a:endParaRPr b="1" sz="3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sp>
        <p:nvSpPr>
          <p:cNvPr id="390" name="Google Shape;390;g2d18221424f_0_604"/>
          <p:cNvSpPr txBox="1"/>
          <p:nvPr/>
        </p:nvSpPr>
        <p:spPr>
          <a:xfrm>
            <a:off x="7691567" y="4112920"/>
            <a:ext cx="2887200" cy="16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Vestibulum nec congue tempus</a:t>
            </a:r>
            <a:endParaRPr sz="2400"/>
          </a:p>
        </p:txBody>
      </p:sp>
      <p:sp>
        <p:nvSpPr>
          <p:cNvPr id="391" name="Google Shape;391;g2d18221424f_0_604"/>
          <p:cNvSpPr/>
          <p:nvPr/>
        </p:nvSpPr>
        <p:spPr>
          <a:xfrm rot="1800047">
            <a:off x="6439686" y="2172869"/>
            <a:ext cx="5381871" cy="5381871"/>
          </a:xfrm>
          <a:prstGeom prst="blockArc">
            <a:avLst>
              <a:gd fmla="val 14414370" name="adj1"/>
              <a:gd fmla="val 694" name="adj2"/>
              <a:gd fmla="val 9562" name="adj3"/>
            </a:avLst>
          </a:prstGeom>
          <a:solidFill>
            <a:srgbClr val="56156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2d18221424f_0_604"/>
          <p:cNvSpPr/>
          <p:nvPr/>
        </p:nvSpPr>
        <p:spPr>
          <a:xfrm flipH="1" rot="-1800047">
            <a:off x="6443911" y="2172869"/>
            <a:ext cx="5381871" cy="5381871"/>
          </a:xfrm>
          <a:prstGeom prst="blockArc">
            <a:avLst>
              <a:gd fmla="val 14348563" name="adj1"/>
              <a:gd fmla="val 21472873" name="adj2"/>
              <a:gd fmla="val 9381" name="adj3"/>
            </a:avLst>
          </a:prstGeom>
          <a:solidFill>
            <a:srgbClr val="D786E4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2d18221424f_0_604"/>
          <p:cNvSpPr/>
          <p:nvPr/>
        </p:nvSpPr>
        <p:spPr>
          <a:xfrm rot="-8100000">
            <a:off x="8765430" y="2054787"/>
            <a:ext cx="726340" cy="726340"/>
          </a:xfrm>
          <a:prstGeom prst="rtTriangle">
            <a:avLst/>
          </a:prstGeom>
          <a:solidFill>
            <a:srgbClr val="D786E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2d18221424f_0_604"/>
          <p:cNvSpPr/>
          <p:nvPr/>
        </p:nvSpPr>
        <p:spPr>
          <a:xfrm flipH="1" rot="-9000757">
            <a:off x="6441907" y="2169617"/>
            <a:ext cx="5380452" cy="5380452"/>
          </a:xfrm>
          <a:prstGeom prst="blockArc">
            <a:avLst>
              <a:gd fmla="val 14316164" name="adj1"/>
              <a:gd fmla="val 21502663" name="adj2"/>
              <a:gd fmla="val 9415" name="adj3"/>
            </a:avLst>
          </a:prstGeom>
          <a:solidFill>
            <a:srgbClr val="9325A5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2d18221424f_0_604"/>
          <p:cNvSpPr/>
          <p:nvPr/>
        </p:nvSpPr>
        <p:spPr>
          <a:xfrm rot="-1027861">
            <a:off x="10971748" y="5699665"/>
            <a:ext cx="625344" cy="625344"/>
          </a:xfrm>
          <a:prstGeom prst="rtTriangle">
            <a:avLst/>
          </a:prstGeom>
          <a:solidFill>
            <a:srgbClr val="56156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2d18221424f_0_604"/>
          <p:cNvSpPr/>
          <p:nvPr/>
        </p:nvSpPr>
        <p:spPr>
          <a:xfrm rot="6359841">
            <a:off x="6631601" y="5695523"/>
            <a:ext cx="727160" cy="727160"/>
          </a:xfrm>
          <a:prstGeom prst="rtTriangle">
            <a:avLst/>
          </a:prstGeom>
          <a:solidFill>
            <a:srgbClr val="9325A5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d18221424f_0_937"/>
          <p:cNvSpPr txBox="1"/>
          <p:nvPr>
            <p:ph type="ctrTitle"/>
          </p:nvPr>
        </p:nvSpPr>
        <p:spPr>
          <a:xfrm>
            <a:off x="1139164" y="-21424"/>
            <a:ext cx="15652200" cy="108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Curiosity Camp #1</a:t>
            </a:r>
            <a:endParaRPr/>
          </a:p>
        </p:txBody>
      </p:sp>
      <p:sp>
        <p:nvSpPr>
          <p:cNvPr id="403" name="Google Shape;403;g2d18221424f_0_937"/>
          <p:cNvSpPr txBox="1"/>
          <p:nvPr>
            <p:ph idx="1" type="subTitle"/>
          </p:nvPr>
        </p:nvSpPr>
        <p:spPr>
          <a:xfrm>
            <a:off x="1203450" y="2065450"/>
            <a:ext cx="15652200" cy="72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495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●"/>
            </a:pPr>
            <a:r>
              <a:rPr lang="en-US" sz="5000"/>
              <a:t>Largest, most diverse tribe</a:t>
            </a:r>
            <a:endParaRPr sz="5000"/>
          </a:p>
          <a:p>
            <a:pPr indent="-495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○"/>
            </a:pPr>
            <a:r>
              <a:rPr lang="en-US" sz="4200">
                <a:solidFill>
                  <a:schemeClr val="lt1"/>
                </a:solidFill>
              </a:rPr>
              <a:t>Ethicist</a:t>
            </a:r>
            <a:endParaRPr sz="4200">
              <a:solidFill>
                <a:schemeClr val="lt1"/>
              </a:solidFill>
            </a:endParaRPr>
          </a:p>
          <a:p>
            <a:pPr indent="-495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○"/>
            </a:pPr>
            <a:r>
              <a:rPr lang="en-US" sz="4200">
                <a:solidFill>
                  <a:schemeClr val="lt1"/>
                </a:solidFill>
              </a:rPr>
              <a:t>Clinician</a:t>
            </a:r>
            <a:endParaRPr sz="4200">
              <a:solidFill>
                <a:schemeClr val="lt1"/>
              </a:solidFill>
            </a:endParaRPr>
          </a:p>
          <a:p>
            <a:pPr indent="-495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○"/>
            </a:pPr>
            <a:r>
              <a:rPr lang="en-US" sz="4200">
                <a:solidFill>
                  <a:schemeClr val="lt1"/>
                </a:solidFill>
              </a:rPr>
              <a:t>Project managers</a:t>
            </a:r>
            <a:endParaRPr sz="4200">
              <a:solidFill>
                <a:schemeClr val="lt1"/>
              </a:solidFill>
            </a:endParaRPr>
          </a:p>
          <a:p>
            <a:pPr indent="-495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○"/>
            </a:pPr>
            <a:r>
              <a:rPr lang="en-US" sz="4200">
                <a:solidFill>
                  <a:schemeClr val="lt1"/>
                </a:solidFill>
              </a:rPr>
              <a:t>Software developers</a:t>
            </a:r>
            <a:endParaRPr sz="4200">
              <a:solidFill>
                <a:schemeClr val="lt1"/>
              </a:solidFill>
            </a:endParaRPr>
          </a:p>
          <a:p>
            <a:pPr indent="-495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○"/>
            </a:pPr>
            <a:r>
              <a:rPr lang="en-US" sz="4200">
                <a:solidFill>
                  <a:schemeClr val="lt1"/>
                </a:solidFill>
              </a:rPr>
              <a:t>Healthcare systems analysts</a:t>
            </a:r>
            <a:endParaRPr sz="4200">
              <a:solidFill>
                <a:schemeClr val="lt1"/>
              </a:solidFill>
            </a:endParaRPr>
          </a:p>
          <a:p>
            <a:pPr indent="-495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○"/>
            </a:pPr>
            <a:r>
              <a:rPr lang="en-US" sz="4200">
                <a:solidFill>
                  <a:schemeClr val="lt1"/>
                </a:solidFill>
              </a:rPr>
              <a:t>AI engineers</a:t>
            </a:r>
            <a:endParaRPr sz="4200">
              <a:solidFill>
                <a:schemeClr val="lt1"/>
              </a:solidFill>
            </a:endParaRPr>
          </a:p>
        </p:txBody>
      </p:sp>
      <p:grpSp>
        <p:nvGrpSpPr>
          <p:cNvPr id="404" name="Google Shape;404;g2d18221424f_0_937"/>
          <p:cNvGrpSpPr/>
          <p:nvPr/>
        </p:nvGrpSpPr>
        <p:grpSpPr>
          <a:xfrm>
            <a:off x="13364770" y="3406832"/>
            <a:ext cx="3820954" cy="3820954"/>
            <a:chOff x="12882225" y="4803951"/>
            <a:chExt cx="2381250" cy="2381250"/>
          </a:xfrm>
        </p:grpSpPr>
        <p:pic>
          <p:nvPicPr>
            <p:cNvPr id="405" name="Google Shape;405;g2d18221424f_0_9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882225" y="4803951"/>
              <a:ext cx="2381250" cy="2381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6" name="Google Shape;406;g2d18221424f_0_937"/>
            <p:cNvSpPr/>
            <p:nvPr/>
          </p:nvSpPr>
          <p:spPr>
            <a:xfrm>
              <a:off x="14265225" y="6234550"/>
              <a:ext cx="935100" cy="801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sp>
        <p:nvSpPr>
          <p:cNvPr id="407" name="Google Shape;407;g2d18221424f_0_937"/>
          <p:cNvSpPr txBox="1"/>
          <p:nvPr/>
        </p:nvSpPr>
        <p:spPr>
          <a:xfrm>
            <a:off x="13364775" y="7304575"/>
            <a:ext cx="382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Advanced Directives</a:t>
            </a:r>
            <a:endParaRPr sz="30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d18221424f_0_950"/>
          <p:cNvSpPr txBox="1"/>
          <p:nvPr>
            <p:ph type="ctrTitle"/>
          </p:nvPr>
        </p:nvSpPr>
        <p:spPr>
          <a:xfrm>
            <a:off x="1139164" y="-21424"/>
            <a:ext cx="15652200" cy="108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Curiosity Camp #1: outcomes</a:t>
            </a:r>
            <a:endParaRPr/>
          </a:p>
        </p:txBody>
      </p:sp>
      <p:sp>
        <p:nvSpPr>
          <p:cNvPr id="414" name="Google Shape;414;g2d18221424f_0_950"/>
          <p:cNvSpPr txBox="1"/>
          <p:nvPr>
            <p:ph idx="1" type="subTitle"/>
          </p:nvPr>
        </p:nvSpPr>
        <p:spPr>
          <a:xfrm>
            <a:off x="1203450" y="2065450"/>
            <a:ext cx="15652200" cy="72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495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●"/>
            </a:pPr>
            <a:r>
              <a:rPr lang="en-US" sz="5000"/>
              <a:t>Terminology </a:t>
            </a:r>
            <a:endParaRPr sz="5000"/>
          </a:p>
          <a:p>
            <a:pPr indent="-495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○"/>
            </a:pPr>
            <a:r>
              <a:rPr lang="en-US" sz="4200">
                <a:solidFill>
                  <a:schemeClr val="lt1"/>
                </a:solidFill>
              </a:rPr>
              <a:t>3 classes of terminology</a:t>
            </a:r>
            <a:endParaRPr sz="4200">
              <a:solidFill>
                <a:schemeClr val="lt1"/>
              </a:solidFill>
            </a:endParaRPr>
          </a:p>
          <a:p>
            <a:pPr indent="-4953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■"/>
            </a:pPr>
            <a:r>
              <a:rPr lang="en-US" sz="4200">
                <a:solidFill>
                  <a:schemeClr val="lt1"/>
                </a:solidFill>
              </a:rPr>
              <a:t>directive - what to do / not to do</a:t>
            </a:r>
            <a:endParaRPr sz="4200">
              <a:solidFill>
                <a:schemeClr val="lt1"/>
              </a:solidFill>
            </a:endParaRPr>
          </a:p>
          <a:p>
            <a:pPr indent="-4953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■"/>
            </a:pPr>
            <a:r>
              <a:rPr lang="en-US" sz="4200">
                <a:solidFill>
                  <a:schemeClr val="lt1"/>
                </a:solidFill>
              </a:rPr>
              <a:t>cause - when to do / not to do</a:t>
            </a:r>
            <a:endParaRPr sz="4200">
              <a:solidFill>
                <a:schemeClr val="lt1"/>
              </a:solidFill>
            </a:endParaRPr>
          </a:p>
          <a:p>
            <a:pPr indent="-4953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■"/>
            </a:pPr>
            <a:r>
              <a:rPr lang="en-US" sz="4200">
                <a:solidFill>
                  <a:schemeClr val="lt1"/>
                </a:solidFill>
              </a:rPr>
              <a:t>quality - conditions @ directive creation</a:t>
            </a:r>
            <a:endParaRPr sz="4200">
              <a:solidFill>
                <a:schemeClr val="lt1"/>
              </a:solidFill>
            </a:endParaRPr>
          </a:p>
          <a:p>
            <a:pPr indent="-4953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■"/>
            </a:pPr>
            <a:r>
              <a:rPr lang="en-US" sz="4200">
                <a:solidFill>
                  <a:schemeClr val="lt1"/>
                </a:solidFill>
              </a:rPr>
              <a:t>&gt;50 terms </a:t>
            </a:r>
            <a:endParaRPr sz="4200">
              <a:solidFill>
                <a:schemeClr val="lt1"/>
              </a:solidFill>
            </a:endParaRPr>
          </a:p>
          <a:p>
            <a:pPr indent="-495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○"/>
            </a:pPr>
            <a:r>
              <a:rPr lang="en-US" sz="4200">
                <a:solidFill>
                  <a:schemeClr val="lt1"/>
                </a:solidFill>
              </a:rPr>
              <a:t>FHIR </a:t>
            </a:r>
            <a:r>
              <a:rPr lang="en-US" sz="4200">
                <a:solidFill>
                  <a:schemeClr val="lt1"/>
                </a:solidFill>
              </a:rPr>
              <a:t>terminology</a:t>
            </a:r>
            <a:r>
              <a:rPr lang="en-US" sz="4200">
                <a:solidFill>
                  <a:schemeClr val="lt1"/>
                </a:solidFill>
              </a:rPr>
              <a:t> server</a:t>
            </a:r>
            <a:endParaRPr sz="4200">
              <a:solidFill>
                <a:schemeClr val="lt1"/>
              </a:solidFill>
            </a:endParaRPr>
          </a:p>
          <a:p>
            <a:pPr indent="-495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○"/>
            </a:pPr>
            <a:r>
              <a:rPr lang="en-US" sz="4200">
                <a:solidFill>
                  <a:schemeClr val="lt1"/>
                </a:solidFill>
              </a:rPr>
              <a:t>OMOP terminology repository</a:t>
            </a:r>
            <a:endParaRPr sz="4200">
              <a:solidFill>
                <a:schemeClr val="lt1"/>
              </a:solidFill>
            </a:endParaRPr>
          </a:p>
        </p:txBody>
      </p:sp>
      <p:grpSp>
        <p:nvGrpSpPr>
          <p:cNvPr id="415" name="Google Shape;415;g2d18221424f_0_950"/>
          <p:cNvGrpSpPr/>
          <p:nvPr/>
        </p:nvGrpSpPr>
        <p:grpSpPr>
          <a:xfrm>
            <a:off x="13364770" y="3406832"/>
            <a:ext cx="3820954" cy="3820954"/>
            <a:chOff x="12882225" y="4803951"/>
            <a:chExt cx="2381250" cy="2381250"/>
          </a:xfrm>
        </p:grpSpPr>
        <p:pic>
          <p:nvPicPr>
            <p:cNvPr id="416" name="Google Shape;416;g2d18221424f_0_95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882225" y="4803951"/>
              <a:ext cx="2381250" cy="2381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7" name="Google Shape;417;g2d18221424f_0_950"/>
            <p:cNvSpPr/>
            <p:nvPr/>
          </p:nvSpPr>
          <p:spPr>
            <a:xfrm>
              <a:off x="14265225" y="6234550"/>
              <a:ext cx="935100" cy="801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sp>
        <p:nvSpPr>
          <p:cNvPr id="418" name="Google Shape;418;g2d18221424f_0_950"/>
          <p:cNvSpPr txBox="1"/>
          <p:nvPr/>
        </p:nvSpPr>
        <p:spPr>
          <a:xfrm>
            <a:off x="13364775" y="7304575"/>
            <a:ext cx="382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Advanced Directives</a:t>
            </a:r>
            <a:endParaRPr sz="30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419" name="Google Shape;419;g2d18221424f_0_9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2900" y="7704541"/>
            <a:ext cx="1208475" cy="158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g2d18221424f_0_9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37717" y="7704550"/>
            <a:ext cx="1347868" cy="15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9047F6"/>
      </a:dk2>
      <a:lt2>
        <a:srgbClr val="FFB900"/>
      </a:lt2>
      <a:accent1>
        <a:srgbClr val="7EFAA6"/>
      </a:accent1>
      <a:accent2>
        <a:srgbClr val="5A50F5"/>
      </a:accent2>
      <a:accent3>
        <a:srgbClr val="DBDBDB"/>
      </a:accent3>
      <a:accent4>
        <a:srgbClr val="CCCCCC"/>
      </a:accent4>
      <a:accent5>
        <a:srgbClr val="ADADAD"/>
      </a:accent5>
      <a:accent6>
        <a:srgbClr val="666666"/>
      </a:accent6>
      <a:hlink>
        <a:srgbClr val="2BD5D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C2CA8F69B9FC49A470833876C9EB86" ma:contentTypeVersion="14" ma:contentTypeDescription="Create a new document." ma:contentTypeScope="" ma:versionID="a4c761432255e88e1b0d17915e1e979c">
  <xsd:schema xmlns:xsd="http://www.w3.org/2001/XMLSchema" xmlns:xs="http://www.w3.org/2001/XMLSchema" xmlns:p="http://schemas.microsoft.com/office/2006/metadata/properties" xmlns:ns2="2599856f-b017-4061-a878-a070b094f93e" xmlns:ns3="e9adea3a-64b1-40f1-9484-c19aa0eb366e" targetNamespace="http://schemas.microsoft.com/office/2006/metadata/properties" ma:root="true" ma:fieldsID="64608681dcf53bcd548882c200825222" ns2:_="" ns3:_="">
    <xsd:import namespace="2599856f-b017-4061-a878-a070b094f93e"/>
    <xsd:import namespace="e9adea3a-64b1-40f1-9484-c19aa0eb36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99856f-b017-4061-a878-a070b094f9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0f0fa888-949a-464e-a270-b091e030d5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adea3a-64b1-40f1-9484-c19aa0eb366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cbd8c63e-ba0e-4323-ba49-bb37d1254b83}" ma:internalName="TaxCatchAll" ma:showField="CatchAllData" ma:web="e9adea3a-64b1-40f1-9484-c19aa0eb366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599856f-b017-4061-a878-a070b094f93e">
      <Terms xmlns="http://schemas.microsoft.com/office/infopath/2007/PartnerControls"/>
    </lcf76f155ced4ddcb4097134ff3c332f>
    <TaxCatchAll xmlns="e9adea3a-64b1-40f1-9484-c19aa0eb366e" xsi:nil="true"/>
  </documentManagement>
</p:properties>
</file>

<file path=customXml/itemProps1.xml><?xml version="1.0" encoding="utf-8"?>
<ds:datastoreItem xmlns:ds="http://schemas.openxmlformats.org/officeDocument/2006/customXml" ds:itemID="{76C52A73-D63F-4D10-998E-B4412FA0011F}"/>
</file>

<file path=customXml/itemProps2.xml><?xml version="1.0" encoding="utf-8"?>
<ds:datastoreItem xmlns:ds="http://schemas.openxmlformats.org/officeDocument/2006/customXml" ds:itemID="{BB7193C3-5035-4E71-BA44-27EFC52390C7}"/>
</file>

<file path=customXml/itemProps3.xml><?xml version="1.0" encoding="utf-8"?>
<ds:datastoreItem xmlns:ds="http://schemas.openxmlformats.org/officeDocument/2006/customXml" ds:itemID="{372D5747-97BB-4823-B49B-B241B5D9D932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Neil Taplin</dc:creator>
  <dcterms:created xsi:type="dcterms:W3CDTF">2024-03-13T04:10:44Z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0x01010010C2CA8F69B9FC49A470833876C9EB86</vt:lpwstr>
  </property>
  <property fmtid="{D5CDD505-2E9C-101B-9397-08002B2CF9AE}" pid="3" name="MediaServiceImageTags">
    <vt:lpwstr/>
  </property>
</Properties>
</file>