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400" d="100"/>
          <a:sy n="400" d="100"/>
        </p:scale>
        <p:origin x="28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B373-18C3-44AA-A820-EF058665A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E427-F57A-4AC9-9E9B-AE0DEA3E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B14-FB4E-486D-82F6-CDB59B3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E858-6BB7-4307-8FB0-F92EE197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0C28-9DDD-4EAA-9BB3-2E8BB1E4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8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5E56-814F-4DA9-9C22-715AAC6D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AF37-6C2C-459B-A08D-B86006BF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3684-06A0-45D6-AD71-CE1FA743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87BD-6BCD-4C2E-9296-F837C9D1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1EEF-5B13-411B-8B45-BD6DCA66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75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EB59B-C267-421A-A50C-A9375AE6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2E53-4C78-4775-AD53-A4A5E5D1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8514-335C-492A-A389-979096F3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4D6F-4267-4671-BEDB-3C9F024C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2692-F8D9-4FCA-9EEE-B8C4DCD7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EA98-8916-426D-A4E3-FAAE735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7281-8DBD-40A3-A256-4E29264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4285-66B8-4BF6-A5A5-991D2FD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B79E-C5B9-408E-9113-81D99DC8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3E59-E055-44F8-A9FB-B527EF78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58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33A-6278-4BF4-8B32-B418EB0A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4CB6-8544-4092-9E5D-9C0ABB6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1932-A1ED-4EFE-9B41-CE0622B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7372-9EEE-4E75-9BD9-E7CC7A27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9030-CCFE-4EF5-8766-75614C70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79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CB9-35CA-4B5B-B847-5D73BF9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494-D35C-4F4A-8F51-C02E6C84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1AA21-3832-49BF-8D1C-2656C110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DC2E-7AD4-4B50-9FE4-ABC9A338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DB0A-AAFF-4415-831C-189855A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A917-DA02-48E6-9B4B-868C8FE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2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C494-1539-443A-99E3-53141A99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8B72-9AD0-450F-9A11-C561248A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FB464-109D-4E05-9E00-4677EE59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34248-6F1B-4189-A25A-0216E929B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B99A5-EB5A-4189-B9EE-70C8AAFD2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6E1D8-0BDC-4885-A35A-CAF74AFD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D3B25-1FED-4200-96EB-F24CFE80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7ECA-49D3-42E2-9D1A-612AE51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0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5005-1FE9-4DA3-8933-6FE1E633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431C5-C38D-4CBD-98A0-42414B13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8BAB0-3FD3-4782-83C1-6EA1A2D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85326-5A22-4F9F-B40F-3F20AD22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4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8BFA-8183-4E5D-BD92-A5088E2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B7E12-567F-4E36-8048-FED44CBD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E6B3-751E-46AF-B6F9-5762A9F1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9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189F-39FF-40F4-9B92-E49AFBDC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80C3-B605-43DC-BF2E-F67B0CE3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4B1A-BCCA-4DBF-B846-91119E67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B6776-2348-4C97-9FAC-5B25BEA4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81F7-24AC-411F-B01B-A2A3757C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C434-6248-4FC2-B30A-F8754BA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7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C97B-7F68-4C87-86AD-9210210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384A7-2FF9-4CC2-8D93-DE2A79950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51849-FA79-4EDA-8342-BCF0AC174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27C72-4C95-4B94-BC23-D1DF3AFE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A60D-B546-43B5-A996-1C97B19D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2150-B6CD-41F3-84A1-1F000716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29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F7425-2B5B-4C17-856F-13D206E8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27E54-502B-444D-B990-65CF2E29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2DD6-20C0-41A2-9420-E219E5429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51A3-3D09-43FD-B230-A17628D55671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896C-67FF-4958-8B8D-511714E77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DFCD-92E0-4DAF-ACE9-B6AE9868F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FBDC-E9F1-4664-8ACF-04AD6E40EF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4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863FB1B-83F3-44DF-BD07-115F23493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817177"/>
            <a:ext cx="5731510" cy="122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and white drawing of 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0E78E7EB-1291-4EB1-9C7A-1D9B9DE9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3931761"/>
            <a:ext cx="80010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feather&#10;&#10;Description automatically generated with low confidence">
            <a:extLst>
              <a:ext uri="{FF2B5EF4-FFF2-40B4-BE49-F238E27FC236}">
                <a16:creationId xmlns:a16="http://schemas.microsoft.com/office/drawing/2014/main" id="{425AE6F9-6C25-4327-8185-E635BB5E5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53" y="4068526"/>
            <a:ext cx="166497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3A18A-78AD-456C-BCBB-1853A5A74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50" y="3931761"/>
            <a:ext cx="9239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7B53C-7E11-4679-A308-2014FE5A36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81" y="3931760"/>
            <a:ext cx="1162474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3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457D2-2C22-40DE-AA57-0C05CB731B8B}"/>
              </a:ext>
            </a:extLst>
          </p:cNvPr>
          <p:cNvGrpSpPr/>
          <p:nvPr/>
        </p:nvGrpSpPr>
        <p:grpSpPr>
          <a:xfrm>
            <a:off x="3230245" y="2817177"/>
            <a:ext cx="5731510" cy="2128044"/>
            <a:chOff x="3230245" y="2817177"/>
            <a:chExt cx="5731510" cy="2128044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8863FB1B-83F3-44DF-BD07-115F23493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245" y="2817177"/>
              <a:ext cx="5731510" cy="1223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A black and white drawing of a person with a beard and mustache&#10;&#10;Description automatically generated with low confidence">
              <a:extLst>
                <a:ext uri="{FF2B5EF4-FFF2-40B4-BE49-F238E27FC236}">
                  <a16:creationId xmlns:a16="http://schemas.microsoft.com/office/drawing/2014/main" id="{0E78E7EB-1291-4EB1-9C7A-1D9B9DE98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245" y="3931761"/>
              <a:ext cx="800100" cy="1013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black and white feather&#10;&#10;Description automatically generated with low confidence">
              <a:extLst>
                <a:ext uri="{FF2B5EF4-FFF2-40B4-BE49-F238E27FC236}">
                  <a16:creationId xmlns:a16="http://schemas.microsoft.com/office/drawing/2014/main" id="{425AE6F9-6C25-4327-8185-E635BB5E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453" y="4068526"/>
              <a:ext cx="166497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23A18A-78AD-456C-BCBB-1853A5A74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50" y="3931761"/>
              <a:ext cx="923925" cy="9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87B53C-7E11-4679-A308-2014FE5A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281" y="3931760"/>
              <a:ext cx="1162474" cy="9239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303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2A66E3D-C830-4A05-A894-D1C06B50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t="3369" r="4065" b="9229"/>
          <a:stretch/>
        </p:blipFill>
        <p:spPr>
          <a:xfrm>
            <a:off x="2005013" y="1683544"/>
            <a:ext cx="36195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2AF98-20B3-4BCC-9E33-C14642597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7" t="13334" r="15325" b="10554"/>
          <a:stretch/>
        </p:blipFill>
        <p:spPr>
          <a:xfrm>
            <a:off x="2797969" y="1664494"/>
            <a:ext cx="333375" cy="3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</dc:creator>
  <cp:lastModifiedBy>Rex P</cp:lastModifiedBy>
  <cp:revision>2</cp:revision>
  <dcterms:created xsi:type="dcterms:W3CDTF">2022-03-23T04:20:11Z</dcterms:created>
  <dcterms:modified xsi:type="dcterms:W3CDTF">2022-03-23T04:34:27Z</dcterms:modified>
</cp:coreProperties>
</file>