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826-6819-C6A0-B38E-50869F1A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0ED6-CB50-8F47-4569-2636ECD6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6848-417E-D8BB-CBC6-D4F0507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C27A-1222-641F-E47E-A6038F0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B821-5747-B556-5C5B-34C64E4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6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648-06F7-C006-CC54-18514FB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F97C-2002-3784-C60D-DC10F10B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ACDD-1503-E919-ADAD-1A898F80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83CB-4420-9B79-5E57-0AFB3FF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703C-935A-1648-0102-B0880C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CF45-C5D6-9D33-9060-92FEEA55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D4BD-CBBB-076E-798C-40EBCE97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490-BD22-CC0B-701D-8A5EEDB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C50-6F4D-576A-2F88-5025842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CCE9-0FD0-159C-CCD1-0E0C4A4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6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C38-A197-2516-7955-C2E4469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909-C2C8-1244-12C0-E5EEBDD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62C9-21DF-CF8C-D4BE-471C2B8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C7C8-F2FA-2BD3-8F56-D178F5EA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5997-984A-16B5-4A8B-FEF6EFD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4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C1A-95C5-57BF-7D96-99BC5F0D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576A-84F9-8A89-48EC-EDD503E4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B10-3BB0-13C3-3D4D-893C18DC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E088-A43A-8C05-1A82-7CA4F8CD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7B9E-7E14-738C-5D06-704E3C5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5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DD0-86A4-DE24-7B84-0B3ACAD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0395-6B0B-D61C-F918-7EC1CC09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C4AB-A004-1BA6-C662-2C570DFB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27D9-5D74-2523-12D6-D25C4520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95BE-9BAC-4E54-7E86-5917A3E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926-70FD-3025-0D2E-F3A163D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9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639F-D1C6-6D7A-0D78-21841D9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934C-9AF4-D55A-BFD1-3CB53EB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FFC7-2F83-1C02-A999-2DE30F97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B1BE-8750-EFBF-069D-7606276F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D9F8-E55C-FCF7-09E2-D97373C0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E62DA-2DA0-2F91-15FD-291A197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7214-4640-A7FD-A0A4-F57A590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821B-99E2-369F-877B-92A07F99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975-6698-18E6-36EE-B1EAC60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47D0-92A7-030B-156A-854E9BA7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BB2B-01BC-0949-332C-D2689EB6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FB3D-A157-899C-22FF-2788AF5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0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4910E-4F8C-A8AF-EB55-02F1A282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BB6B-4833-8631-C381-639DC0D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A4BE0-24F7-768A-5DA8-0C15539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5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826-ED33-6A09-5CEB-E055FA4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1C9F-1B9B-93A6-33E5-1095378F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0CAE-D39E-483C-1DAB-92A1BE81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A710-22D6-CAA5-9C09-66A4084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46EC-A659-8A1B-C168-D48C8F1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A4D3-1565-71EF-0B59-D8B3C4F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E9D-E205-518C-D7E4-A46F9FF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70972-0501-52D5-A95E-351DF124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880E-44AE-DCF6-388E-EDBA0769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EBA3-0F45-4DA4-2CC8-2B4CA95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BB4A-A740-0873-F6BA-BE4289A8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AB97-2AB8-6CFD-BAB8-FD16716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376F-06F4-08FD-AABA-B0009B5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6485-CD4F-3761-4E2E-DF31B3F7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8F2F-1465-C7C5-3759-8DC24CF5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5A8C-91AA-4D4E-B51E-8D71BCCD0166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EB19-32F6-9539-CF88-943D69B7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C496-C82A-992C-1999-0D5EA0BC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2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49B4F-ACBE-8DBF-9006-A0BA7780AE0D}"/>
              </a:ext>
            </a:extLst>
          </p:cNvPr>
          <p:cNvSpPr txBox="1"/>
          <p:nvPr/>
        </p:nvSpPr>
        <p:spPr>
          <a:xfrm>
            <a:off x="4026717" y="276836"/>
            <a:ext cx="1375794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Patient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2284A-DDB8-68AD-9927-34BA37C570FD}"/>
              </a:ext>
            </a:extLst>
          </p:cNvPr>
          <p:cNvSpPr txBox="1"/>
          <p:nvPr/>
        </p:nvSpPr>
        <p:spPr>
          <a:xfrm>
            <a:off x="4026717" y="1041632"/>
            <a:ext cx="1375794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Clinical Prediction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54052-9B49-12F7-60B4-850A589AE8FC}"/>
              </a:ext>
            </a:extLst>
          </p:cNvPr>
          <p:cNvSpPr txBox="1"/>
          <p:nvPr/>
        </p:nvSpPr>
        <p:spPr>
          <a:xfrm>
            <a:off x="4026717" y="2292451"/>
            <a:ext cx="137579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Risk estimate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0243D-37F9-A830-703B-5A2F15D3E0BF}"/>
              </a:ext>
            </a:extLst>
          </p:cNvPr>
          <p:cNvSpPr txBox="1"/>
          <p:nvPr/>
        </p:nvSpPr>
        <p:spPr>
          <a:xfrm>
            <a:off x="3679972" y="4610931"/>
            <a:ext cx="2069283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User </a:t>
            </a:r>
            <a:br>
              <a:rPr lang="en-AU" dirty="0"/>
            </a:br>
            <a:r>
              <a:rPr lang="en-AU" dirty="0"/>
              <a:t>(healthcare worker/ patient)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7B55D-68E3-8EE8-0A59-F6AD993451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14614" y="1964962"/>
            <a:ext cx="0" cy="3274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B2B279-9FB9-E58C-29E8-BE9A423611E7}"/>
              </a:ext>
            </a:extLst>
          </p:cNvPr>
          <p:cNvSpPr/>
          <p:nvPr/>
        </p:nvSpPr>
        <p:spPr>
          <a:xfrm>
            <a:off x="3394745" y="947956"/>
            <a:ext cx="2639736" cy="343109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2CAE6-3F1C-C564-AF9B-1D9120660C5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14614" y="646168"/>
            <a:ext cx="0" cy="395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9C097-D880-2DD3-2DF1-82E9BAB8B2E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714614" y="2938782"/>
            <a:ext cx="0" cy="16721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3BEFA-D13A-690D-05BC-12C48504E22E}"/>
              </a:ext>
            </a:extLst>
          </p:cNvPr>
          <p:cNvSpPr txBox="1"/>
          <p:nvPr/>
        </p:nvSpPr>
        <p:spPr>
          <a:xfrm>
            <a:off x="3510793" y="3159322"/>
            <a:ext cx="2407639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Recommendation/</a:t>
            </a:r>
          </a:p>
          <a:p>
            <a:pPr algn="ctr"/>
            <a:r>
              <a:rPr lang="en-AU" dirty="0"/>
              <a:t>Alert/</a:t>
            </a:r>
          </a:p>
          <a:p>
            <a:pPr algn="ctr"/>
            <a:r>
              <a:rPr lang="en-AU" dirty="0"/>
              <a:t>Other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8CE70-49D4-AF9E-2315-2B5CCA6AA71C}"/>
              </a:ext>
            </a:extLst>
          </p:cNvPr>
          <p:cNvSpPr txBox="1"/>
          <p:nvPr/>
        </p:nvSpPr>
        <p:spPr>
          <a:xfrm>
            <a:off x="3394745" y="1063869"/>
            <a:ext cx="72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CDSS</a:t>
            </a:r>
          </a:p>
        </p:txBody>
      </p:sp>
    </p:spTree>
    <p:extLst>
      <p:ext uri="{BB962C8B-B14F-4D97-AF65-F5344CB8AC3E}">
        <p14:creationId xmlns:p14="http://schemas.microsoft.com/office/powerpoint/2010/main" val="8399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1</cp:revision>
  <dcterms:created xsi:type="dcterms:W3CDTF">2023-05-25T01:58:06Z</dcterms:created>
  <dcterms:modified xsi:type="dcterms:W3CDTF">2023-05-25T02:20:29Z</dcterms:modified>
</cp:coreProperties>
</file>