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2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C9833-FA57-4813-8EED-51B9CE783BC8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8924F-7B84-4E47-B782-69D75430E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35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7480-68A2-4E14-BCE5-CCB66313D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3ABA6-396A-B2B0-C5C2-8DADE0F3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3401B-F22A-37FD-2A8F-96D5567C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0C330-3863-A377-F675-D05029C9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4697-70C5-5963-3A0C-3B5FEE40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66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892F-5274-6F06-7849-297CA648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2F332-A498-CE8D-DDE5-C99A34F5C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5FE1-FE43-D6C8-630D-CEF375B7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3941-04C5-9B41-2161-A64951A6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BCB5-764E-8055-A692-612C789E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77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0C1C7-2D93-C497-AA0F-973D2DCDE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B24C-B4E4-BF64-CC6E-A4035B0AE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C3FF-4547-3BFC-AC83-B2606AD4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BA31-A848-6A9D-0F3E-C7CC3D66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43098-E09F-3C04-853D-1CBD2C2B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44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D03E-0CFB-B8C4-37F6-FEA722C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607C-F05E-B361-1143-4483C0A39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82CA5-589E-7CB2-7BA2-4E6C9989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1270-3176-5A66-2884-D763BF19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4EB0-BAA6-8208-06D0-4A96C176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7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F4A0-DC67-2CCE-83A6-212A0AE3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A3AE9-47AA-0880-EAAD-EA76366C0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BD35-C721-B8D7-4672-8EEC4F89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7238-C4C5-B454-1B2A-8183448A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17A72-26DD-40AE-A22C-438B0B9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63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C197-12B4-42BA-4346-4A2D96F7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81C4-0C65-D1D0-99EF-AAC572DB2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EA21F-23AB-9E4F-E427-614D19CC4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AC111-4D4A-CC6B-BAB3-398DC1DE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564B1-3521-41BA-35FD-4022C092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9E099-5879-C3EB-4A36-C710F5F5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A826-8061-1D65-B36B-0F768426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F71D-56FE-A9C6-BB5B-35D7BF04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DC4F2-6D9D-D79C-60DD-BBEF7EED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04A82-6768-2138-DD38-012E4361B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AE097-801A-62B9-CC7B-00A544668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6C21D-F9D0-E3EF-CB69-BE4A3107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63B37-4550-7274-C39F-6108E522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A69D5-CC91-C32D-2C8C-C0A81BFE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5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FDA8-79D7-76B9-68B6-8ECA7A81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79A05-5740-3DEE-F4AE-C6B76F51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4BB5-A267-852A-92DE-91BB4217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E051B-AB8C-6E66-68DD-31C49293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512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3CAE7-0903-4BF1-8C56-0D9A3757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0DBC7-401E-FF0D-AF73-A9550B31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C5FF5-3639-9A63-10B9-9B2E274A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96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ABDC-9016-6F3D-09CE-115F5AE7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105F-E83D-1D91-635E-C6DDD2C0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9B18-BCBA-0294-C48A-BEFD0E5C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EB8CC-00AD-A86A-1F48-4C8CBAF5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71FF9-7312-1C0B-5796-5F09E387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DC253-E873-8B07-7671-049DD470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26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985B-C53B-7F71-91A1-6149A34A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F23DE-EDD9-2CD0-9135-1158BC5D7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150FD-19C5-D962-21BF-2CBE0A04C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3BB64-117D-9DAA-F30C-1996D727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AC2-C4E8-42C3-BDA3-4F9AA189E032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B8D51-AD70-B734-F71E-B993DD8C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1A80C-5993-F142-C973-B3964050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5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988E1-CD13-785F-58BD-BCEBB71E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A6421-55D1-8158-CC12-799FDA32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CCFF0-3222-7D97-E1D4-8E484003A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4AC2-C4E8-42C3-BDA3-4F9AA189E032}" type="datetimeFigureOut">
              <a:rPr lang="en-AU" smtClean="0"/>
              <a:t>18/08/2023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B4F0F-8160-C9A0-893C-1070DF96C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B463-8255-98F2-7E6A-AE2C956CA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00DB-8E73-4FD4-AC32-DFAFDC7370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1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5BA49C-2989-28B6-9B28-0CBCF50836A6}"/>
              </a:ext>
            </a:extLst>
          </p:cNvPr>
          <p:cNvGrpSpPr/>
          <p:nvPr/>
        </p:nvGrpSpPr>
        <p:grpSpPr>
          <a:xfrm>
            <a:off x="785887" y="2988904"/>
            <a:ext cx="10607786" cy="954835"/>
            <a:chOff x="783771" y="2988904"/>
            <a:chExt cx="9989976" cy="95483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421F80D-AC3D-0827-9F97-54F7820A066E}"/>
                </a:ext>
              </a:extLst>
            </p:cNvPr>
            <p:cNvSpPr/>
            <p:nvPr/>
          </p:nvSpPr>
          <p:spPr>
            <a:xfrm>
              <a:off x="8633926" y="2988905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EVERYONE</a:t>
              </a:r>
              <a:endParaRPr lang="en-AU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A4D4FC-806C-7CDA-4323-FCB739F3BA13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" y="3943739"/>
              <a:ext cx="998997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5046E58-CC9D-E185-B773-8B76EDD690E2}"/>
                </a:ext>
              </a:extLst>
            </p:cNvPr>
            <p:cNvSpPr/>
            <p:nvPr/>
          </p:nvSpPr>
          <p:spPr>
            <a:xfrm>
              <a:off x="783771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NO ONE</a:t>
              </a:r>
              <a:endParaRPr lang="en-AU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8C497C3-C397-6C59-EC45-3092440A5159}"/>
                </a:ext>
              </a:extLst>
            </p:cNvPr>
            <p:cNvSpPr/>
            <p:nvPr/>
          </p:nvSpPr>
          <p:spPr>
            <a:xfrm>
              <a:off x="4708848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SOME </a:t>
              </a:r>
              <a:br>
                <a:rPr lang="en-US" dirty="0"/>
              </a:br>
              <a:r>
                <a:rPr lang="en-US" dirty="0"/>
                <a:t>(model-guided)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45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B93117-8865-7572-1510-094113FB63A1}"/>
              </a:ext>
            </a:extLst>
          </p:cNvPr>
          <p:cNvGrpSpPr/>
          <p:nvPr/>
        </p:nvGrpSpPr>
        <p:grpSpPr>
          <a:xfrm>
            <a:off x="749558" y="2988904"/>
            <a:ext cx="10644115" cy="2383191"/>
            <a:chOff x="749558" y="2988904"/>
            <a:chExt cx="10024189" cy="23831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007EA7-87DB-A600-ECAE-CB58B3CFC3FC}"/>
                </a:ext>
              </a:extLst>
            </p:cNvPr>
            <p:cNvSpPr/>
            <p:nvPr/>
          </p:nvSpPr>
          <p:spPr>
            <a:xfrm>
              <a:off x="8633926" y="2988905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EVERYONE</a:t>
              </a:r>
              <a:endParaRPr lang="en-A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4EA76-79CE-1E0E-896C-ADF2DCE89F8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" y="3943739"/>
              <a:ext cx="998997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5F84B-0017-B94E-2CF6-35AE7D1A1585}"/>
                </a:ext>
              </a:extLst>
            </p:cNvPr>
            <p:cNvSpPr/>
            <p:nvPr/>
          </p:nvSpPr>
          <p:spPr>
            <a:xfrm>
              <a:off x="783771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NO ONE</a:t>
              </a:r>
              <a:endParaRPr lang="en-AU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E02F48B-63AE-412B-2EDA-9E5A66284074}"/>
                </a:ext>
              </a:extLst>
            </p:cNvPr>
            <p:cNvSpPr/>
            <p:nvPr/>
          </p:nvSpPr>
          <p:spPr>
            <a:xfrm>
              <a:off x="4708848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SOME </a:t>
              </a:r>
              <a:br>
                <a:rPr lang="en-US" dirty="0"/>
              </a:br>
              <a:r>
                <a:rPr lang="en-US" dirty="0"/>
                <a:t>(model-guided)</a:t>
              </a:r>
              <a:endParaRPr lang="en-AU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099D08B-7D26-AE27-8797-9B91356EDFF5}"/>
                </a:ext>
              </a:extLst>
            </p:cNvPr>
            <p:cNvSpPr/>
            <p:nvPr/>
          </p:nvSpPr>
          <p:spPr>
            <a:xfrm>
              <a:off x="749558" y="4069940"/>
              <a:ext cx="2208245" cy="13021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$$$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not very effective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rare</a:t>
              </a:r>
              <a:endPara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09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B93117-8865-7572-1510-094113FB63A1}"/>
              </a:ext>
            </a:extLst>
          </p:cNvPr>
          <p:cNvGrpSpPr/>
          <p:nvPr/>
        </p:nvGrpSpPr>
        <p:grpSpPr>
          <a:xfrm>
            <a:off x="749558" y="2988904"/>
            <a:ext cx="10644115" cy="2770056"/>
            <a:chOff x="749558" y="2988904"/>
            <a:chExt cx="10024189" cy="2770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007EA7-87DB-A600-ECAE-CB58B3CFC3FC}"/>
                </a:ext>
              </a:extLst>
            </p:cNvPr>
            <p:cNvSpPr/>
            <p:nvPr/>
          </p:nvSpPr>
          <p:spPr>
            <a:xfrm>
              <a:off x="8633926" y="2988905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EVERYONE</a:t>
              </a:r>
              <a:endParaRPr lang="en-A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4EA76-79CE-1E0E-896C-ADF2DCE89F8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" y="3943739"/>
              <a:ext cx="998997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5F84B-0017-B94E-2CF6-35AE7D1A1585}"/>
                </a:ext>
              </a:extLst>
            </p:cNvPr>
            <p:cNvSpPr/>
            <p:nvPr/>
          </p:nvSpPr>
          <p:spPr>
            <a:xfrm>
              <a:off x="783771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NO ONE</a:t>
              </a:r>
              <a:endParaRPr lang="en-AU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E02F48B-63AE-412B-2EDA-9E5A66284074}"/>
                </a:ext>
              </a:extLst>
            </p:cNvPr>
            <p:cNvSpPr/>
            <p:nvPr/>
          </p:nvSpPr>
          <p:spPr>
            <a:xfrm>
              <a:off x="4708848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SOME </a:t>
              </a:r>
              <a:br>
                <a:rPr lang="en-US" dirty="0"/>
              </a:br>
              <a:r>
                <a:rPr lang="en-US" dirty="0"/>
                <a:t>(model-guided)</a:t>
              </a:r>
              <a:endParaRPr lang="en-AU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099D08B-7D26-AE27-8797-9B91356EDFF5}"/>
                </a:ext>
              </a:extLst>
            </p:cNvPr>
            <p:cNvSpPr/>
            <p:nvPr/>
          </p:nvSpPr>
          <p:spPr>
            <a:xfrm>
              <a:off x="749558" y="4069940"/>
              <a:ext cx="2208245" cy="13021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$$$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not very effective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rare</a:t>
              </a:r>
              <a:endPara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CCA9567-AA29-3818-0706-B2FA3AF60641}"/>
                </a:ext>
              </a:extLst>
            </p:cNvPr>
            <p:cNvSpPr/>
            <p:nvPr/>
          </p:nvSpPr>
          <p:spPr>
            <a:xfrm>
              <a:off x="8599713" y="4069940"/>
              <a:ext cx="2174034" cy="168902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is effective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$$$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common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 cheap and effective relative to outcome being prevented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01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B93117-8865-7572-1510-094113FB63A1}"/>
              </a:ext>
            </a:extLst>
          </p:cNvPr>
          <p:cNvGrpSpPr/>
          <p:nvPr/>
        </p:nvGrpSpPr>
        <p:grpSpPr>
          <a:xfrm>
            <a:off x="749558" y="2988904"/>
            <a:ext cx="10644115" cy="2770056"/>
            <a:chOff x="749558" y="2988904"/>
            <a:chExt cx="10024189" cy="2770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007EA7-87DB-A600-ECAE-CB58B3CFC3FC}"/>
                </a:ext>
              </a:extLst>
            </p:cNvPr>
            <p:cNvSpPr/>
            <p:nvPr/>
          </p:nvSpPr>
          <p:spPr>
            <a:xfrm>
              <a:off x="8633926" y="2988905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EVERYONE</a:t>
              </a:r>
              <a:endParaRPr lang="en-A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4EA76-79CE-1E0E-896C-ADF2DCE89F8D}"/>
                </a:ext>
              </a:extLst>
            </p:cNvPr>
            <p:cNvCxnSpPr>
              <a:cxnSpLocks/>
            </p:cNvCxnSpPr>
            <p:nvPr/>
          </p:nvCxnSpPr>
          <p:spPr>
            <a:xfrm>
              <a:off x="783771" y="3943739"/>
              <a:ext cx="998997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5F84B-0017-B94E-2CF6-35AE7D1A1585}"/>
                </a:ext>
              </a:extLst>
            </p:cNvPr>
            <p:cNvSpPr/>
            <p:nvPr/>
          </p:nvSpPr>
          <p:spPr>
            <a:xfrm>
              <a:off x="783771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NO ONE</a:t>
              </a:r>
              <a:endParaRPr lang="en-AU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E02F48B-63AE-412B-2EDA-9E5A66284074}"/>
                </a:ext>
              </a:extLst>
            </p:cNvPr>
            <p:cNvSpPr/>
            <p:nvPr/>
          </p:nvSpPr>
          <p:spPr>
            <a:xfrm>
              <a:off x="4708848" y="2988904"/>
              <a:ext cx="2139821" cy="8273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 SOME </a:t>
              </a:r>
              <a:br>
                <a:rPr lang="en-US" dirty="0"/>
              </a:br>
              <a:r>
                <a:rPr lang="en-US" dirty="0"/>
                <a:t>(model-guided)</a:t>
              </a:r>
              <a:endParaRPr lang="en-AU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099D08B-7D26-AE27-8797-9B91356EDFF5}"/>
                </a:ext>
              </a:extLst>
            </p:cNvPr>
            <p:cNvSpPr/>
            <p:nvPr/>
          </p:nvSpPr>
          <p:spPr>
            <a:xfrm>
              <a:off x="749558" y="4069940"/>
              <a:ext cx="2208245" cy="13021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$$$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not very effective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rare</a:t>
              </a:r>
              <a:endParaRPr lang="en-A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027315E-E322-B2F8-43D3-022EC2CA42E4}"/>
                </a:ext>
              </a:extLst>
            </p:cNvPr>
            <p:cNvSpPr/>
            <p:nvPr/>
          </p:nvSpPr>
          <p:spPr>
            <a:xfrm>
              <a:off x="4674635" y="4069940"/>
              <a:ext cx="2208245" cy="130215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 performs well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Treatments $$+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$$+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Intervention being guided is effective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CCA9567-AA29-3818-0706-B2FA3AF60641}"/>
                </a:ext>
              </a:extLst>
            </p:cNvPr>
            <p:cNvSpPr/>
            <p:nvPr/>
          </p:nvSpPr>
          <p:spPr>
            <a:xfrm>
              <a:off x="8599713" y="4069940"/>
              <a:ext cx="2174034" cy="168902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$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Treatment is effective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$$$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Outcome is common</a:t>
              </a:r>
            </a:p>
            <a:p>
              <a:pPr marL="285750" indent="-285750">
                <a:buFontTx/>
                <a:buChar char="-"/>
              </a:pPr>
              <a:r>
                <a:rPr lang="en-AU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 cheap and effective relative to outcome being prevented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820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127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Parsons</dc:creator>
  <cp:lastModifiedBy>Rex Parsons</cp:lastModifiedBy>
  <cp:revision>3</cp:revision>
  <dcterms:created xsi:type="dcterms:W3CDTF">2023-08-18T02:02:37Z</dcterms:created>
  <dcterms:modified xsi:type="dcterms:W3CDTF">2023-08-18T06:01:07Z</dcterms:modified>
</cp:coreProperties>
</file>