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5" r:id="rId4"/>
    <p:sldId id="263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9833-FA57-4813-8EED-51B9CE783BC8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924F-7B84-4E47-B782-69D75430E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5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480-68A2-4E14-BCE5-CCB66313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ABA6-396A-B2B0-C5C2-8DADE0F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401B-F22A-37FD-2A8F-96D5567C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C330-3863-A377-F675-D05029C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4697-70C5-5963-3A0C-3B5FEE40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6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92F-5274-6F06-7849-297CA64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F332-A498-CE8D-DDE5-C99A34F5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5FE1-FE43-D6C8-630D-CEF375B7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941-04C5-9B41-2161-A64951A6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BCB5-764E-8055-A692-612C789E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7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0C1C7-2D93-C497-AA0F-973D2DCDE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B24C-B4E4-BF64-CC6E-A4035B0A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C3FF-4547-3BFC-AC83-B2606AD4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BA31-A848-6A9D-0F3E-C7CC3D6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3098-E09F-3C04-853D-1CBD2C2B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D03E-0CFB-B8C4-37F6-FEA722C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607C-F05E-B361-1143-4483C0A3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2CA5-589E-7CB2-7BA2-4E6C998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1270-3176-5A66-2884-D763BF19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4EB0-BAA6-8208-06D0-4A96C17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7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F4A0-DC67-2CCE-83A6-212A0AE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3AE9-47AA-0880-EAAD-EA76366C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D35-C721-B8D7-4672-8EEC4F89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7238-C4C5-B454-1B2A-8183448A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7A72-26DD-40AE-A22C-438B0B9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197-12B4-42BA-4346-4A2D96F7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81C4-0C65-D1D0-99EF-AAC572DB2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A21F-23AB-9E4F-E427-614D19CC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C111-4D4A-CC6B-BAB3-398DC1D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64B1-3521-41BA-35FD-4022C092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E099-5879-C3EB-4A36-C710F5F5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A826-8061-1D65-B36B-0F768426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F71D-56FE-A9C6-BB5B-35D7BF04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C4F2-6D9D-D79C-60DD-BBEF7EED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04A82-6768-2138-DD38-012E4361B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E097-801A-62B9-CC7B-00A54466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C21D-F9D0-E3EF-CB69-BE4A3107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3B37-4550-7274-C39F-6108E522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A69D5-CC91-C32D-2C8C-C0A81BF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FDA8-79D7-76B9-68B6-8ECA7A81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79A05-5740-3DEE-F4AE-C6B76F51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4BB5-A267-852A-92DE-91BB4217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051B-AB8C-6E66-68DD-31C49293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1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3CAE7-0903-4BF1-8C56-0D9A375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0DBC7-401E-FF0D-AF73-A9550B3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5FF5-3639-9A63-10B9-9B2E274A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96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ABDC-9016-6F3D-09CE-115F5AE7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105F-E83D-1D91-635E-C6DDD2C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9B18-BCBA-0294-C48A-BEFD0E5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B8CC-00AD-A86A-1F48-4C8CBAF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1FF9-7312-1C0B-5796-5F09E38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C253-E873-8B07-7671-049DD470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2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85B-C53B-7F71-91A1-6149A34A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23DE-EDD9-2CD0-9135-1158BC5D7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50FD-19C5-D962-21BF-2CBE0A04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BB64-117D-9DAA-F30C-1996D72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8D51-AD70-B734-F71E-B993DD8C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A80C-5993-F142-C973-B396405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988E1-CD13-785F-58BD-BCEBB71E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6421-55D1-8158-CC12-799FDA32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CFF0-3222-7D97-E1D4-8E484003A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4AC2-C4E8-42C3-BDA3-4F9AA189E032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4F0F-8160-C9A0-893C-1070DF96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463-8255-98F2-7E6A-AE2C956C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85887" y="2988904"/>
            <a:ext cx="10607786" cy="954835"/>
            <a:chOff x="783771" y="2988904"/>
            <a:chExt cx="9989976" cy="954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540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35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CA9567-AA29-3818-0706-B2FA3AF60641}"/>
                </a:ext>
              </a:extLst>
            </p:cNvPr>
            <p:cNvSpPr/>
            <p:nvPr/>
          </p:nvSpPr>
          <p:spPr>
            <a:xfrm>
              <a:off x="8599713" y="4069940"/>
              <a:ext cx="2174034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is effective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common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1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27315E-E322-B2F8-43D3-022EC2CA42E4}"/>
                </a:ext>
              </a:extLst>
            </p:cNvPr>
            <p:cNvSpPr/>
            <p:nvPr/>
          </p:nvSpPr>
          <p:spPr>
            <a:xfrm>
              <a:off x="4674635" y="4069940"/>
              <a:ext cx="2208245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performs well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Treatments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Intervention being guided is effective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3C340-6863-259C-1639-AD7B55F2A539}"/>
              </a:ext>
            </a:extLst>
          </p:cNvPr>
          <p:cNvSpPr/>
          <p:nvPr/>
        </p:nvSpPr>
        <p:spPr>
          <a:xfrm>
            <a:off x="9085190" y="4069940"/>
            <a:ext cx="2308483" cy="13021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 $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 is effective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$$$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 is common</a:t>
            </a:r>
          </a:p>
        </p:txBody>
      </p:sp>
    </p:spTree>
    <p:extLst>
      <p:ext uri="{BB962C8B-B14F-4D97-AF65-F5344CB8AC3E}">
        <p14:creationId xmlns:p14="http://schemas.microsoft.com/office/powerpoint/2010/main" val="220820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7160ABE-9B7F-A255-90CF-BE1702B5E838}"/>
              </a:ext>
            </a:extLst>
          </p:cNvPr>
          <p:cNvGrpSpPr/>
          <p:nvPr/>
        </p:nvGrpSpPr>
        <p:grpSpPr>
          <a:xfrm>
            <a:off x="773942" y="716221"/>
            <a:ext cx="10644115" cy="2383191"/>
            <a:chOff x="749558" y="2988904"/>
            <a:chExt cx="10644115" cy="23831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93117-8865-7572-1510-094113FB63A1}"/>
                </a:ext>
              </a:extLst>
            </p:cNvPr>
            <p:cNvGrpSpPr/>
            <p:nvPr/>
          </p:nvGrpSpPr>
          <p:grpSpPr>
            <a:xfrm>
              <a:off x="749558" y="2988904"/>
              <a:ext cx="10644115" cy="2383191"/>
              <a:chOff x="749558" y="2988904"/>
              <a:chExt cx="10024189" cy="238319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007EA7-87DB-A600-ECAE-CB58B3CFC3FC}"/>
                  </a:ext>
                </a:extLst>
              </p:cNvPr>
              <p:cNvSpPr/>
              <p:nvPr/>
            </p:nvSpPr>
            <p:spPr>
              <a:xfrm>
                <a:off x="8633926" y="2988905"/>
                <a:ext cx="2139821" cy="8273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TREAT EVERYONE</a:t>
                </a:r>
                <a:endParaRPr lang="en-AU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94EA76-79CE-1E0E-896C-ADF2DCE8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" y="3943739"/>
                <a:ext cx="9989976" cy="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B25F84B-0017-B94E-2CF6-35AE7D1A1585}"/>
                  </a:ext>
                </a:extLst>
              </p:cNvPr>
              <p:cNvSpPr/>
              <p:nvPr/>
            </p:nvSpPr>
            <p:spPr>
              <a:xfrm>
                <a:off x="783771" y="2988904"/>
                <a:ext cx="2139821" cy="8273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TREAT NO ONE</a:t>
                </a:r>
                <a:endParaRPr lang="en-AU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02F48B-63AE-412B-2EDA-9E5A66284074}"/>
                  </a:ext>
                </a:extLst>
              </p:cNvPr>
              <p:cNvSpPr/>
              <p:nvPr/>
            </p:nvSpPr>
            <p:spPr>
              <a:xfrm>
                <a:off x="4708848" y="2988904"/>
                <a:ext cx="2139821" cy="8273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TREAT SOME </a:t>
                </a:r>
                <a:br>
                  <a:rPr lang="en-US" dirty="0"/>
                </a:br>
                <a:r>
                  <a:rPr lang="en-US" dirty="0"/>
                  <a:t>(model-guided)</a:t>
                </a:r>
                <a:endParaRPr lang="en-AU" dirty="0"/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099D08B-7D26-AE27-8797-9B91356EDFF5}"/>
                  </a:ext>
                </a:extLst>
              </p:cNvPr>
              <p:cNvSpPr/>
              <p:nvPr/>
            </p:nvSpPr>
            <p:spPr>
              <a:xfrm>
                <a:off x="749558" y="4069940"/>
                <a:ext cx="2208245" cy="13021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Treatment $$$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Treatment not very effective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Outcome $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Outcome is rare</a:t>
                </a:r>
                <a:endPara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027315E-E322-B2F8-43D3-022EC2CA42E4}"/>
                  </a:ext>
                </a:extLst>
              </p:cNvPr>
              <p:cNvSpPr/>
              <p:nvPr/>
            </p:nvSpPr>
            <p:spPr>
              <a:xfrm>
                <a:off x="4674635" y="4069940"/>
                <a:ext cx="2208245" cy="13021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Model performs well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Treatments $$+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Outcome $$+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Intervention being guided is effective</a:t>
                </a: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D3C340-6863-259C-1639-AD7B55F2A539}"/>
                </a:ext>
              </a:extLst>
            </p:cNvPr>
            <p:cNvSpPr/>
            <p:nvPr/>
          </p:nvSpPr>
          <p:spPr>
            <a:xfrm>
              <a:off x="9085190" y="4069940"/>
              <a:ext cx="2308483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is effective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common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8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4B8E945-1C5B-78A0-80CA-9854DA910EB7}"/>
              </a:ext>
            </a:extLst>
          </p:cNvPr>
          <p:cNvGrpSpPr/>
          <p:nvPr/>
        </p:nvGrpSpPr>
        <p:grpSpPr>
          <a:xfrm>
            <a:off x="773942" y="716221"/>
            <a:ext cx="10644115" cy="4428389"/>
            <a:chOff x="773942" y="716221"/>
            <a:chExt cx="10644115" cy="44283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160ABE-9B7F-A255-90CF-BE1702B5E838}"/>
                </a:ext>
              </a:extLst>
            </p:cNvPr>
            <p:cNvGrpSpPr/>
            <p:nvPr/>
          </p:nvGrpSpPr>
          <p:grpSpPr>
            <a:xfrm>
              <a:off x="773942" y="716221"/>
              <a:ext cx="10644115" cy="2383191"/>
              <a:chOff x="749558" y="2988904"/>
              <a:chExt cx="10644115" cy="238319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2B93117-8865-7572-1510-094113FB63A1}"/>
                  </a:ext>
                </a:extLst>
              </p:cNvPr>
              <p:cNvGrpSpPr/>
              <p:nvPr/>
            </p:nvGrpSpPr>
            <p:grpSpPr>
              <a:xfrm>
                <a:off x="749558" y="2988904"/>
                <a:ext cx="10644115" cy="2383191"/>
                <a:chOff x="749558" y="2988904"/>
                <a:chExt cx="10024189" cy="2383191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C007EA7-87DB-A600-ECAE-CB58B3CFC3FC}"/>
                    </a:ext>
                  </a:extLst>
                </p:cNvPr>
                <p:cNvSpPr/>
                <p:nvPr/>
              </p:nvSpPr>
              <p:spPr>
                <a:xfrm>
                  <a:off x="8633926" y="2988905"/>
                  <a:ext cx="2139821" cy="8273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TREAT EVERYONE</a:t>
                  </a:r>
                  <a:endParaRPr lang="en-AU" dirty="0"/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694EA76-79CE-1E0E-896C-ADF2DCE89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771" y="3943739"/>
                  <a:ext cx="9989976" cy="0"/>
                </a:xfrm>
                <a:prstGeom prst="straightConnector1">
                  <a:avLst/>
                </a:prstGeom>
                <a:ln w="5715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B25F84B-0017-B94E-2CF6-35AE7D1A1585}"/>
                    </a:ext>
                  </a:extLst>
                </p:cNvPr>
                <p:cNvSpPr/>
                <p:nvPr/>
              </p:nvSpPr>
              <p:spPr>
                <a:xfrm>
                  <a:off x="783771" y="2988904"/>
                  <a:ext cx="2139821" cy="8273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TREAT NO ONE</a:t>
                  </a:r>
                  <a:endParaRPr lang="en-AU" dirty="0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BE02F48B-63AE-412B-2EDA-9E5A66284074}"/>
                    </a:ext>
                  </a:extLst>
                </p:cNvPr>
                <p:cNvSpPr/>
                <p:nvPr/>
              </p:nvSpPr>
              <p:spPr>
                <a:xfrm>
                  <a:off x="4708848" y="2988904"/>
                  <a:ext cx="2139821" cy="8273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TREAT SOME </a:t>
                  </a:r>
                  <a:br>
                    <a:rPr lang="en-US" dirty="0"/>
                  </a:br>
                  <a:r>
                    <a:rPr lang="en-US" dirty="0"/>
                    <a:t>(model-guided)</a:t>
                  </a:r>
                  <a:endParaRPr lang="en-AU" dirty="0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1099D08B-7D26-AE27-8797-9B91356EDFF5}"/>
                    </a:ext>
                  </a:extLst>
                </p:cNvPr>
                <p:cNvSpPr/>
                <p:nvPr/>
              </p:nvSpPr>
              <p:spPr>
                <a:xfrm>
                  <a:off x="749558" y="4069940"/>
                  <a:ext cx="2208245" cy="130215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Tx/>
                    <a:buChar char="-"/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Treatment $$$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Treatment not very effective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Outcome $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US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Outcome is rare</a:t>
                  </a:r>
                  <a:endPara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027315E-E322-B2F8-43D3-022EC2CA42E4}"/>
                    </a:ext>
                  </a:extLst>
                </p:cNvPr>
                <p:cNvSpPr/>
                <p:nvPr/>
              </p:nvSpPr>
              <p:spPr>
                <a:xfrm>
                  <a:off x="4674635" y="4069940"/>
                  <a:ext cx="2208245" cy="130215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Tx/>
                    <a:buChar char="-"/>
                  </a:pPr>
                  <a:r>
                    <a:rPr lang="en-AU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Model performs well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AU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Treatments $$+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AU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Outcome $$+</a:t>
                  </a:r>
                </a:p>
                <a:p>
                  <a:pPr marL="285750" indent="-285750">
                    <a:buFontTx/>
                    <a:buChar char="-"/>
                  </a:pPr>
                  <a:r>
                    <a:rPr lang="en-AU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Intervention being guided is effective</a:t>
                  </a: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1D3C340-6863-259C-1639-AD7B55F2A539}"/>
                  </a:ext>
                </a:extLst>
              </p:cNvPr>
              <p:cNvSpPr/>
              <p:nvPr/>
            </p:nvSpPr>
            <p:spPr>
              <a:xfrm>
                <a:off x="9085190" y="4069940"/>
                <a:ext cx="2308483" cy="13021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Treatment $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Treatment is effective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Outcome $$$</a:t>
                </a:r>
              </a:p>
              <a:p>
                <a:pPr marL="285750" indent="-285750">
                  <a:buFontTx/>
                  <a:buChar char="-"/>
                </a:pPr>
                <a:r>
                  <a:rPr lang="en-AU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Outcome is common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A1F7EB-C689-F9FF-F6FA-E8C135AF34C4}"/>
                </a:ext>
              </a:extLst>
            </p:cNvPr>
            <p:cNvGrpSpPr/>
            <p:nvPr/>
          </p:nvGrpSpPr>
          <p:grpSpPr>
            <a:xfrm>
              <a:off x="1919714" y="3588802"/>
              <a:ext cx="8347219" cy="1555808"/>
              <a:chOff x="1919714" y="3588802"/>
              <a:chExt cx="8347219" cy="1555808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E15B6DE-1C7F-5CB5-54FB-5C540EA698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9714" y="3597676"/>
                <a:ext cx="0" cy="154693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424C615-C4C9-AE8E-B830-38C30428C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4208016"/>
                <a:ext cx="0" cy="93659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972B623-02F1-9EB7-8797-67555B545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6933" y="3597676"/>
                <a:ext cx="0" cy="154693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846E52D-25FA-12B8-24B0-2FEAC049490B}"/>
                  </a:ext>
                </a:extLst>
              </p:cNvPr>
              <p:cNvSpPr/>
              <p:nvPr/>
            </p:nvSpPr>
            <p:spPr>
              <a:xfrm>
                <a:off x="2842333" y="3588802"/>
                <a:ext cx="6507331" cy="506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Requirement of model performance to be useful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0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6</cp:revision>
  <dcterms:created xsi:type="dcterms:W3CDTF">2023-08-18T02:02:37Z</dcterms:created>
  <dcterms:modified xsi:type="dcterms:W3CDTF">2023-08-24T00:55:11Z</dcterms:modified>
</cp:coreProperties>
</file>