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9833-FA57-4813-8EED-51B9CE783BC8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924F-7B84-4E47-B782-69D75430E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5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480-68A2-4E14-BCE5-CCB66313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ABA6-396A-B2B0-C5C2-8DADE0F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401B-F22A-37FD-2A8F-96D5567C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C330-3863-A377-F675-D05029C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4697-70C5-5963-3A0C-3B5FEE40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92F-5274-6F06-7849-297CA64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F332-A498-CE8D-DDE5-C99A34F5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5FE1-FE43-D6C8-630D-CEF375B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941-04C5-9B41-2161-A64951A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BCB5-764E-8055-A692-612C789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7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0C1C7-2D93-C497-AA0F-973D2DCDE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B24C-B4E4-BF64-CC6E-A4035B0A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C3FF-4547-3BFC-AC83-B2606AD4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BA31-A848-6A9D-0F3E-C7CC3D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3098-E09F-3C04-853D-1CBD2C2B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D03E-0CFB-B8C4-37F6-FEA722C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607C-F05E-B361-1143-4483C0A3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2CA5-589E-7CB2-7BA2-4E6C998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270-3176-5A66-2884-D763BF1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4EB0-BAA6-8208-06D0-4A96C17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7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4A0-DC67-2CCE-83A6-212A0AE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3AE9-47AA-0880-EAAD-EA76366C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D35-C721-B8D7-4672-8EEC4F89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7238-C4C5-B454-1B2A-8183448A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7A72-26DD-40AE-A22C-438B0B9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97-12B4-42BA-4346-4A2D96F7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1C4-0C65-D1D0-99EF-AAC572DB2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A21F-23AB-9E4F-E427-614D19CC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C111-4D4A-CC6B-BAB3-398DC1D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64B1-3521-41BA-35FD-4022C092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E099-5879-C3EB-4A36-C710F5F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A826-8061-1D65-B36B-0F768426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F71D-56FE-A9C6-BB5B-35D7BF04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C4F2-6D9D-D79C-60DD-BBEF7EE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04A82-6768-2138-DD38-012E4361B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E097-801A-62B9-CC7B-00A54466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C21D-F9D0-E3EF-CB69-BE4A310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3B37-4550-7274-C39F-6108E52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69D5-CC91-C32D-2C8C-C0A81BF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DA8-79D7-76B9-68B6-8ECA7A8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79A05-5740-3DEE-F4AE-C6B76F51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4BB5-A267-852A-92DE-91BB4217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051B-AB8C-6E66-68DD-31C4929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1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3CAE7-0903-4BF1-8C56-0D9A375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0DBC7-401E-FF0D-AF73-A9550B3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5FF5-3639-9A63-10B9-9B2E274A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9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BDC-9016-6F3D-09CE-115F5AE7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05F-E83D-1D91-635E-C6DDD2C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9B18-BCBA-0294-C48A-BEFD0E5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B8CC-00AD-A86A-1F48-4C8CBAF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1FF9-7312-1C0B-5796-5F09E38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C253-E873-8B07-7671-049DD470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2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85B-C53B-7F71-91A1-6149A34A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23DE-EDD9-2CD0-9135-1158BC5D7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50FD-19C5-D962-21BF-2CBE0A04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BB64-117D-9DAA-F30C-1996D72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8D51-AD70-B734-F71E-B993DD8C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A80C-5993-F142-C973-B396405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988E1-CD13-785F-58BD-BCEBB71E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6421-55D1-8158-CC12-799FDA32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CFF0-3222-7D97-E1D4-8E484003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AC2-C4E8-42C3-BDA3-4F9AA189E032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4F0F-8160-C9A0-893C-1070DF96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463-8255-98F2-7E6A-AE2C956C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5BA49C-2989-28B6-9B28-0CBCF50836A6}"/>
              </a:ext>
            </a:extLst>
          </p:cNvPr>
          <p:cNvGrpSpPr/>
          <p:nvPr/>
        </p:nvGrpSpPr>
        <p:grpSpPr>
          <a:xfrm>
            <a:off x="785887" y="2988904"/>
            <a:ext cx="10607786" cy="954835"/>
            <a:chOff x="783771" y="2988904"/>
            <a:chExt cx="9989976" cy="9548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21F80D-AC3D-0827-9F97-54F7820A066E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A4D4FC-806C-7CDA-4323-FCB739F3BA13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046E58-CC9D-E185-B773-8B76EDD690E2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C497C3-C397-6C59-EC45-3092440A5159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4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0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A9567-AA29-3818-0706-B2FA3AF60641}"/>
                </a:ext>
              </a:extLst>
            </p:cNvPr>
            <p:cNvSpPr/>
            <p:nvPr/>
          </p:nvSpPr>
          <p:spPr>
            <a:xfrm>
              <a:off x="8599713" y="4069940"/>
              <a:ext cx="2174034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0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27315E-E322-B2F8-43D3-022EC2CA42E4}"/>
                </a:ext>
              </a:extLst>
            </p:cNvPr>
            <p:cNvSpPr/>
            <p:nvPr/>
          </p:nvSpPr>
          <p:spPr>
            <a:xfrm>
              <a:off x="4674635" y="4069940"/>
              <a:ext cx="2208245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performs well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Treatments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Intervention being guided is effective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3C340-6863-259C-1639-AD7B55F2A539}"/>
              </a:ext>
            </a:extLst>
          </p:cNvPr>
          <p:cNvSpPr/>
          <p:nvPr/>
        </p:nvSpPr>
        <p:spPr>
          <a:xfrm>
            <a:off x="9085190" y="4069940"/>
            <a:ext cx="2308483" cy="13021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is effective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$$$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is common</a:t>
            </a:r>
          </a:p>
        </p:txBody>
      </p:sp>
    </p:spTree>
    <p:extLst>
      <p:ext uri="{BB962C8B-B14F-4D97-AF65-F5344CB8AC3E}">
        <p14:creationId xmlns:p14="http://schemas.microsoft.com/office/powerpoint/2010/main" val="22082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4</cp:revision>
  <dcterms:created xsi:type="dcterms:W3CDTF">2023-08-18T02:02:37Z</dcterms:created>
  <dcterms:modified xsi:type="dcterms:W3CDTF">2023-08-23T05:42:18Z</dcterms:modified>
</cp:coreProperties>
</file>