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944D-6252-2CCC-478F-05867EA1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692E6-02A4-CD6D-5AFD-FC304121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2AA5-44AC-AA27-3344-9668211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C38B-2C64-4CEC-AB00-D6E12D60A51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81FE-EF2C-B688-E299-FA248A93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59D52-7893-BFD5-2265-DB6AF0C4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F93E-B227-436C-B6B7-D8AB659D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0412-CA9E-BDBC-8FEE-C69FBDB3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3BA78-881F-5670-3E83-20EA43FEE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E16A-A098-08D5-F50A-031FC8A9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C38B-2C64-4CEC-AB00-D6E12D60A51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70031-653A-B46E-3622-A122EDCE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5839-AA1C-21AB-1BED-3A21B43F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F93E-B227-436C-B6B7-D8AB659D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CEA59-B157-016E-21E5-A654D7AF9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11918-890B-AF94-6EBA-530916981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9FB0B-2CFA-E0DD-0ED1-4ECFFAAD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C38B-2C64-4CEC-AB00-D6E12D60A51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7B25D-E0B3-2510-296E-9976172B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69C5-C42A-02E4-4D42-2D347F1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F93E-B227-436C-B6B7-D8AB659D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43A0-7E26-CFEB-160F-6320126F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3EE7-C0B0-260E-0DB7-10962CF8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20430-04FC-AB04-B214-04DEA735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C38B-2C64-4CEC-AB00-D6E12D60A51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94FF2-CF58-2BF7-6BAB-7D37EC6D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5412-0FEA-A23A-96D2-89170CF2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F93E-B227-436C-B6B7-D8AB659D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8ACC-D71D-4CA6-CCF2-8E592AD3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2BE9-799D-6A9E-B46B-9847A4EE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31B49-386F-AAD6-388F-024FDCEB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C38B-2C64-4CEC-AB00-D6E12D60A51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289FE-95EF-B903-44F3-B67B220D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D165-BCB7-3D82-2486-52116B16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F93E-B227-436C-B6B7-D8AB659D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0EC9-1E58-9177-8295-CD8BDF53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96C9-1203-A427-3832-E94F7C6B5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1A12-4F47-0677-2DC5-9E1D4D98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2D700-A097-2ECB-D5D6-A7AF2DF0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C38B-2C64-4CEC-AB00-D6E12D60A51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1F90F-2C0F-695B-2E53-BF904EBA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3789-99E0-6099-7B62-B61B9DEF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F93E-B227-436C-B6B7-D8AB659D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4F8B-B361-B27E-A0AF-6296BF73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C90DC-44BB-E0AB-C100-4B47FEEA3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0439D-477B-4B80-356E-909E4008F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40B8A-498A-602B-1ACB-C165FAF4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55750-9838-59E4-5705-E79E8D7FB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4BB08-D2D4-D96C-80F1-BE436094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C38B-2C64-4CEC-AB00-D6E12D60A51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7C48D-C4D2-B9F3-F223-8D192DEB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299E8-9FD0-804A-736D-15ABE84A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F93E-B227-436C-B6B7-D8AB659D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EE7-4623-4AC3-27BE-5165C09C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BF7CC-D624-CD6C-7D43-342B9687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C38B-2C64-4CEC-AB00-D6E12D60A51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4D146-5F59-0960-8551-394BC828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3BF32-63D7-8B77-8546-BFDD99B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F93E-B227-436C-B6B7-D8AB659D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7C4BA-4D93-0692-3B39-B58BD167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C38B-2C64-4CEC-AB00-D6E12D60A51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32CA1-6E60-D230-5710-AEE37151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EBC39-3EE3-0CA7-1FB9-632140BA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F93E-B227-436C-B6B7-D8AB659D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C077-1088-2F86-A196-35A68B2D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42E6-B3A9-C4B0-66B9-D370F66B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5407D-ACCC-6598-AE9C-719DA8E2F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5EEA-096B-7D3C-DB88-220DBCD6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C38B-2C64-4CEC-AB00-D6E12D60A51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D3D7-476C-17C0-04F5-CEFEC890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F8C12-6B7F-36E1-55B4-33F07A60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F93E-B227-436C-B6B7-D8AB659D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1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5D6C-E7AA-2ABF-EF17-D3BC8B2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19346-D9E6-FB1B-E225-8EDFB54A9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3D6C8-7DB7-AC72-3543-6A997B96F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8A74C-8AD5-54FA-E971-FC6624F2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C38B-2C64-4CEC-AB00-D6E12D60A51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E6239-BC25-CB1A-21C8-E289B3C1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78590-E6BB-21C2-9911-77E78F66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F93E-B227-436C-B6B7-D8AB659D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F8896-A23E-43A6-9159-059D7C32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7E1D6-22E5-08F0-7CA3-7709F4A2D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7057-E528-8036-0876-B6CCC1370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3C38B-2C64-4CEC-AB00-D6E12D60A51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0275-08A6-7184-89E9-75AD59AA1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EB9E-936E-48DF-C007-8FED52CEB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EF93E-B227-436C-B6B7-D8AB659D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9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5012-B07E-3DA1-E689-CBFE5A480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Plant a Seed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0C076-5FCF-59E9-D23B-7F04FC3B3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56C1-C1B1-35B3-6BEA-E18C18E2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FA2E1-B184-C8B0-C5AD-0F37FDE85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68435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Materials:	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 or garden soil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Watering can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 the Seed: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 the pot with soil or choose a spot in your garden.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a small hole in the soil (about twice the depth of the seed).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 the seed in the hole and cover it with soil.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gently to moisten the soil.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0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How to Plant a Seed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Alexandru Florescu</dc:creator>
  <cp:lastModifiedBy>Alexandru Florescu</cp:lastModifiedBy>
  <cp:revision>1</cp:revision>
  <dcterms:created xsi:type="dcterms:W3CDTF">2024-07-17T08:18:39Z</dcterms:created>
  <dcterms:modified xsi:type="dcterms:W3CDTF">2024-07-17T08:19:35Z</dcterms:modified>
</cp:coreProperties>
</file>