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15"/>
  </p:notesMasterIdLst>
  <p:handoutMasterIdLst>
    <p:handoutMasterId r:id="rId16"/>
  </p:handoutMasterIdLst>
  <p:sldIdLst>
    <p:sldId id="309" r:id="rId3"/>
    <p:sldId id="355" r:id="rId4"/>
    <p:sldId id="360" r:id="rId5"/>
    <p:sldId id="356" r:id="rId6"/>
    <p:sldId id="362" r:id="rId7"/>
    <p:sldId id="365" r:id="rId8"/>
    <p:sldId id="363" r:id="rId9"/>
    <p:sldId id="357" r:id="rId10"/>
    <p:sldId id="364" r:id="rId11"/>
    <p:sldId id="358" r:id="rId12"/>
    <p:sldId id="359" r:id="rId13"/>
    <p:sldId id="326" r:id="rId14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DF86630-DE42-4D53-9BAC-C4256692C15D}">
          <p14:sldIdLst>
            <p14:sldId id="309"/>
            <p14:sldId id="355"/>
            <p14:sldId id="360"/>
            <p14:sldId id="356"/>
            <p14:sldId id="362"/>
            <p14:sldId id="365"/>
            <p14:sldId id="363"/>
            <p14:sldId id="357"/>
            <p14:sldId id="364"/>
            <p14:sldId id="358"/>
            <p14:sldId id="359"/>
            <p14:sldId id="326"/>
          </p14:sldIdLst>
        </p14:section>
        <p14:section name="Modellfolien" id="{6BFA19A5-DFA7-4C5A-961A-54F1B0BADB5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3306">
          <p15:clr>
            <a:srgbClr val="A4A3A4"/>
          </p15:clr>
        </p15:guide>
        <p15:guide id="6" pos="5580">
          <p15:clr>
            <a:srgbClr val="A4A3A4"/>
          </p15:clr>
        </p15:guide>
        <p15:guide id="7" pos="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9D9EA0"/>
    <a:srgbClr val="DD402D"/>
    <a:srgbClr val="E63323"/>
    <a:srgbClr val="CAC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1" autoAdjust="0"/>
    <p:restoredTop sz="96404" autoAdjust="0"/>
  </p:normalViewPr>
  <p:slideViewPr>
    <p:cSldViewPr snapToGrid="0" showGuides="1">
      <p:cViewPr varScale="1">
        <p:scale>
          <a:sx n="109" d="100"/>
          <a:sy n="109" d="100"/>
        </p:scale>
        <p:origin x="804" y="102"/>
      </p:cViewPr>
      <p:guideLst>
        <p:guide orient="horz" pos="2160"/>
        <p:guide pos="2880"/>
        <p:guide orient="horz" pos="726"/>
        <p:guide orient="horz" pos="4194"/>
        <p:guide orient="horz" pos="3306"/>
        <p:guide pos="558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996" y="114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F25C1A-27F7-47CA-BB8F-0E04622B8C1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1E9F746-B3F0-48B1-9DA8-08A16261F223}">
      <dgm:prSet phldrT="[Text]"/>
      <dgm:spPr>
        <a:solidFill>
          <a:srgbClr val="DD402D"/>
        </a:solidFill>
      </dgm:spPr>
      <dgm:t>
        <a:bodyPr/>
        <a:lstStyle/>
        <a:p>
          <a:r>
            <a:rPr lang="de-DE" dirty="0"/>
            <a:t>Motivation</a:t>
          </a:r>
        </a:p>
      </dgm:t>
    </dgm:pt>
    <dgm:pt modelId="{5D147682-37D3-4EBB-B1AC-5DDB2EB2A6B9}" type="parTrans" cxnId="{5300F01D-29FA-40BF-AB1F-B9095EE096C5}">
      <dgm:prSet/>
      <dgm:spPr/>
      <dgm:t>
        <a:bodyPr/>
        <a:lstStyle/>
        <a:p>
          <a:endParaRPr lang="de-DE"/>
        </a:p>
      </dgm:t>
    </dgm:pt>
    <dgm:pt modelId="{91181A30-12A9-40E8-9752-824BFF7E3F30}" type="sibTrans" cxnId="{5300F01D-29FA-40BF-AB1F-B9095EE096C5}">
      <dgm:prSet/>
      <dgm:spPr/>
      <dgm:t>
        <a:bodyPr/>
        <a:lstStyle/>
        <a:p>
          <a:endParaRPr lang="de-DE"/>
        </a:p>
      </dgm:t>
    </dgm:pt>
    <dgm:pt modelId="{6512A8F4-1C0A-4A18-9872-F457DCE6D641}">
      <dgm:prSet phldrT="[Text]"/>
      <dgm:spPr>
        <a:solidFill>
          <a:srgbClr val="9D9EA0"/>
        </a:solidFill>
      </dgm:spPr>
      <dgm:t>
        <a:bodyPr/>
        <a:lstStyle/>
        <a:p>
          <a:r>
            <a:rPr lang="de-DE" dirty="0" smtClean="0"/>
            <a:t>Implementierung</a:t>
          </a:r>
          <a:endParaRPr lang="de-DE" dirty="0"/>
        </a:p>
      </dgm:t>
    </dgm:pt>
    <dgm:pt modelId="{4C8BBCC0-EBED-42CF-946B-C6CD78BFD4BB}" type="parTrans" cxnId="{66416DAE-5508-4ABE-BA47-AE0AEE6F1910}">
      <dgm:prSet/>
      <dgm:spPr/>
      <dgm:t>
        <a:bodyPr/>
        <a:lstStyle/>
        <a:p>
          <a:endParaRPr lang="de-DE"/>
        </a:p>
      </dgm:t>
    </dgm:pt>
    <dgm:pt modelId="{F972991F-FFFE-428B-A3DB-0FFABD3F1741}" type="sibTrans" cxnId="{66416DAE-5508-4ABE-BA47-AE0AEE6F1910}">
      <dgm:prSet/>
      <dgm:spPr/>
      <dgm:t>
        <a:bodyPr/>
        <a:lstStyle/>
        <a:p>
          <a:endParaRPr lang="de-DE"/>
        </a:p>
      </dgm:t>
    </dgm:pt>
    <dgm:pt modelId="{0F78952E-ADC2-4732-ADCD-DC9BBA6F7B09}">
      <dgm:prSet phldrT="[Text]"/>
      <dgm:spPr>
        <a:solidFill>
          <a:srgbClr val="9D9EA0"/>
        </a:solidFill>
      </dgm:spPr>
      <dgm:t>
        <a:bodyPr/>
        <a:lstStyle/>
        <a:p>
          <a:r>
            <a:rPr lang="de-DE" dirty="0" smtClean="0"/>
            <a:t>Quality Gates</a:t>
          </a:r>
          <a:endParaRPr lang="de-DE" dirty="0"/>
        </a:p>
      </dgm:t>
    </dgm:pt>
    <dgm:pt modelId="{061E2EC4-1C3B-4E87-89E6-0D933AE402F1}" type="parTrans" cxnId="{4AE9E5BF-73A6-46AE-86BC-5A84ECB968F7}">
      <dgm:prSet/>
      <dgm:spPr/>
      <dgm:t>
        <a:bodyPr/>
        <a:lstStyle/>
        <a:p>
          <a:endParaRPr lang="de-DE"/>
        </a:p>
      </dgm:t>
    </dgm:pt>
    <dgm:pt modelId="{5F20578F-468F-4A61-93F8-F13BF1ADBE22}" type="sibTrans" cxnId="{4AE9E5BF-73A6-46AE-86BC-5A84ECB968F7}">
      <dgm:prSet/>
      <dgm:spPr/>
      <dgm:t>
        <a:bodyPr/>
        <a:lstStyle/>
        <a:p>
          <a:endParaRPr lang="de-DE"/>
        </a:p>
      </dgm:t>
    </dgm:pt>
    <dgm:pt modelId="{7C2A6B1F-71B2-4C85-AF86-44F72367BAB1}">
      <dgm:prSet phldrT="[Text]"/>
      <dgm:spPr>
        <a:solidFill>
          <a:srgbClr val="9D9EA0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854B5590-F1EE-469E-A041-6CCAB9A78CE8}" type="parTrans" cxnId="{BF62D885-9234-4562-96EF-0CEC7FC91F51}">
      <dgm:prSet/>
      <dgm:spPr/>
      <dgm:t>
        <a:bodyPr/>
        <a:lstStyle/>
        <a:p>
          <a:endParaRPr lang="de-DE"/>
        </a:p>
      </dgm:t>
    </dgm:pt>
    <dgm:pt modelId="{1ADAB214-32A9-4F33-B894-780E9E4975EC}" type="sibTrans" cxnId="{BF62D885-9234-4562-96EF-0CEC7FC91F51}">
      <dgm:prSet/>
      <dgm:spPr/>
      <dgm:t>
        <a:bodyPr/>
        <a:lstStyle/>
        <a:p>
          <a:endParaRPr lang="de-DE"/>
        </a:p>
      </dgm:t>
    </dgm:pt>
    <dgm:pt modelId="{5B4167D4-66FC-49D2-8F52-8EECA14E5DA5}" type="pres">
      <dgm:prSet presAssocID="{D7F25C1A-27F7-47CA-BB8F-0E04622B8C19}" presName="Name0" presStyleCnt="0">
        <dgm:presLayoutVars>
          <dgm:dir/>
          <dgm:animLvl val="lvl"/>
          <dgm:resizeHandles val="exact"/>
        </dgm:presLayoutVars>
      </dgm:prSet>
      <dgm:spPr/>
    </dgm:pt>
    <dgm:pt modelId="{915C7D8E-972E-42C3-8744-D64AE2EABBC5}" type="pres">
      <dgm:prSet presAssocID="{D1E9F746-B3F0-48B1-9DA8-08A16261F22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321084-8EE9-4FCF-AED9-9D2073C01393}" type="pres">
      <dgm:prSet presAssocID="{91181A30-12A9-40E8-9752-824BFF7E3F30}" presName="parTxOnlySpace" presStyleCnt="0"/>
      <dgm:spPr/>
    </dgm:pt>
    <dgm:pt modelId="{1EFEE150-1EB9-4866-AD57-AC7C49A580B6}" type="pres">
      <dgm:prSet presAssocID="{6512A8F4-1C0A-4A18-9872-F457DCE6D64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669724-B87E-4E1A-BFF2-480DE11FD886}" type="pres">
      <dgm:prSet presAssocID="{F972991F-FFFE-428B-A3DB-0FFABD3F1741}" presName="parTxOnlySpace" presStyleCnt="0"/>
      <dgm:spPr/>
    </dgm:pt>
    <dgm:pt modelId="{74A71275-04D3-4904-9DD5-12AFDB4B83E9}" type="pres">
      <dgm:prSet presAssocID="{0F78952E-ADC2-4732-ADCD-DC9BBA6F7B09}" presName="parTxOnly" presStyleLbl="node1" presStyleIdx="2" presStyleCnt="4" custLinFactNeighborX="-16468" custLinFactNeighborY="10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BD5069-A030-48EB-B7D7-501ED5912A6F}" type="pres">
      <dgm:prSet presAssocID="{5F20578F-468F-4A61-93F8-F13BF1ADBE22}" presName="parTxOnlySpace" presStyleCnt="0"/>
      <dgm:spPr/>
    </dgm:pt>
    <dgm:pt modelId="{BD132EF2-A6D3-46BD-8DB4-5CF41E94A2CE}" type="pres">
      <dgm:prSet presAssocID="{7C2A6B1F-71B2-4C85-AF86-44F72367BAB1}" presName="parTxOnly" presStyleLbl="node1" presStyleIdx="3" presStyleCnt="4" custLinFactNeighborX="-16468" custLinFactNeighborY="10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E9E5BF-73A6-46AE-86BC-5A84ECB968F7}" srcId="{D7F25C1A-27F7-47CA-BB8F-0E04622B8C19}" destId="{0F78952E-ADC2-4732-ADCD-DC9BBA6F7B09}" srcOrd="2" destOrd="0" parTransId="{061E2EC4-1C3B-4E87-89E6-0D933AE402F1}" sibTransId="{5F20578F-468F-4A61-93F8-F13BF1ADBE22}"/>
    <dgm:cxn modelId="{D021AAFB-D10A-49C3-93D2-8CDB9A1435D1}" type="presOf" srcId="{0F78952E-ADC2-4732-ADCD-DC9BBA6F7B09}" destId="{74A71275-04D3-4904-9DD5-12AFDB4B83E9}" srcOrd="0" destOrd="0" presId="urn:microsoft.com/office/officeart/2005/8/layout/chevron1"/>
    <dgm:cxn modelId="{00115238-E6FE-43FA-9790-9ADEDDC712FE}" type="presOf" srcId="{D1E9F746-B3F0-48B1-9DA8-08A16261F223}" destId="{915C7D8E-972E-42C3-8744-D64AE2EABBC5}" srcOrd="0" destOrd="0" presId="urn:microsoft.com/office/officeart/2005/8/layout/chevron1"/>
    <dgm:cxn modelId="{E908D139-AD39-4FE4-91B6-28BE4593A746}" type="presOf" srcId="{6512A8F4-1C0A-4A18-9872-F457DCE6D641}" destId="{1EFEE150-1EB9-4866-AD57-AC7C49A580B6}" srcOrd="0" destOrd="0" presId="urn:microsoft.com/office/officeart/2005/8/layout/chevron1"/>
    <dgm:cxn modelId="{BF62D885-9234-4562-96EF-0CEC7FC91F51}" srcId="{D7F25C1A-27F7-47CA-BB8F-0E04622B8C19}" destId="{7C2A6B1F-71B2-4C85-AF86-44F72367BAB1}" srcOrd="3" destOrd="0" parTransId="{854B5590-F1EE-469E-A041-6CCAB9A78CE8}" sibTransId="{1ADAB214-32A9-4F33-B894-780E9E4975EC}"/>
    <dgm:cxn modelId="{66416DAE-5508-4ABE-BA47-AE0AEE6F1910}" srcId="{D7F25C1A-27F7-47CA-BB8F-0E04622B8C19}" destId="{6512A8F4-1C0A-4A18-9872-F457DCE6D641}" srcOrd="1" destOrd="0" parTransId="{4C8BBCC0-EBED-42CF-946B-C6CD78BFD4BB}" sibTransId="{F972991F-FFFE-428B-A3DB-0FFABD3F1741}"/>
    <dgm:cxn modelId="{AF24F45C-1202-4374-9074-E3D8592989CB}" type="presOf" srcId="{D7F25C1A-27F7-47CA-BB8F-0E04622B8C19}" destId="{5B4167D4-66FC-49D2-8F52-8EECA14E5DA5}" srcOrd="0" destOrd="0" presId="urn:microsoft.com/office/officeart/2005/8/layout/chevron1"/>
    <dgm:cxn modelId="{5300F01D-29FA-40BF-AB1F-B9095EE096C5}" srcId="{D7F25C1A-27F7-47CA-BB8F-0E04622B8C19}" destId="{D1E9F746-B3F0-48B1-9DA8-08A16261F223}" srcOrd="0" destOrd="0" parTransId="{5D147682-37D3-4EBB-B1AC-5DDB2EB2A6B9}" sibTransId="{91181A30-12A9-40E8-9752-824BFF7E3F30}"/>
    <dgm:cxn modelId="{33E2C44D-7DE1-453A-A337-32FF1D430B57}" type="presOf" srcId="{7C2A6B1F-71B2-4C85-AF86-44F72367BAB1}" destId="{BD132EF2-A6D3-46BD-8DB4-5CF41E94A2CE}" srcOrd="0" destOrd="0" presId="urn:microsoft.com/office/officeart/2005/8/layout/chevron1"/>
    <dgm:cxn modelId="{37E1E534-78B9-460D-8B04-588A1307FA03}" type="presParOf" srcId="{5B4167D4-66FC-49D2-8F52-8EECA14E5DA5}" destId="{915C7D8E-972E-42C3-8744-D64AE2EABBC5}" srcOrd="0" destOrd="0" presId="urn:microsoft.com/office/officeart/2005/8/layout/chevron1"/>
    <dgm:cxn modelId="{F0B68B5F-F456-43ED-AD2B-4A491DBD7C40}" type="presParOf" srcId="{5B4167D4-66FC-49D2-8F52-8EECA14E5DA5}" destId="{D3321084-8EE9-4FCF-AED9-9D2073C01393}" srcOrd="1" destOrd="0" presId="urn:microsoft.com/office/officeart/2005/8/layout/chevron1"/>
    <dgm:cxn modelId="{0AF11EF4-9128-444A-9D3D-FFC9B8A7A086}" type="presParOf" srcId="{5B4167D4-66FC-49D2-8F52-8EECA14E5DA5}" destId="{1EFEE150-1EB9-4866-AD57-AC7C49A580B6}" srcOrd="2" destOrd="0" presId="urn:microsoft.com/office/officeart/2005/8/layout/chevron1"/>
    <dgm:cxn modelId="{098962B8-EC41-41B2-9377-A3B1D6989D06}" type="presParOf" srcId="{5B4167D4-66FC-49D2-8F52-8EECA14E5DA5}" destId="{49669724-B87E-4E1A-BFF2-480DE11FD886}" srcOrd="3" destOrd="0" presId="urn:microsoft.com/office/officeart/2005/8/layout/chevron1"/>
    <dgm:cxn modelId="{023ABC66-92A2-4D3F-AA2A-D41214A91A97}" type="presParOf" srcId="{5B4167D4-66FC-49D2-8F52-8EECA14E5DA5}" destId="{74A71275-04D3-4904-9DD5-12AFDB4B83E9}" srcOrd="4" destOrd="0" presId="urn:microsoft.com/office/officeart/2005/8/layout/chevron1"/>
    <dgm:cxn modelId="{E441F3D2-4AA8-4AE5-845F-FB9FCA86E954}" type="presParOf" srcId="{5B4167D4-66FC-49D2-8F52-8EECA14E5DA5}" destId="{BABD5069-A030-48EB-B7D7-501ED5912A6F}" srcOrd="5" destOrd="0" presId="urn:microsoft.com/office/officeart/2005/8/layout/chevron1"/>
    <dgm:cxn modelId="{8F73C43F-1126-4543-8BA4-C6BFE009D58B}" type="presParOf" srcId="{5B4167D4-66FC-49D2-8F52-8EECA14E5DA5}" destId="{BD132EF2-A6D3-46BD-8DB4-5CF41E94A2C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F25C1A-27F7-47CA-BB8F-0E04622B8C1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1E9F746-B3F0-48B1-9DA8-08A16261F223}">
      <dgm:prSet phldrT="[Text]"/>
      <dgm:spPr>
        <a:solidFill>
          <a:srgbClr val="9D9EA0"/>
        </a:solidFill>
      </dgm:spPr>
      <dgm:t>
        <a:bodyPr/>
        <a:lstStyle/>
        <a:p>
          <a:r>
            <a:rPr lang="de-DE" dirty="0"/>
            <a:t>Motivation</a:t>
          </a:r>
        </a:p>
      </dgm:t>
    </dgm:pt>
    <dgm:pt modelId="{5D147682-37D3-4EBB-B1AC-5DDB2EB2A6B9}" type="parTrans" cxnId="{5300F01D-29FA-40BF-AB1F-B9095EE096C5}">
      <dgm:prSet/>
      <dgm:spPr/>
      <dgm:t>
        <a:bodyPr/>
        <a:lstStyle/>
        <a:p>
          <a:endParaRPr lang="de-DE"/>
        </a:p>
      </dgm:t>
    </dgm:pt>
    <dgm:pt modelId="{91181A30-12A9-40E8-9752-824BFF7E3F30}" type="sibTrans" cxnId="{5300F01D-29FA-40BF-AB1F-B9095EE096C5}">
      <dgm:prSet/>
      <dgm:spPr/>
      <dgm:t>
        <a:bodyPr/>
        <a:lstStyle/>
        <a:p>
          <a:endParaRPr lang="de-DE"/>
        </a:p>
      </dgm:t>
    </dgm:pt>
    <dgm:pt modelId="{6512A8F4-1C0A-4A18-9872-F457DCE6D641}">
      <dgm:prSet phldrT="[Text]"/>
      <dgm:spPr>
        <a:solidFill>
          <a:srgbClr val="DD402D"/>
        </a:solidFill>
      </dgm:spPr>
      <dgm:t>
        <a:bodyPr/>
        <a:lstStyle/>
        <a:p>
          <a:r>
            <a:rPr lang="de-DE" dirty="0" smtClean="0"/>
            <a:t>Implementierung</a:t>
          </a:r>
          <a:endParaRPr lang="de-DE" dirty="0"/>
        </a:p>
      </dgm:t>
    </dgm:pt>
    <dgm:pt modelId="{4C8BBCC0-EBED-42CF-946B-C6CD78BFD4BB}" type="parTrans" cxnId="{66416DAE-5508-4ABE-BA47-AE0AEE6F1910}">
      <dgm:prSet/>
      <dgm:spPr/>
      <dgm:t>
        <a:bodyPr/>
        <a:lstStyle/>
        <a:p>
          <a:endParaRPr lang="de-DE"/>
        </a:p>
      </dgm:t>
    </dgm:pt>
    <dgm:pt modelId="{F972991F-FFFE-428B-A3DB-0FFABD3F1741}" type="sibTrans" cxnId="{66416DAE-5508-4ABE-BA47-AE0AEE6F1910}">
      <dgm:prSet/>
      <dgm:spPr/>
      <dgm:t>
        <a:bodyPr/>
        <a:lstStyle/>
        <a:p>
          <a:endParaRPr lang="de-DE"/>
        </a:p>
      </dgm:t>
    </dgm:pt>
    <dgm:pt modelId="{0F78952E-ADC2-4732-ADCD-DC9BBA6F7B09}">
      <dgm:prSet phldrT="[Text]"/>
      <dgm:spPr>
        <a:solidFill>
          <a:srgbClr val="9D9EA0"/>
        </a:solidFill>
      </dgm:spPr>
      <dgm:t>
        <a:bodyPr/>
        <a:lstStyle/>
        <a:p>
          <a:r>
            <a:rPr lang="de-DE" dirty="0" smtClean="0"/>
            <a:t>Quality Gates</a:t>
          </a:r>
          <a:endParaRPr lang="de-DE" dirty="0"/>
        </a:p>
      </dgm:t>
    </dgm:pt>
    <dgm:pt modelId="{061E2EC4-1C3B-4E87-89E6-0D933AE402F1}" type="parTrans" cxnId="{4AE9E5BF-73A6-46AE-86BC-5A84ECB968F7}">
      <dgm:prSet/>
      <dgm:spPr/>
      <dgm:t>
        <a:bodyPr/>
        <a:lstStyle/>
        <a:p>
          <a:endParaRPr lang="de-DE"/>
        </a:p>
      </dgm:t>
    </dgm:pt>
    <dgm:pt modelId="{5F20578F-468F-4A61-93F8-F13BF1ADBE22}" type="sibTrans" cxnId="{4AE9E5BF-73A6-46AE-86BC-5A84ECB968F7}">
      <dgm:prSet/>
      <dgm:spPr/>
      <dgm:t>
        <a:bodyPr/>
        <a:lstStyle/>
        <a:p>
          <a:endParaRPr lang="de-DE"/>
        </a:p>
      </dgm:t>
    </dgm:pt>
    <dgm:pt modelId="{7C2A6B1F-71B2-4C85-AF86-44F72367BAB1}">
      <dgm:prSet phldrT="[Text]"/>
      <dgm:spPr>
        <a:solidFill>
          <a:srgbClr val="9D9EA0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854B5590-F1EE-469E-A041-6CCAB9A78CE8}" type="parTrans" cxnId="{BF62D885-9234-4562-96EF-0CEC7FC91F51}">
      <dgm:prSet/>
      <dgm:spPr/>
      <dgm:t>
        <a:bodyPr/>
        <a:lstStyle/>
        <a:p>
          <a:endParaRPr lang="de-DE"/>
        </a:p>
      </dgm:t>
    </dgm:pt>
    <dgm:pt modelId="{1ADAB214-32A9-4F33-B894-780E9E4975EC}" type="sibTrans" cxnId="{BF62D885-9234-4562-96EF-0CEC7FC91F51}">
      <dgm:prSet/>
      <dgm:spPr/>
      <dgm:t>
        <a:bodyPr/>
        <a:lstStyle/>
        <a:p>
          <a:endParaRPr lang="de-DE"/>
        </a:p>
      </dgm:t>
    </dgm:pt>
    <dgm:pt modelId="{5B4167D4-66FC-49D2-8F52-8EECA14E5DA5}" type="pres">
      <dgm:prSet presAssocID="{D7F25C1A-27F7-47CA-BB8F-0E04622B8C19}" presName="Name0" presStyleCnt="0">
        <dgm:presLayoutVars>
          <dgm:dir/>
          <dgm:animLvl val="lvl"/>
          <dgm:resizeHandles val="exact"/>
        </dgm:presLayoutVars>
      </dgm:prSet>
      <dgm:spPr/>
    </dgm:pt>
    <dgm:pt modelId="{915C7D8E-972E-42C3-8744-D64AE2EABBC5}" type="pres">
      <dgm:prSet presAssocID="{D1E9F746-B3F0-48B1-9DA8-08A16261F22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321084-8EE9-4FCF-AED9-9D2073C01393}" type="pres">
      <dgm:prSet presAssocID="{91181A30-12A9-40E8-9752-824BFF7E3F30}" presName="parTxOnlySpace" presStyleCnt="0"/>
      <dgm:spPr/>
    </dgm:pt>
    <dgm:pt modelId="{1EFEE150-1EB9-4866-AD57-AC7C49A580B6}" type="pres">
      <dgm:prSet presAssocID="{6512A8F4-1C0A-4A18-9872-F457DCE6D64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669724-B87E-4E1A-BFF2-480DE11FD886}" type="pres">
      <dgm:prSet presAssocID="{F972991F-FFFE-428B-A3DB-0FFABD3F1741}" presName="parTxOnlySpace" presStyleCnt="0"/>
      <dgm:spPr/>
    </dgm:pt>
    <dgm:pt modelId="{74A71275-04D3-4904-9DD5-12AFDB4B83E9}" type="pres">
      <dgm:prSet presAssocID="{0F78952E-ADC2-4732-ADCD-DC9BBA6F7B09}" presName="parTxOnly" presStyleLbl="node1" presStyleIdx="2" presStyleCnt="4" custLinFactNeighborX="-16468" custLinFactNeighborY="10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BD5069-A030-48EB-B7D7-501ED5912A6F}" type="pres">
      <dgm:prSet presAssocID="{5F20578F-468F-4A61-93F8-F13BF1ADBE22}" presName="parTxOnlySpace" presStyleCnt="0"/>
      <dgm:spPr/>
    </dgm:pt>
    <dgm:pt modelId="{BD132EF2-A6D3-46BD-8DB4-5CF41E94A2CE}" type="pres">
      <dgm:prSet presAssocID="{7C2A6B1F-71B2-4C85-AF86-44F72367BAB1}" presName="parTxOnly" presStyleLbl="node1" presStyleIdx="3" presStyleCnt="4" custLinFactNeighborX="-16468" custLinFactNeighborY="10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E9E5BF-73A6-46AE-86BC-5A84ECB968F7}" srcId="{D7F25C1A-27F7-47CA-BB8F-0E04622B8C19}" destId="{0F78952E-ADC2-4732-ADCD-DC9BBA6F7B09}" srcOrd="2" destOrd="0" parTransId="{061E2EC4-1C3B-4E87-89E6-0D933AE402F1}" sibTransId="{5F20578F-468F-4A61-93F8-F13BF1ADBE22}"/>
    <dgm:cxn modelId="{D021AAFB-D10A-49C3-93D2-8CDB9A1435D1}" type="presOf" srcId="{0F78952E-ADC2-4732-ADCD-DC9BBA6F7B09}" destId="{74A71275-04D3-4904-9DD5-12AFDB4B83E9}" srcOrd="0" destOrd="0" presId="urn:microsoft.com/office/officeart/2005/8/layout/chevron1"/>
    <dgm:cxn modelId="{00115238-E6FE-43FA-9790-9ADEDDC712FE}" type="presOf" srcId="{D1E9F746-B3F0-48B1-9DA8-08A16261F223}" destId="{915C7D8E-972E-42C3-8744-D64AE2EABBC5}" srcOrd="0" destOrd="0" presId="urn:microsoft.com/office/officeart/2005/8/layout/chevron1"/>
    <dgm:cxn modelId="{E908D139-AD39-4FE4-91B6-28BE4593A746}" type="presOf" srcId="{6512A8F4-1C0A-4A18-9872-F457DCE6D641}" destId="{1EFEE150-1EB9-4866-AD57-AC7C49A580B6}" srcOrd="0" destOrd="0" presId="urn:microsoft.com/office/officeart/2005/8/layout/chevron1"/>
    <dgm:cxn modelId="{BF62D885-9234-4562-96EF-0CEC7FC91F51}" srcId="{D7F25C1A-27F7-47CA-BB8F-0E04622B8C19}" destId="{7C2A6B1F-71B2-4C85-AF86-44F72367BAB1}" srcOrd="3" destOrd="0" parTransId="{854B5590-F1EE-469E-A041-6CCAB9A78CE8}" sibTransId="{1ADAB214-32A9-4F33-B894-780E9E4975EC}"/>
    <dgm:cxn modelId="{66416DAE-5508-4ABE-BA47-AE0AEE6F1910}" srcId="{D7F25C1A-27F7-47CA-BB8F-0E04622B8C19}" destId="{6512A8F4-1C0A-4A18-9872-F457DCE6D641}" srcOrd="1" destOrd="0" parTransId="{4C8BBCC0-EBED-42CF-946B-C6CD78BFD4BB}" sibTransId="{F972991F-FFFE-428B-A3DB-0FFABD3F1741}"/>
    <dgm:cxn modelId="{AF24F45C-1202-4374-9074-E3D8592989CB}" type="presOf" srcId="{D7F25C1A-27F7-47CA-BB8F-0E04622B8C19}" destId="{5B4167D4-66FC-49D2-8F52-8EECA14E5DA5}" srcOrd="0" destOrd="0" presId="urn:microsoft.com/office/officeart/2005/8/layout/chevron1"/>
    <dgm:cxn modelId="{5300F01D-29FA-40BF-AB1F-B9095EE096C5}" srcId="{D7F25C1A-27F7-47CA-BB8F-0E04622B8C19}" destId="{D1E9F746-B3F0-48B1-9DA8-08A16261F223}" srcOrd="0" destOrd="0" parTransId="{5D147682-37D3-4EBB-B1AC-5DDB2EB2A6B9}" sibTransId="{91181A30-12A9-40E8-9752-824BFF7E3F30}"/>
    <dgm:cxn modelId="{33E2C44D-7DE1-453A-A337-32FF1D430B57}" type="presOf" srcId="{7C2A6B1F-71B2-4C85-AF86-44F72367BAB1}" destId="{BD132EF2-A6D3-46BD-8DB4-5CF41E94A2CE}" srcOrd="0" destOrd="0" presId="urn:microsoft.com/office/officeart/2005/8/layout/chevron1"/>
    <dgm:cxn modelId="{37E1E534-78B9-460D-8B04-588A1307FA03}" type="presParOf" srcId="{5B4167D4-66FC-49D2-8F52-8EECA14E5DA5}" destId="{915C7D8E-972E-42C3-8744-D64AE2EABBC5}" srcOrd="0" destOrd="0" presId="urn:microsoft.com/office/officeart/2005/8/layout/chevron1"/>
    <dgm:cxn modelId="{F0B68B5F-F456-43ED-AD2B-4A491DBD7C40}" type="presParOf" srcId="{5B4167D4-66FC-49D2-8F52-8EECA14E5DA5}" destId="{D3321084-8EE9-4FCF-AED9-9D2073C01393}" srcOrd="1" destOrd="0" presId="urn:microsoft.com/office/officeart/2005/8/layout/chevron1"/>
    <dgm:cxn modelId="{0AF11EF4-9128-444A-9D3D-FFC9B8A7A086}" type="presParOf" srcId="{5B4167D4-66FC-49D2-8F52-8EECA14E5DA5}" destId="{1EFEE150-1EB9-4866-AD57-AC7C49A580B6}" srcOrd="2" destOrd="0" presId="urn:microsoft.com/office/officeart/2005/8/layout/chevron1"/>
    <dgm:cxn modelId="{098962B8-EC41-41B2-9377-A3B1D6989D06}" type="presParOf" srcId="{5B4167D4-66FC-49D2-8F52-8EECA14E5DA5}" destId="{49669724-B87E-4E1A-BFF2-480DE11FD886}" srcOrd="3" destOrd="0" presId="urn:microsoft.com/office/officeart/2005/8/layout/chevron1"/>
    <dgm:cxn modelId="{023ABC66-92A2-4D3F-AA2A-D41214A91A97}" type="presParOf" srcId="{5B4167D4-66FC-49D2-8F52-8EECA14E5DA5}" destId="{74A71275-04D3-4904-9DD5-12AFDB4B83E9}" srcOrd="4" destOrd="0" presId="urn:microsoft.com/office/officeart/2005/8/layout/chevron1"/>
    <dgm:cxn modelId="{E441F3D2-4AA8-4AE5-845F-FB9FCA86E954}" type="presParOf" srcId="{5B4167D4-66FC-49D2-8F52-8EECA14E5DA5}" destId="{BABD5069-A030-48EB-B7D7-501ED5912A6F}" srcOrd="5" destOrd="0" presId="urn:microsoft.com/office/officeart/2005/8/layout/chevron1"/>
    <dgm:cxn modelId="{8F73C43F-1126-4543-8BA4-C6BFE009D58B}" type="presParOf" srcId="{5B4167D4-66FC-49D2-8F52-8EECA14E5DA5}" destId="{BD132EF2-A6D3-46BD-8DB4-5CF41E94A2C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F25C1A-27F7-47CA-BB8F-0E04622B8C1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1E9F746-B3F0-48B1-9DA8-08A16261F223}">
      <dgm:prSet phldrT="[Text]"/>
      <dgm:spPr>
        <a:solidFill>
          <a:srgbClr val="9D9EA0"/>
        </a:solidFill>
      </dgm:spPr>
      <dgm:t>
        <a:bodyPr/>
        <a:lstStyle/>
        <a:p>
          <a:r>
            <a:rPr lang="de-DE" dirty="0"/>
            <a:t>Motivation</a:t>
          </a:r>
        </a:p>
      </dgm:t>
    </dgm:pt>
    <dgm:pt modelId="{5D147682-37D3-4EBB-B1AC-5DDB2EB2A6B9}" type="parTrans" cxnId="{5300F01D-29FA-40BF-AB1F-B9095EE096C5}">
      <dgm:prSet/>
      <dgm:spPr/>
      <dgm:t>
        <a:bodyPr/>
        <a:lstStyle/>
        <a:p>
          <a:endParaRPr lang="de-DE"/>
        </a:p>
      </dgm:t>
    </dgm:pt>
    <dgm:pt modelId="{91181A30-12A9-40E8-9752-824BFF7E3F30}" type="sibTrans" cxnId="{5300F01D-29FA-40BF-AB1F-B9095EE096C5}">
      <dgm:prSet/>
      <dgm:spPr/>
      <dgm:t>
        <a:bodyPr/>
        <a:lstStyle/>
        <a:p>
          <a:endParaRPr lang="de-DE"/>
        </a:p>
      </dgm:t>
    </dgm:pt>
    <dgm:pt modelId="{6512A8F4-1C0A-4A18-9872-F457DCE6D641}">
      <dgm:prSet phldrT="[Text]"/>
      <dgm:spPr>
        <a:solidFill>
          <a:srgbClr val="9D9EA0"/>
        </a:solidFill>
      </dgm:spPr>
      <dgm:t>
        <a:bodyPr/>
        <a:lstStyle/>
        <a:p>
          <a:r>
            <a:rPr lang="de-DE" dirty="0" smtClean="0"/>
            <a:t>Implementierung</a:t>
          </a:r>
          <a:endParaRPr lang="de-DE" dirty="0"/>
        </a:p>
      </dgm:t>
    </dgm:pt>
    <dgm:pt modelId="{4C8BBCC0-EBED-42CF-946B-C6CD78BFD4BB}" type="parTrans" cxnId="{66416DAE-5508-4ABE-BA47-AE0AEE6F1910}">
      <dgm:prSet/>
      <dgm:spPr/>
      <dgm:t>
        <a:bodyPr/>
        <a:lstStyle/>
        <a:p>
          <a:endParaRPr lang="de-DE"/>
        </a:p>
      </dgm:t>
    </dgm:pt>
    <dgm:pt modelId="{F972991F-FFFE-428B-A3DB-0FFABD3F1741}" type="sibTrans" cxnId="{66416DAE-5508-4ABE-BA47-AE0AEE6F1910}">
      <dgm:prSet/>
      <dgm:spPr/>
      <dgm:t>
        <a:bodyPr/>
        <a:lstStyle/>
        <a:p>
          <a:endParaRPr lang="de-DE"/>
        </a:p>
      </dgm:t>
    </dgm:pt>
    <dgm:pt modelId="{0F78952E-ADC2-4732-ADCD-DC9BBA6F7B09}">
      <dgm:prSet phldrT="[Text]"/>
      <dgm:spPr>
        <a:solidFill>
          <a:srgbClr val="DD402D"/>
        </a:solidFill>
      </dgm:spPr>
      <dgm:t>
        <a:bodyPr/>
        <a:lstStyle/>
        <a:p>
          <a:r>
            <a:rPr lang="de-DE" dirty="0" smtClean="0"/>
            <a:t>Quality Gates</a:t>
          </a:r>
          <a:endParaRPr lang="de-DE" dirty="0"/>
        </a:p>
      </dgm:t>
    </dgm:pt>
    <dgm:pt modelId="{061E2EC4-1C3B-4E87-89E6-0D933AE402F1}" type="parTrans" cxnId="{4AE9E5BF-73A6-46AE-86BC-5A84ECB968F7}">
      <dgm:prSet/>
      <dgm:spPr/>
      <dgm:t>
        <a:bodyPr/>
        <a:lstStyle/>
        <a:p>
          <a:endParaRPr lang="de-DE"/>
        </a:p>
      </dgm:t>
    </dgm:pt>
    <dgm:pt modelId="{5F20578F-468F-4A61-93F8-F13BF1ADBE22}" type="sibTrans" cxnId="{4AE9E5BF-73A6-46AE-86BC-5A84ECB968F7}">
      <dgm:prSet/>
      <dgm:spPr/>
      <dgm:t>
        <a:bodyPr/>
        <a:lstStyle/>
        <a:p>
          <a:endParaRPr lang="de-DE"/>
        </a:p>
      </dgm:t>
    </dgm:pt>
    <dgm:pt modelId="{7C2A6B1F-71B2-4C85-AF86-44F72367BAB1}">
      <dgm:prSet phldrT="[Text]"/>
      <dgm:spPr>
        <a:solidFill>
          <a:srgbClr val="9D9EA0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854B5590-F1EE-469E-A041-6CCAB9A78CE8}" type="parTrans" cxnId="{BF62D885-9234-4562-96EF-0CEC7FC91F51}">
      <dgm:prSet/>
      <dgm:spPr/>
      <dgm:t>
        <a:bodyPr/>
        <a:lstStyle/>
        <a:p>
          <a:endParaRPr lang="de-DE"/>
        </a:p>
      </dgm:t>
    </dgm:pt>
    <dgm:pt modelId="{1ADAB214-32A9-4F33-B894-780E9E4975EC}" type="sibTrans" cxnId="{BF62D885-9234-4562-96EF-0CEC7FC91F51}">
      <dgm:prSet/>
      <dgm:spPr/>
      <dgm:t>
        <a:bodyPr/>
        <a:lstStyle/>
        <a:p>
          <a:endParaRPr lang="de-DE"/>
        </a:p>
      </dgm:t>
    </dgm:pt>
    <dgm:pt modelId="{5B4167D4-66FC-49D2-8F52-8EECA14E5DA5}" type="pres">
      <dgm:prSet presAssocID="{D7F25C1A-27F7-47CA-BB8F-0E04622B8C19}" presName="Name0" presStyleCnt="0">
        <dgm:presLayoutVars>
          <dgm:dir/>
          <dgm:animLvl val="lvl"/>
          <dgm:resizeHandles val="exact"/>
        </dgm:presLayoutVars>
      </dgm:prSet>
      <dgm:spPr/>
    </dgm:pt>
    <dgm:pt modelId="{915C7D8E-972E-42C3-8744-D64AE2EABBC5}" type="pres">
      <dgm:prSet presAssocID="{D1E9F746-B3F0-48B1-9DA8-08A16261F22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321084-8EE9-4FCF-AED9-9D2073C01393}" type="pres">
      <dgm:prSet presAssocID="{91181A30-12A9-40E8-9752-824BFF7E3F30}" presName="parTxOnlySpace" presStyleCnt="0"/>
      <dgm:spPr/>
    </dgm:pt>
    <dgm:pt modelId="{1EFEE150-1EB9-4866-AD57-AC7C49A580B6}" type="pres">
      <dgm:prSet presAssocID="{6512A8F4-1C0A-4A18-9872-F457DCE6D64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669724-B87E-4E1A-BFF2-480DE11FD886}" type="pres">
      <dgm:prSet presAssocID="{F972991F-FFFE-428B-A3DB-0FFABD3F1741}" presName="parTxOnlySpace" presStyleCnt="0"/>
      <dgm:spPr/>
    </dgm:pt>
    <dgm:pt modelId="{74A71275-04D3-4904-9DD5-12AFDB4B83E9}" type="pres">
      <dgm:prSet presAssocID="{0F78952E-ADC2-4732-ADCD-DC9BBA6F7B09}" presName="parTxOnly" presStyleLbl="node1" presStyleIdx="2" presStyleCnt="4" custLinFactNeighborX="-16468" custLinFactNeighborY="10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BD5069-A030-48EB-B7D7-501ED5912A6F}" type="pres">
      <dgm:prSet presAssocID="{5F20578F-468F-4A61-93F8-F13BF1ADBE22}" presName="parTxOnlySpace" presStyleCnt="0"/>
      <dgm:spPr/>
    </dgm:pt>
    <dgm:pt modelId="{BD132EF2-A6D3-46BD-8DB4-5CF41E94A2CE}" type="pres">
      <dgm:prSet presAssocID="{7C2A6B1F-71B2-4C85-AF86-44F72367BAB1}" presName="parTxOnly" presStyleLbl="node1" presStyleIdx="3" presStyleCnt="4" custLinFactNeighborX="-16468" custLinFactNeighborY="10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E9E5BF-73A6-46AE-86BC-5A84ECB968F7}" srcId="{D7F25C1A-27F7-47CA-BB8F-0E04622B8C19}" destId="{0F78952E-ADC2-4732-ADCD-DC9BBA6F7B09}" srcOrd="2" destOrd="0" parTransId="{061E2EC4-1C3B-4E87-89E6-0D933AE402F1}" sibTransId="{5F20578F-468F-4A61-93F8-F13BF1ADBE22}"/>
    <dgm:cxn modelId="{D021AAFB-D10A-49C3-93D2-8CDB9A1435D1}" type="presOf" srcId="{0F78952E-ADC2-4732-ADCD-DC9BBA6F7B09}" destId="{74A71275-04D3-4904-9DD5-12AFDB4B83E9}" srcOrd="0" destOrd="0" presId="urn:microsoft.com/office/officeart/2005/8/layout/chevron1"/>
    <dgm:cxn modelId="{00115238-E6FE-43FA-9790-9ADEDDC712FE}" type="presOf" srcId="{D1E9F746-B3F0-48B1-9DA8-08A16261F223}" destId="{915C7D8E-972E-42C3-8744-D64AE2EABBC5}" srcOrd="0" destOrd="0" presId="urn:microsoft.com/office/officeart/2005/8/layout/chevron1"/>
    <dgm:cxn modelId="{E908D139-AD39-4FE4-91B6-28BE4593A746}" type="presOf" srcId="{6512A8F4-1C0A-4A18-9872-F457DCE6D641}" destId="{1EFEE150-1EB9-4866-AD57-AC7C49A580B6}" srcOrd="0" destOrd="0" presId="urn:microsoft.com/office/officeart/2005/8/layout/chevron1"/>
    <dgm:cxn modelId="{BF62D885-9234-4562-96EF-0CEC7FC91F51}" srcId="{D7F25C1A-27F7-47CA-BB8F-0E04622B8C19}" destId="{7C2A6B1F-71B2-4C85-AF86-44F72367BAB1}" srcOrd="3" destOrd="0" parTransId="{854B5590-F1EE-469E-A041-6CCAB9A78CE8}" sibTransId="{1ADAB214-32A9-4F33-B894-780E9E4975EC}"/>
    <dgm:cxn modelId="{66416DAE-5508-4ABE-BA47-AE0AEE6F1910}" srcId="{D7F25C1A-27F7-47CA-BB8F-0E04622B8C19}" destId="{6512A8F4-1C0A-4A18-9872-F457DCE6D641}" srcOrd="1" destOrd="0" parTransId="{4C8BBCC0-EBED-42CF-946B-C6CD78BFD4BB}" sibTransId="{F972991F-FFFE-428B-A3DB-0FFABD3F1741}"/>
    <dgm:cxn modelId="{AF24F45C-1202-4374-9074-E3D8592989CB}" type="presOf" srcId="{D7F25C1A-27F7-47CA-BB8F-0E04622B8C19}" destId="{5B4167D4-66FC-49D2-8F52-8EECA14E5DA5}" srcOrd="0" destOrd="0" presId="urn:microsoft.com/office/officeart/2005/8/layout/chevron1"/>
    <dgm:cxn modelId="{5300F01D-29FA-40BF-AB1F-B9095EE096C5}" srcId="{D7F25C1A-27F7-47CA-BB8F-0E04622B8C19}" destId="{D1E9F746-B3F0-48B1-9DA8-08A16261F223}" srcOrd="0" destOrd="0" parTransId="{5D147682-37D3-4EBB-B1AC-5DDB2EB2A6B9}" sibTransId="{91181A30-12A9-40E8-9752-824BFF7E3F30}"/>
    <dgm:cxn modelId="{33E2C44D-7DE1-453A-A337-32FF1D430B57}" type="presOf" srcId="{7C2A6B1F-71B2-4C85-AF86-44F72367BAB1}" destId="{BD132EF2-A6D3-46BD-8DB4-5CF41E94A2CE}" srcOrd="0" destOrd="0" presId="urn:microsoft.com/office/officeart/2005/8/layout/chevron1"/>
    <dgm:cxn modelId="{37E1E534-78B9-460D-8B04-588A1307FA03}" type="presParOf" srcId="{5B4167D4-66FC-49D2-8F52-8EECA14E5DA5}" destId="{915C7D8E-972E-42C3-8744-D64AE2EABBC5}" srcOrd="0" destOrd="0" presId="urn:microsoft.com/office/officeart/2005/8/layout/chevron1"/>
    <dgm:cxn modelId="{F0B68B5F-F456-43ED-AD2B-4A491DBD7C40}" type="presParOf" srcId="{5B4167D4-66FC-49D2-8F52-8EECA14E5DA5}" destId="{D3321084-8EE9-4FCF-AED9-9D2073C01393}" srcOrd="1" destOrd="0" presId="urn:microsoft.com/office/officeart/2005/8/layout/chevron1"/>
    <dgm:cxn modelId="{0AF11EF4-9128-444A-9D3D-FFC9B8A7A086}" type="presParOf" srcId="{5B4167D4-66FC-49D2-8F52-8EECA14E5DA5}" destId="{1EFEE150-1EB9-4866-AD57-AC7C49A580B6}" srcOrd="2" destOrd="0" presId="urn:microsoft.com/office/officeart/2005/8/layout/chevron1"/>
    <dgm:cxn modelId="{098962B8-EC41-41B2-9377-A3B1D6989D06}" type="presParOf" srcId="{5B4167D4-66FC-49D2-8F52-8EECA14E5DA5}" destId="{49669724-B87E-4E1A-BFF2-480DE11FD886}" srcOrd="3" destOrd="0" presId="urn:microsoft.com/office/officeart/2005/8/layout/chevron1"/>
    <dgm:cxn modelId="{023ABC66-92A2-4D3F-AA2A-D41214A91A97}" type="presParOf" srcId="{5B4167D4-66FC-49D2-8F52-8EECA14E5DA5}" destId="{74A71275-04D3-4904-9DD5-12AFDB4B83E9}" srcOrd="4" destOrd="0" presId="urn:microsoft.com/office/officeart/2005/8/layout/chevron1"/>
    <dgm:cxn modelId="{E441F3D2-4AA8-4AE5-845F-FB9FCA86E954}" type="presParOf" srcId="{5B4167D4-66FC-49D2-8F52-8EECA14E5DA5}" destId="{BABD5069-A030-48EB-B7D7-501ED5912A6F}" srcOrd="5" destOrd="0" presId="urn:microsoft.com/office/officeart/2005/8/layout/chevron1"/>
    <dgm:cxn modelId="{8F73C43F-1126-4543-8BA4-C6BFE009D58B}" type="presParOf" srcId="{5B4167D4-66FC-49D2-8F52-8EECA14E5DA5}" destId="{BD132EF2-A6D3-46BD-8DB4-5CF41E94A2C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F25C1A-27F7-47CA-BB8F-0E04622B8C1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1E9F746-B3F0-48B1-9DA8-08A16261F223}">
      <dgm:prSet phldrT="[Text]"/>
      <dgm:spPr>
        <a:solidFill>
          <a:srgbClr val="9D9EA0"/>
        </a:solidFill>
      </dgm:spPr>
      <dgm:t>
        <a:bodyPr/>
        <a:lstStyle/>
        <a:p>
          <a:r>
            <a:rPr lang="de-DE" dirty="0"/>
            <a:t>Motivation</a:t>
          </a:r>
        </a:p>
      </dgm:t>
    </dgm:pt>
    <dgm:pt modelId="{5D147682-37D3-4EBB-B1AC-5DDB2EB2A6B9}" type="parTrans" cxnId="{5300F01D-29FA-40BF-AB1F-B9095EE096C5}">
      <dgm:prSet/>
      <dgm:spPr/>
      <dgm:t>
        <a:bodyPr/>
        <a:lstStyle/>
        <a:p>
          <a:endParaRPr lang="de-DE"/>
        </a:p>
      </dgm:t>
    </dgm:pt>
    <dgm:pt modelId="{91181A30-12A9-40E8-9752-824BFF7E3F30}" type="sibTrans" cxnId="{5300F01D-29FA-40BF-AB1F-B9095EE096C5}">
      <dgm:prSet/>
      <dgm:spPr/>
      <dgm:t>
        <a:bodyPr/>
        <a:lstStyle/>
        <a:p>
          <a:endParaRPr lang="de-DE"/>
        </a:p>
      </dgm:t>
    </dgm:pt>
    <dgm:pt modelId="{6512A8F4-1C0A-4A18-9872-F457DCE6D641}">
      <dgm:prSet phldrT="[Text]"/>
      <dgm:spPr>
        <a:solidFill>
          <a:srgbClr val="9D9EA0"/>
        </a:solidFill>
      </dgm:spPr>
      <dgm:t>
        <a:bodyPr/>
        <a:lstStyle/>
        <a:p>
          <a:r>
            <a:rPr lang="de-DE" dirty="0" smtClean="0"/>
            <a:t>Implementierung</a:t>
          </a:r>
          <a:endParaRPr lang="de-DE" dirty="0"/>
        </a:p>
      </dgm:t>
    </dgm:pt>
    <dgm:pt modelId="{4C8BBCC0-EBED-42CF-946B-C6CD78BFD4BB}" type="parTrans" cxnId="{66416DAE-5508-4ABE-BA47-AE0AEE6F1910}">
      <dgm:prSet/>
      <dgm:spPr/>
      <dgm:t>
        <a:bodyPr/>
        <a:lstStyle/>
        <a:p>
          <a:endParaRPr lang="de-DE"/>
        </a:p>
      </dgm:t>
    </dgm:pt>
    <dgm:pt modelId="{F972991F-FFFE-428B-A3DB-0FFABD3F1741}" type="sibTrans" cxnId="{66416DAE-5508-4ABE-BA47-AE0AEE6F1910}">
      <dgm:prSet/>
      <dgm:spPr/>
      <dgm:t>
        <a:bodyPr/>
        <a:lstStyle/>
        <a:p>
          <a:endParaRPr lang="de-DE"/>
        </a:p>
      </dgm:t>
    </dgm:pt>
    <dgm:pt modelId="{0F78952E-ADC2-4732-ADCD-DC9BBA6F7B09}">
      <dgm:prSet phldrT="[Text]"/>
      <dgm:spPr>
        <a:solidFill>
          <a:srgbClr val="9D9EA0"/>
        </a:solidFill>
      </dgm:spPr>
      <dgm:t>
        <a:bodyPr/>
        <a:lstStyle/>
        <a:p>
          <a:r>
            <a:rPr lang="de-DE" dirty="0" smtClean="0"/>
            <a:t>Quality Gates</a:t>
          </a:r>
          <a:endParaRPr lang="de-DE" dirty="0"/>
        </a:p>
      </dgm:t>
    </dgm:pt>
    <dgm:pt modelId="{061E2EC4-1C3B-4E87-89E6-0D933AE402F1}" type="parTrans" cxnId="{4AE9E5BF-73A6-46AE-86BC-5A84ECB968F7}">
      <dgm:prSet/>
      <dgm:spPr/>
      <dgm:t>
        <a:bodyPr/>
        <a:lstStyle/>
        <a:p>
          <a:endParaRPr lang="de-DE"/>
        </a:p>
      </dgm:t>
    </dgm:pt>
    <dgm:pt modelId="{5F20578F-468F-4A61-93F8-F13BF1ADBE22}" type="sibTrans" cxnId="{4AE9E5BF-73A6-46AE-86BC-5A84ECB968F7}">
      <dgm:prSet/>
      <dgm:spPr/>
      <dgm:t>
        <a:bodyPr/>
        <a:lstStyle/>
        <a:p>
          <a:endParaRPr lang="de-DE"/>
        </a:p>
      </dgm:t>
    </dgm:pt>
    <dgm:pt modelId="{7C2A6B1F-71B2-4C85-AF86-44F72367BAB1}">
      <dgm:prSet phldrT="[Text]"/>
      <dgm:spPr>
        <a:solidFill>
          <a:srgbClr val="DD402D"/>
        </a:solidFill>
        <a:ln>
          <a:solidFill>
            <a:schemeClr val="accent1"/>
          </a:solidFill>
        </a:ln>
      </dgm:spPr>
      <dgm:t>
        <a:bodyPr/>
        <a:lstStyle/>
        <a:p>
          <a:r>
            <a:rPr lang="de-DE" dirty="0"/>
            <a:t>Ausblick</a:t>
          </a:r>
        </a:p>
      </dgm:t>
    </dgm:pt>
    <dgm:pt modelId="{854B5590-F1EE-469E-A041-6CCAB9A78CE8}" type="parTrans" cxnId="{BF62D885-9234-4562-96EF-0CEC7FC91F51}">
      <dgm:prSet/>
      <dgm:spPr/>
      <dgm:t>
        <a:bodyPr/>
        <a:lstStyle/>
        <a:p>
          <a:endParaRPr lang="de-DE"/>
        </a:p>
      </dgm:t>
    </dgm:pt>
    <dgm:pt modelId="{1ADAB214-32A9-4F33-B894-780E9E4975EC}" type="sibTrans" cxnId="{BF62D885-9234-4562-96EF-0CEC7FC91F51}">
      <dgm:prSet/>
      <dgm:spPr/>
      <dgm:t>
        <a:bodyPr/>
        <a:lstStyle/>
        <a:p>
          <a:endParaRPr lang="de-DE"/>
        </a:p>
      </dgm:t>
    </dgm:pt>
    <dgm:pt modelId="{5B4167D4-66FC-49D2-8F52-8EECA14E5DA5}" type="pres">
      <dgm:prSet presAssocID="{D7F25C1A-27F7-47CA-BB8F-0E04622B8C19}" presName="Name0" presStyleCnt="0">
        <dgm:presLayoutVars>
          <dgm:dir/>
          <dgm:animLvl val="lvl"/>
          <dgm:resizeHandles val="exact"/>
        </dgm:presLayoutVars>
      </dgm:prSet>
      <dgm:spPr/>
    </dgm:pt>
    <dgm:pt modelId="{915C7D8E-972E-42C3-8744-D64AE2EABBC5}" type="pres">
      <dgm:prSet presAssocID="{D1E9F746-B3F0-48B1-9DA8-08A16261F22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321084-8EE9-4FCF-AED9-9D2073C01393}" type="pres">
      <dgm:prSet presAssocID="{91181A30-12A9-40E8-9752-824BFF7E3F30}" presName="parTxOnlySpace" presStyleCnt="0"/>
      <dgm:spPr/>
    </dgm:pt>
    <dgm:pt modelId="{1EFEE150-1EB9-4866-AD57-AC7C49A580B6}" type="pres">
      <dgm:prSet presAssocID="{6512A8F4-1C0A-4A18-9872-F457DCE6D64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669724-B87E-4E1A-BFF2-480DE11FD886}" type="pres">
      <dgm:prSet presAssocID="{F972991F-FFFE-428B-A3DB-0FFABD3F1741}" presName="parTxOnlySpace" presStyleCnt="0"/>
      <dgm:spPr/>
    </dgm:pt>
    <dgm:pt modelId="{74A71275-04D3-4904-9DD5-12AFDB4B83E9}" type="pres">
      <dgm:prSet presAssocID="{0F78952E-ADC2-4732-ADCD-DC9BBA6F7B09}" presName="parTxOnly" presStyleLbl="node1" presStyleIdx="2" presStyleCnt="4" custLinFactNeighborX="-16468" custLinFactNeighborY="10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BD5069-A030-48EB-B7D7-501ED5912A6F}" type="pres">
      <dgm:prSet presAssocID="{5F20578F-468F-4A61-93F8-F13BF1ADBE22}" presName="parTxOnlySpace" presStyleCnt="0"/>
      <dgm:spPr/>
    </dgm:pt>
    <dgm:pt modelId="{BD132EF2-A6D3-46BD-8DB4-5CF41E94A2CE}" type="pres">
      <dgm:prSet presAssocID="{7C2A6B1F-71B2-4C85-AF86-44F72367BAB1}" presName="parTxOnly" presStyleLbl="node1" presStyleIdx="3" presStyleCnt="4" custLinFactNeighborX="-16468" custLinFactNeighborY="10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E9E5BF-73A6-46AE-86BC-5A84ECB968F7}" srcId="{D7F25C1A-27F7-47CA-BB8F-0E04622B8C19}" destId="{0F78952E-ADC2-4732-ADCD-DC9BBA6F7B09}" srcOrd="2" destOrd="0" parTransId="{061E2EC4-1C3B-4E87-89E6-0D933AE402F1}" sibTransId="{5F20578F-468F-4A61-93F8-F13BF1ADBE22}"/>
    <dgm:cxn modelId="{D021AAFB-D10A-49C3-93D2-8CDB9A1435D1}" type="presOf" srcId="{0F78952E-ADC2-4732-ADCD-DC9BBA6F7B09}" destId="{74A71275-04D3-4904-9DD5-12AFDB4B83E9}" srcOrd="0" destOrd="0" presId="urn:microsoft.com/office/officeart/2005/8/layout/chevron1"/>
    <dgm:cxn modelId="{00115238-E6FE-43FA-9790-9ADEDDC712FE}" type="presOf" srcId="{D1E9F746-B3F0-48B1-9DA8-08A16261F223}" destId="{915C7D8E-972E-42C3-8744-D64AE2EABBC5}" srcOrd="0" destOrd="0" presId="urn:microsoft.com/office/officeart/2005/8/layout/chevron1"/>
    <dgm:cxn modelId="{E908D139-AD39-4FE4-91B6-28BE4593A746}" type="presOf" srcId="{6512A8F4-1C0A-4A18-9872-F457DCE6D641}" destId="{1EFEE150-1EB9-4866-AD57-AC7C49A580B6}" srcOrd="0" destOrd="0" presId="urn:microsoft.com/office/officeart/2005/8/layout/chevron1"/>
    <dgm:cxn modelId="{BF62D885-9234-4562-96EF-0CEC7FC91F51}" srcId="{D7F25C1A-27F7-47CA-BB8F-0E04622B8C19}" destId="{7C2A6B1F-71B2-4C85-AF86-44F72367BAB1}" srcOrd="3" destOrd="0" parTransId="{854B5590-F1EE-469E-A041-6CCAB9A78CE8}" sibTransId="{1ADAB214-32A9-4F33-B894-780E9E4975EC}"/>
    <dgm:cxn modelId="{66416DAE-5508-4ABE-BA47-AE0AEE6F1910}" srcId="{D7F25C1A-27F7-47CA-BB8F-0E04622B8C19}" destId="{6512A8F4-1C0A-4A18-9872-F457DCE6D641}" srcOrd="1" destOrd="0" parTransId="{4C8BBCC0-EBED-42CF-946B-C6CD78BFD4BB}" sibTransId="{F972991F-FFFE-428B-A3DB-0FFABD3F1741}"/>
    <dgm:cxn modelId="{AF24F45C-1202-4374-9074-E3D8592989CB}" type="presOf" srcId="{D7F25C1A-27F7-47CA-BB8F-0E04622B8C19}" destId="{5B4167D4-66FC-49D2-8F52-8EECA14E5DA5}" srcOrd="0" destOrd="0" presId="urn:microsoft.com/office/officeart/2005/8/layout/chevron1"/>
    <dgm:cxn modelId="{5300F01D-29FA-40BF-AB1F-B9095EE096C5}" srcId="{D7F25C1A-27F7-47CA-BB8F-0E04622B8C19}" destId="{D1E9F746-B3F0-48B1-9DA8-08A16261F223}" srcOrd="0" destOrd="0" parTransId="{5D147682-37D3-4EBB-B1AC-5DDB2EB2A6B9}" sibTransId="{91181A30-12A9-40E8-9752-824BFF7E3F30}"/>
    <dgm:cxn modelId="{33E2C44D-7DE1-453A-A337-32FF1D430B57}" type="presOf" srcId="{7C2A6B1F-71B2-4C85-AF86-44F72367BAB1}" destId="{BD132EF2-A6D3-46BD-8DB4-5CF41E94A2CE}" srcOrd="0" destOrd="0" presId="urn:microsoft.com/office/officeart/2005/8/layout/chevron1"/>
    <dgm:cxn modelId="{37E1E534-78B9-460D-8B04-588A1307FA03}" type="presParOf" srcId="{5B4167D4-66FC-49D2-8F52-8EECA14E5DA5}" destId="{915C7D8E-972E-42C3-8744-D64AE2EABBC5}" srcOrd="0" destOrd="0" presId="urn:microsoft.com/office/officeart/2005/8/layout/chevron1"/>
    <dgm:cxn modelId="{F0B68B5F-F456-43ED-AD2B-4A491DBD7C40}" type="presParOf" srcId="{5B4167D4-66FC-49D2-8F52-8EECA14E5DA5}" destId="{D3321084-8EE9-4FCF-AED9-9D2073C01393}" srcOrd="1" destOrd="0" presId="urn:microsoft.com/office/officeart/2005/8/layout/chevron1"/>
    <dgm:cxn modelId="{0AF11EF4-9128-444A-9D3D-FFC9B8A7A086}" type="presParOf" srcId="{5B4167D4-66FC-49D2-8F52-8EECA14E5DA5}" destId="{1EFEE150-1EB9-4866-AD57-AC7C49A580B6}" srcOrd="2" destOrd="0" presId="urn:microsoft.com/office/officeart/2005/8/layout/chevron1"/>
    <dgm:cxn modelId="{098962B8-EC41-41B2-9377-A3B1D6989D06}" type="presParOf" srcId="{5B4167D4-66FC-49D2-8F52-8EECA14E5DA5}" destId="{49669724-B87E-4E1A-BFF2-480DE11FD886}" srcOrd="3" destOrd="0" presId="urn:microsoft.com/office/officeart/2005/8/layout/chevron1"/>
    <dgm:cxn modelId="{023ABC66-92A2-4D3F-AA2A-D41214A91A97}" type="presParOf" srcId="{5B4167D4-66FC-49D2-8F52-8EECA14E5DA5}" destId="{74A71275-04D3-4904-9DD5-12AFDB4B83E9}" srcOrd="4" destOrd="0" presId="urn:microsoft.com/office/officeart/2005/8/layout/chevron1"/>
    <dgm:cxn modelId="{E441F3D2-4AA8-4AE5-845F-FB9FCA86E954}" type="presParOf" srcId="{5B4167D4-66FC-49D2-8F52-8EECA14E5DA5}" destId="{BABD5069-A030-48EB-B7D7-501ED5912A6F}" srcOrd="5" destOrd="0" presId="urn:microsoft.com/office/officeart/2005/8/layout/chevron1"/>
    <dgm:cxn modelId="{8F73C43F-1126-4543-8BA4-C6BFE009D58B}" type="presParOf" srcId="{5B4167D4-66FC-49D2-8F52-8EECA14E5DA5}" destId="{BD132EF2-A6D3-46BD-8DB4-5CF41E94A2C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C7D8E-972E-42C3-8744-D64AE2EABBC5}">
      <dsp:nvSpPr>
        <dsp:cNvPr id="0" name=""/>
        <dsp:cNvSpPr/>
      </dsp:nvSpPr>
      <dsp:spPr>
        <a:xfrm>
          <a:off x="3974" y="2199532"/>
          <a:ext cx="2313527" cy="925410"/>
        </a:xfrm>
        <a:prstGeom prst="chevron">
          <a:avLst/>
        </a:prstGeom>
        <a:solidFill>
          <a:srgbClr val="DD4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Motivation</a:t>
          </a:r>
        </a:p>
      </dsp:txBody>
      <dsp:txXfrm>
        <a:off x="466679" y="2199532"/>
        <a:ext cx="1388117" cy="925410"/>
      </dsp:txXfrm>
    </dsp:sp>
    <dsp:sp modelId="{1EFEE150-1EB9-4866-AD57-AC7C49A580B6}">
      <dsp:nvSpPr>
        <dsp:cNvPr id="0" name=""/>
        <dsp:cNvSpPr/>
      </dsp:nvSpPr>
      <dsp:spPr>
        <a:xfrm>
          <a:off x="2086149" y="2199532"/>
          <a:ext cx="2313527" cy="925410"/>
        </a:xfrm>
        <a:prstGeom prst="chevron">
          <a:avLst/>
        </a:prstGeom>
        <a:solidFill>
          <a:srgbClr val="9D9E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Implementierung</a:t>
          </a:r>
          <a:endParaRPr lang="de-DE" sz="1300" kern="1200" dirty="0"/>
        </a:p>
      </dsp:txBody>
      <dsp:txXfrm>
        <a:off x="2548854" y="2199532"/>
        <a:ext cx="1388117" cy="925410"/>
      </dsp:txXfrm>
    </dsp:sp>
    <dsp:sp modelId="{74A71275-04D3-4904-9DD5-12AFDB4B83E9}">
      <dsp:nvSpPr>
        <dsp:cNvPr id="0" name=""/>
        <dsp:cNvSpPr/>
      </dsp:nvSpPr>
      <dsp:spPr>
        <a:xfrm>
          <a:off x="4130224" y="2209054"/>
          <a:ext cx="2313527" cy="925410"/>
        </a:xfrm>
        <a:prstGeom prst="chevron">
          <a:avLst/>
        </a:prstGeom>
        <a:solidFill>
          <a:srgbClr val="9D9E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Quality Gates</a:t>
          </a:r>
          <a:endParaRPr lang="de-DE" sz="1300" kern="1200" dirty="0"/>
        </a:p>
      </dsp:txBody>
      <dsp:txXfrm>
        <a:off x="4592929" y="2209054"/>
        <a:ext cx="1388117" cy="925410"/>
      </dsp:txXfrm>
    </dsp:sp>
    <dsp:sp modelId="{BD132EF2-A6D3-46BD-8DB4-5CF41E94A2CE}">
      <dsp:nvSpPr>
        <dsp:cNvPr id="0" name=""/>
        <dsp:cNvSpPr/>
      </dsp:nvSpPr>
      <dsp:spPr>
        <a:xfrm>
          <a:off x="6212399" y="2209054"/>
          <a:ext cx="2313527" cy="925410"/>
        </a:xfrm>
        <a:prstGeom prst="chevron">
          <a:avLst/>
        </a:prstGeom>
        <a:solidFill>
          <a:srgbClr val="9D9E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Ausblick</a:t>
          </a:r>
        </a:p>
      </dsp:txBody>
      <dsp:txXfrm>
        <a:off x="6675104" y="2209054"/>
        <a:ext cx="1388117" cy="925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C7D8E-972E-42C3-8744-D64AE2EABBC5}">
      <dsp:nvSpPr>
        <dsp:cNvPr id="0" name=""/>
        <dsp:cNvSpPr/>
      </dsp:nvSpPr>
      <dsp:spPr>
        <a:xfrm>
          <a:off x="3974" y="2199532"/>
          <a:ext cx="2313527" cy="925410"/>
        </a:xfrm>
        <a:prstGeom prst="chevron">
          <a:avLst/>
        </a:prstGeom>
        <a:solidFill>
          <a:srgbClr val="9D9E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Motivation</a:t>
          </a:r>
        </a:p>
      </dsp:txBody>
      <dsp:txXfrm>
        <a:off x="466679" y="2199532"/>
        <a:ext cx="1388117" cy="925410"/>
      </dsp:txXfrm>
    </dsp:sp>
    <dsp:sp modelId="{1EFEE150-1EB9-4866-AD57-AC7C49A580B6}">
      <dsp:nvSpPr>
        <dsp:cNvPr id="0" name=""/>
        <dsp:cNvSpPr/>
      </dsp:nvSpPr>
      <dsp:spPr>
        <a:xfrm>
          <a:off x="2086149" y="2199532"/>
          <a:ext cx="2313527" cy="925410"/>
        </a:xfrm>
        <a:prstGeom prst="chevron">
          <a:avLst/>
        </a:prstGeom>
        <a:solidFill>
          <a:srgbClr val="DD4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Implementierung</a:t>
          </a:r>
          <a:endParaRPr lang="de-DE" sz="1300" kern="1200" dirty="0"/>
        </a:p>
      </dsp:txBody>
      <dsp:txXfrm>
        <a:off x="2548854" y="2199532"/>
        <a:ext cx="1388117" cy="925410"/>
      </dsp:txXfrm>
    </dsp:sp>
    <dsp:sp modelId="{74A71275-04D3-4904-9DD5-12AFDB4B83E9}">
      <dsp:nvSpPr>
        <dsp:cNvPr id="0" name=""/>
        <dsp:cNvSpPr/>
      </dsp:nvSpPr>
      <dsp:spPr>
        <a:xfrm>
          <a:off x="4130224" y="2209054"/>
          <a:ext cx="2313527" cy="925410"/>
        </a:xfrm>
        <a:prstGeom prst="chevron">
          <a:avLst/>
        </a:prstGeom>
        <a:solidFill>
          <a:srgbClr val="9D9E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Quality Gates</a:t>
          </a:r>
          <a:endParaRPr lang="de-DE" sz="1300" kern="1200" dirty="0"/>
        </a:p>
      </dsp:txBody>
      <dsp:txXfrm>
        <a:off x="4592929" y="2209054"/>
        <a:ext cx="1388117" cy="925410"/>
      </dsp:txXfrm>
    </dsp:sp>
    <dsp:sp modelId="{BD132EF2-A6D3-46BD-8DB4-5CF41E94A2CE}">
      <dsp:nvSpPr>
        <dsp:cNvPr id="0" name=""/>
        <dsp:cNvSpPr/>
      </dsp:nvSpPr>
      <dsp:spPr>
        <a:xfrm>
          <a:off x="6212399" y="2209054"/>
          <a:ext cx="2313527" cy="925410"/>
        </a:xfrm>
        <a:prstGeom prst="chevron">
          <a:avLst/>
        </a:prstGeom>
        <a:solidFill>
          <a:srgbClr val="9D9E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Ausblick</a:t>
          </a:r>
        </a:p>
      </dsp:txBody>
      <dsp:txXfrm>
        <a:off x="6675104" y="2209054"/>
        <a:ext cx="1388117" cy="9254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C7D8E-972E-42C3-8744-D64AE2EABBC5}">
      <dsp:nvSpPr>
        <dsp:cNvPr id="0" name=""/>
        <dsp:cNvSpPr/>
      </dsp:nvSpPr>
      <dsp:spPr>
        <a:xfrm>
          <a:off x="3974" y="2199532"/>
          <a:ext cx="2313527" cy="925410"/>
        </a:xfrm>
        <a:prstGeom prst="chevron">
          <a:avLst/>
        </a:prstGeom>
        <a:solidFill>
          <a:srgbClr val="9D9E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Motivation</a:t>
          </a:r>
        </a:p>
      </dsp:txBody>
      <dsp:txXfrm>
        <a:off x="466679" y="2199532"/>
        <a:ext cx="1388117" cy="925410"/>
      </dsp:txXfrm>
    </dsp:sp>
    <dsp:sp modelId="{1EFEE150-1EB9-4866-AD57-AC7C49A580B6}">
      <dsp:nvSpPr>
        <dsp:cNvPr id="0" name=""/>
        <dsp:cNvSpPr/>
      </dsp:nvSpPr>
      <dsp:spPr>
        <a:xfrm>
          <a:off x="2086149" y="2199532"/>
          <a:ext cx="2313527" cy="925410"/>
        </a:xfrm>
        <a:prstGeom prst="chevron">
          <a:avLst/>
        </a:prstGeom>
        <a:solidFill>
          <a:srgbClr val="9D9E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Implementierung</a:t>
          </a:r>
          <a:endParaRPr lang="de-DE" sz="1300" kern="1200" dirty="0"/>
        </a:p>
      </dsp:txBody>
      <dsp:txXfrm>
        <a:off x="2548854" y="2199532"/>
        <a:ext cx="1388117" cy="925410"/>
      </dsp:txXfrm>
    </dsp:sp>
    <dsp:sp modelId="{74A71275-04D3-4904-9DD5-12AFDB4B83E9}">
      <dsp:nvSpPr>
        <dsp:cNvPr id="0" name=""/>
        <dsp:cNvSpPr/>
      </dsp:nvSpPr>
      <dsp:spPr>
        <a:xfrm>
          <a:off x="4130224" y="2209054"/>
          <a:ext cx="2313527" cy="925410"/>
        </a:xfrm>
        <a:prstGeom prst="chevron">
          <a:avLst/>
        </a:prstGeom>
        <a:solidFill>
          <a:srgbClr val="DD4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Quality Gates</a:t>
          </a:r>
          <a:endParaRPr lang="de-DE" sz="1300" kern="1200" dirty="0"/>
        </a:p>
      </dsp:txBody>
      <dsp:txXfrm>
        <a:off x="4592929" y="2209054"/>
        <a:ext cx="1388117" cy="925410"/>
      </dsp:txXfrm>
    </dsp:sp>
    <dsp:sp modelId="{BD132EF2-A6D3-46BD-8DB4-5CF41E94A2CE}">
      <dsp:nvSpPr>
        <dsp:cNvPr id="0" name=""/>
        <dsp:cNvSpPr/>
      </dsp:nvSpPr>
      <dsp:spPr>
        <a:xfrm>
          <a:off x="6212399" y="2209054"/>
          <a:ext cx="2313527" cy="925410"/>
        </a:xfrm>
        <a:prstGeom prst="chevron">
          <a:avLst/>
        </a:prstGeom>
        <a:solidFill>
          <a:srgbClr val="9D9E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Ausblick</a:t>
          </a:r>
        </a:p>
      </dsp:txBody>
      <dsp:txXfrm>
        <a:off x="6675104" y="2209054"/>
        <a:ext cx="1388117" cy="9254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C7D8E-972E-42C3-8744-D64AE2EABBC5}">
      <dsp:nvSpPr>
        <dsp:cNvPr id="0" name=""/>
        <dsp:cNvSpPr/>
      </dsp:nvSpPr>
      <dsp:spPr>
        <a:xfrm>
          <a:off x="3974" y="2199532"/>
          <a:ext cx="2313527" cy="925410"/>
        </a:xfrm>
        <a:prstGeom prst="chevron">
          <a:avLst/>
        </a:prstGeom>
        <a:solidFill>
          <a:srgbClr val="9D9E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Motivation</a:t>
          </a:r>
        </a:p>
      </dsp:txBody>
      <dsp:txXfrm>
        <a:off x="466679" y="2199532"/>
        <a:ext cx="1388117" cy="925410"/>
      </dsp:txXfrm>
    </dsp:sp>
    <dsp:sp modelId="{1EFEE150-1EB9-4866-AD57-AC7C49A580B6}">
      <dsp:nvSpPr>
        <dsp:cNvPr id="0" name=""/>
        <dsp:cNvSpPr/>
      </dsp:nvSpPr>
      <dsp:spPr>
        <a:xfrm>
          <a:off x="2086149" y="2199532"/>
          <a:ext cx="2313527" cy="925410"/>
        </a:xfrm>
        <a:prstGeom prst="chevron">
          <a:avLst/>
        </a:prstGeom>
        <a:solidFill>
          <a:srgbClr val="9D9E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Implementierung</a:t>
          </a:r>
          <a:endParaRPr lang="de-DE" sz="1300" kern="1200" dirty="0"/>
        </a:p>
      </dsp:txBody>
      <dsp:txXfrm>
        <a:off x="2548854" y="2199532"/>
        <a:ext cx="1388117" cy="925410"/>
      </dsp:txXfrm>
    </dsp:sp>
    <dsp:sp modelId="{74A71275-04D3-4904-9DD5-12AFDB4B83E9}">
      <dsp:nvSpPr>
        <dsp:cNvPr id="0" name=""/>
        <dsp:cNvSpPr/>
      </dsp:nvSpPr>
      <dsp:spPr>
        <a:xfrm>
          <a:off x="4130224" y="2209054"/>
          <a:ext cx="2313527" cy="925410"/>
        </a:xfrm>
        <a:prstGeom prst="chevron">
          <a:avLst/>
        </a:prstGeom>
        <a:solidFill>
          <a:srgbClr val="9D9E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Quality Gates</a:t>
          </a:r>
          <a:endParaRPr lang="de-DE" sz="1300" kern="1200" dirty="0"/>
        </a:p>
      </dsp:txBody>
      <dsp:txXfrm>
        <a:off x="4592929" y="2209054"/>
        <a:ext cx="1388117" cy="925410"/>
      </dsp:txXfrm>
    </dsp:sp>
    <dsp:sp modelId="{BD132EF2-A6D3-46BD-8DB4-5CF41E94A2CE}">
      <dsp:nvSpPr>
        <dsp:cNvPr id="0" name=""/>
        <dsp:cNvSpPr/>
      </dsp:nvSpPr>
      <dsp:spPr>
        <a:xfrm>
          <a:off x="6212399" y="2209054"/>
          <a:ext cx="2313527" cy="925410"/>
        </a:xfrm>
        <a:prstGeom prst="chevron">
          <a:avLst/>
        </a:prstGeom>
        <a:solidFill>
          <a:srgbClr val="DD402D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Ausblick</a:t>
          </a:r>
        </a:p>
      </dsp:txBody>
      <dsp:txXfrm>
        <a:off x="6675104" y="2209054"/>
        <a:ext cx="1388117" cy="925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07.06.2019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07.06.2019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1882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3628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9258072" y="540456"/>
            <a:ext cx="164147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baseline="0" dirty="0" err="1" smtClean="0">
                <a:solidFill>
                  <a:srgbClr val="9D9EA0"/>
                </a:solidFill>
              </a:rPr>
              <a:t>AixCaliBuHA</a:t>
            </a:r>
            <a:r>
              <a:rPr lang="de-DE" sz="900" dirty="0" smtClean="0">
                <a:solidFill>
                  <a:srgbClr val="9D9EA0"/>
                </a:solidFill>
              </a:rPr>
              <a:t>|  </a:t>
            </a:r>
            <a:r>
              <a:rPr lang="de-DE" sz="900" dirty="0">
                <a:solidFill>
                  <a:srgbClr val="9D9EA0"/>
                </a:solidFill>
              </a:rPr>
              <a:t>Fabian Wüllhorst  |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9D9EA0"/>
                </a:solidFill>
              </a:rPr>
              <a:t>E.ON</a:t>
            </a:r>
            <a:r>
              <a:rPr lang="de-DE" sz="900" baseline="0" dirty="0">
                <a:solidFill>
                  <a:srgbClr val="9D9EA0"/>
                </a:solidFill>
              </a:rPr>
              <a:t> ERC EBC</a:t>
            </a:r>
            <a:r>
              <a:rPr lang="de-DE" sz="900" dirty="0">
                <a:solidFill>
                  <a:srgbClr val="9D9EA0"/>
                </a:solidFill>
              </a:rPr>
              <a:t> |  12.09.2018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.rwth-aachen.de/EBC/EBC_intern/AixCaliBuH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rive.google.com/file/d/1uzRLAdlM1AGqktJlknj0_bIAwFCYRRKv/view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/>
              <a:t>Fabian Wüllhorst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288000" y="2487599"/>
            <a:ext cx="8568000" cy="1801919"/>
          </a:xfrm>
        </p:spPr>
        <p:txBody>
          <a:bodyPr/>
          <a:lstStyle/>
          <a:p>
            <a:r>
              <a:rPr lang="de-DE" dirty="0" err="1" smtClean="0"/>
              <a:t>AixCaliBuHA</a:t>
            </a:r>
            <a:r>
              <a:rPr lang="de-DE" dirty="0" smtClean="0"/>
              <a:t> - </a:t>
            </a:r>
            <a:r>
              <a:rPr lang="de-DE" dirty="0"/>
              <a:t/>
            </a:r>
            <a:br>
              <a:rPr lang="de-DE" dirty="0"/>
            </a:br>
            <a:r>
              <a:rPr lang="en-US" dirty="0"/>
              <a:t>Aix </a:t>
            </a:r>
            <a:r>
              <a:rPr lang="en-US" dirty="0" smtClean="0"/>
              <a:t>Calibration </a:t>
            </a:r>
            <a:r>
              <a:rPr lang="en-US" dirty="0"/>
              <a:t>for Building and HVAC System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288000" y="4289519"/>
            <a:ext cx="8568000" cy="1655762"/>
          </a:xfrm>
        </p:spPr>
        <p:txBody>
          <a:bodyPr/>
          <a:lstStyle/>
          <a:p>
            <a:r>
              <a:rPr lang="de-DE" dirty="0"/>
              <a:t>Vortrag </a:t>
            </a:r>
            <a:r>
              <a:rPr lang="de-DE" dirty="0" smtClean="0"/>
              <a:t>des aktuellen Stands der Entwicklung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939227848"/>
              </p:ext>
            </p:extLst>
          </p:nvPr>
        </p:nvGraphicFramePr>
        <p:xfrm>
          <a:off x="288000" y="838199"/>
          <a:ext cx="8568000" cy="532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7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" name="Textplatzhalter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Aktuelle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1"/>
            <a:r>
              <a:rPr lang="de-DE" dirty="0" err="1" smtClean="0"/>
              <a:t>MeasInputData</a:t>
            </a:r>
            <a:r>
              <a:rPr lang="de-DE" dirty="0" smtClean="0"/>
              <a:t> in </a:t>
            </a:r>
            <a:r>
              <a:rPr lang="de-DE" dirty="0" err="1" smtClean="0"/>
              <a:t>dymola_interface</a:t>
            </a:r>
            <a:r>
              <a:rPr lang="de-DE" dirty="0" smtClean="0"/>
              <a:t> integrieren</a:t>
            </a:r>
          </a:p>
          <a:p>
            <a:pPr lvl="1"/>
            <a:r>
              <a:rPr lang="de-DE" dirty="0" smtClean="0"/>
              <a:t>Parallel </a:t>
            </a:r>
            <a:r>
              <a:rPr lang="de-DE" dirty="0" err="1" smtClean="0"/>
              <a:t>processing</a:t>
            </a:r>
            <a:r>
              <a:rPr lang="de-DE" dirty="0" smtClean="0"/>
              <a:t> für Optimierung</a:t>
            </a:r>
          </a:p>
          <a:p>
            <a:pPr lvl="1"/>
            <a:r>
              <a:rPr lang="de-DE" dirty="0" smtClean="0"/>
              <a:t>Save / Load für alle Klassen</a:t>
            </a:r>
          </a:p>
          <a:p>
            <a:pPr lvl="1"/>
            <a:r>
              <a:rPr lang="de-DE" dirty="0" err="1" smtClean="0"/>
              <a:t>unit</a:t>
            </a:r>
            <a:r>
              <a:rPr lang="de-DE" dirty="0" smtClean="0"/>
              <a:t>-test von </a:t>
            </a:r>
            <a:r>
              <a:rPr lang="de-DE" dirty="0" err="1" smtClean="0"/>
              <a:t>dymola</a:t>
            </a:r>
            <a:r>
              <a:rPr lang="de-DE" dirty="0" smtClean="0"/>
              <a:t> in ci</a:t>
            </a:r>
          </a:p>
          <a:p>
            <a:r>
              <a:rPr lang="de-DE" dirty="0" smtClean="0"/>
              <a:t>Zukünftige Entwicklung</a:t>
            </a:r>
          </a:p>
          <a:p>
            <a:pPr lvl="1"/>
            <a:r>
              <a:rPr lang="de-DE" dirty="0" err="1" smtClean="0"/>
              <a:t>fmpy</a:t>
            </a:r>
            <a:endParaRPr lang="de-DE" dirty="0" smtClean="0"/>
          </a:p>
          <a:p>
            <a:pPr lvl="1"/>
            <a:r>
              <a:rPr lang="de-DE" dirty="0" err="1" smtClean="0"/>
              <a:t>Unsupervised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endParaRPr lang="de-DE" dirty="0" smtClean="0"/>
          </a:p>
          <a:p>
            <a:pPr lvl="1"/>
            <a:r>
              <a:rPr lang="de-DE" dirty="0" smtClean="0"/>
              <a:t>Model </a:t>
            </a:r>
            <a:r>
              <a:rPr lang="de-DE" dirty="0" err="1" smtClean="0"/>
              <a:t>generation</a:t>
            </a:r>
            <a:r>
              <a:rPr lang="de-DE" dirty="0" smtClean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77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288000" y="5459120"/>
            <a:ext cx="4154400" cy="704288"/>
          </a:xfrm>
        </p:spPr>
        <p:txBody>
          <a:bodyPr/>
          <a:lstStyle/>
          <a:p>
            <a:r>
              <a:rPr lang="de-DE" dirty="0"/>
              <a:t>Fabian Wüllhorst</a:t>
            </a:r>
          </a:p>
          <a:p>
            <a:r>
              <a:rPr lang="de-DE" dirty="0"/>
              <a:t>+49 157 527 44 276</a:t>
            </a:r>
          </a:p>
          <a:p>
            <a:r>
              <a:rPr lang="de-DE" dirty="0"/>
              <a:t>fabian.wuellhorst@eonerc.rwth-aachen.de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88000" y="5201146"/>
            <a:ext cx="8568000" cy="230400"/>
          </a:xfrm>
        </p:spPr>
        <p:txBody>
          <a:bodyPr/>
          <a:lstStyle/>
          <a:p>
            <a:r>
              <a:rPr lang="de-DE" dirty="0"/>
              <a:t>Kontakt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B8036B-6B39-4905-B59F-65D77DDFE820}"/>
              </a:ext>
            </a:extLst>
          </p:cNvPr>
          <p:cNvSpPr txBox="1"/>
          <p:nvPr/>
        </p:nvSpPr>
        <p:spPr>
          <a:xfrm>
            <a:off x="288000" y="4787675"/>
            <a:ext cx="535467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2400" b="1" dirty="0"/>
              <a:t>Vielen Dank für Ihre Aufmerksamkeit</a:t>
            </a:r>
            <a:endParaRPr lang="de-DE" sz="1400" b="1" dirty="0"/>
          </a:p>
        </p:txBody>
      </p:sp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D7FE1432-E74D-4948-9E22-C57A4154FF7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>
            <a:fillRect/>
          </a:stretch>
        </p:blipFill>
        <p:spPr>
          <a:xfrm>
            <a:off x="0" y="0"/>
            <a:ext cx="9144000" cy="45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397165944"/>
              </p:ext>
            </p:extLst>
          </p:nvPr>
        </p:nvGraphicFramePr>
        <p:xfrm>
          <a:off x="288000" y="838199"/>
          <a:ext cx="8568000" cy="532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09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wird für die Kalibrierung benötigt?</a:t>
            </a:r>
            <a:endParaRPr lang="de-DE" dirty="0"/>
          </a:p>
        </p:txBody>
      </p:sp>
      <p:sp>
        <p:nvSpPr>
          <p:cNvPr id="4" name="Textplatzhalter 11"/>
          <p:cNvSpPr txBox="1">
            <a:spLocks/>
          </p:cNvSpPr>
          <p:nvPr/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C7164C3-48CC-4B8B-A0D8-58E0B07564EE}"/>
              </a:ext>
            </a:extLst>
          </p:cNvPr>
          <p:cNvSpPr txBox="1"/>
          <p:nvPr/>
        </p:nvSpPr>
        <p:spPr>
          <a:xfrm>
            <a:off x="1003338" y="3065894"/>
            <a:ext cx="2108200" cy="58832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98704" tIns="170688" rIns="298704" bIns="17068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000" dirty="0" err="1" smtClean="0"/>
              <a:t>Sensitivity</a:t>
            </a:r>
            <a:r>
              <a:rPr lang="de-DE" sz="2000" dirty="0" smtClean="0"/>
              <a:t> Analysis</a:t>
            </a:r>
            <a:endParaRPr lang="de-DE" sz="44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C7164C3-48CC-4B8B-A0D8-58E0B07564EE}"/>
              </a:ext>
            </a:extLst>
          </p:cNvPr>
          <p:cNvSpPr txBox="1"/>
          <p:nvPr/>
        </p:nvSpPr>
        <p:spPr>
          <a:xfrm>
            <a:off x="1003338" y="2164561"/>
            <a:ext cx="2108200" cy="47764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98704" tIns="170688" rIns="298704" bIns="17068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000" dirty="0" err="1" smtClean="0"/>
              <a:t>Classification</a:t>
            </a:r>
            <a:endParaRPr lang="de-DE" sz="44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C7164C3-48CC-4B8B-A0D8-58E0B07564EE}"/>
              </a:ext>
            </a:extLst>
          </p:cNvPr>
          <p:cNvSpPr txBox="1"/>
          <p:nvPr/>
        </p:nvSpPr>
        <p:spPr>
          <a:xfrm>
            <a:off x="1003338" y="4076900"/>
            <a:ext cx="2108200" cy="47764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98704" tIns="170688" rIns="298704" bIns="17068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000" dirty="0" err="1" smtClean="0"/>
              <a:t>Calibration</a:t>
            </a:r>
            <a:endParaRPr lang="de-DE" sz="44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C7164C3-48CC-4B8B-A0D8-58E0B07564EE}"/>
              </a:ext>
            </a:extLst>
          </p:cNvPr>
          <p:cNvSpPr txBox="1"/>
          <p:nvPr/>
        </p:nvSpPr>
        <p:spPr>
          <a:xfrm>
            <a:off x="1003338" y="1263228"/>
            <a:ext cx="2108200" cy="47764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98704" tIns="170688" rIns="298704" bIns="17068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000" dirty="0" smtClean="0"/>
              <a:t>User Input</a:t>
            </a:r>
            <a:endParaRPr lang="de-DE" sz="4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CC7164C3-48CC-4B8B-A0D8-58E0B07564EE}"/>
              </a:ext>
            </a:extLst>
          </p:cNvPr>
          <p:cNvSpPr txBox="1"/>
          <p:nvPr/>
        </p:nvSpPr>
        <p:spPr>
          <a:xfrm>
            <a:off x="1003338" y="4978233"/>
            <a:ext cx="2108200" cy="47764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98704" tIns="170688" rIns="298704" bIns="17068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000" dirty="0" smtClean="0"/>
              <a:t>Validation</a:t>
            </a:r>
            <a:endParaRPr lang="de-DE" sz="4400" dirty="0"/>
          </a:p>
        </p:txBody>
      </p:sp>
      <p:grpSp>
        <p:nvGrpSpPr>
          <p:cNvPr id="90" name="Gruppieren 89"/>
          <p:cNvGrpSpPr/>
          <p:nvPr/>
        </p:nvGrpSpPr>
        <p:grpSpPr>
          <a:xfrm>
            <a:off x="3119157" y="1502555"/>
            <a:ext cx="12700" cy="3715005"/>
            <a:chOff x="3111538" y="1502052"/>
            <a:chExt cx="12700" cy="3715005"/>
          </a:xfrm>
        </p:grpSpPr>
        <p:cxnSp>
          <p:nvCxnSpPr>
            <p:cNvPr id="67" name="Gewinkelter Verbinder 66"/>
            <p:cNvCxnSpPr>
              <a:stCxn id="57" idx="3"/>
              <a:endCxn id="56" idx="3"/>
            </p:cNvCxnSpPr>
            <p:nvPr/>
          </p:nvCxnSpPr>
          <p:spPr>
            <a:xfrm>
              <a:off x="3111538" y="2403385"/>
              <a:ext cx="12700" cy="956674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4747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winkelter Verbinder 68"/>
            <p:cNvCxnSpPr>
              <a:stCxn id="56" idx="3"/>
              <a:endCxn id="58" idx="3"/>
            </p:cNvCxnSpPr>
            <p:nvPr/>
          </p:nvCxnSpPr>
          <p:spPr>
            <a:xfrm>
              <a:off x="3111538" y="3360059"/>
              <a:ext cx="12700" cy="95566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4747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r Verbinder 72"/>
            <p:cNvCxnSpPr>
              <a:stCxn id="58" idx="3"/>
              <a:endCxn id="60" idx="3"/>
            </p:cNvCxnSpPr>
            <p:nvPr/>
          </p:nvCxnSpPr>
          <p:spPr>
            <a:xfrm>
              <a:off x="3111538" y="4315724"/>
              <a:ext cx="12700" cy="901333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4747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winkelter Verbinder 78"/>
            <p:cNvCxnSpPr>
              <a:stCxn id="59" idx="3"/>
              <a:endCxn id="57" idx="3"/>
            </p:cNvCxnSpPr>
            <p:nvPr/>
          </p:nvCxnSpPr>
          <p:spPr>
            <a:xfrm>
              <a:off x="3111538" y="1502052"/>
              <a:ext cx="12700" cy="901333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4747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Abgerundetes Rechteck 83"/>
          <p:cNvSpPr/>
          <p:nvPr/>
        </p:nvSpPr>
        <p:spPr>
          <a:xfrm>
            <a:off x="3420373" y="2987489"/>
            <a:ext cx="2303253" cy="546881"/>
          </a:xfrm>
          <a:prstGeom prst="roundRect">
            <a:avLst/>
          </a:prstGeom>
          <a:solidFill>
            <a:srgbClr val="9D9E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Schnittstellen?</a:t>
            </a:r>
            <a:endParaRPr lang="de-DE" dirty="0"/>
          </a:p>
        </p:txBody>
      </p:sp>
      <p:sp>
        <p:nvSpPr>
          <p:cNvPr id="63" name="Abgerundetes Rechteck 62"/>
          <p:cNvSpPr/>
          <p:nvPr/>
        </p:nvSpPr>
        <p:spPr>
          <a:xfrm>
            <a:off x="4264823" y="1215920"/>
            <a:ext cx="2303253" cy="546881"/>
          </a:xfrm>
          <a:prstGeom prst="roundRect">
            <a:avLst/>
          </a:prstGeom>
          <a:solidFill>
            <a:srgbClr val="9D9E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Sollte minimal sein</a:t>
            </a:r>
            <a:endParaRPr lang="de-DE" dirty="0"/>
          </a:p>
        </p:txBody>
      </p:sp>
      <p:sp>
        <p:nvSpPr>
          <p:cNvPr id="85" name="Pfeil nach unten 84"/>
          <p:cNvSpPr/>
          <p:nvPr/>
        </p:nvSpPr>
        <p:spPr>
          <a:xfrm>
            <a:off x="1900111" y="1814145"/>
            <a:ext cx="281354" cy="277146"/>
          </a:xfrm>
          <a:prstGeom prst="downArrow">
            <a:avLst/>
          </a:prstGeom>
          <a:solidFill>
            <a:srgbClr val="9D9EA0"/>
          </a:solidFill>
          <a:ln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Pfeil nach unten 86"/>
          <p:cNvSpPr/>
          <p:nvPr/>
        </p:nvSpPr>
        <p:spPr>
          <a:xfrm>
            <a:off x="1900111" y="2714974"/>
            <a:ext cx="281354" cy="277146"/>
          </a:xfrm>
          <a:prstGeom prst="downArrow">
            <a:avLst/>
          </a:prstGeom>
          <a:solidFill>
            <a:srgbClr val="9D9EA0"/>
          </a:solidFill>
          <a:ln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Pfeil nach unten 87"/>
          <p:cNvSpPr/>
          <p:nvPr/>
        </p:nvSpPr>
        <p:spPr>
          <a:xfrm>
            <a:off x="1900111" y="3728267"/>
            <a:ext cx="281354" cy="277146"/>
          </a:xfrm>
          <a:prstGeom prst="downArrow">
            <a:avLst/>
          </a:prstGeom>
          <a:solidFill>
            <a:srgbClr val="9D9EA0"/>
          </a:solidFill>
          <a:ln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Pfeil nach unten 88"/>
          <p:cNvSpPr/>
          <p:nvPr/>
        </p:nvSpPr>
        <p:spPr>
          <a:xfrm>
            <a:off x="1897261" y="4627817"/>
            <a:ext cx="281354" cy="277146"/>
          </a:xfrm>
          <a:prstGeom prst="downArrow">
            <a:avLst/>
          </a:prstGeom>
          <a:solidFill>
            <a:srgbClr val="9D9EA0"/>
          </a:solidFill>
          <a:ln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Pfeil nach unten 90"/>
          <p:cNvSpPr/>
          <p:nvPr/>
        </p:nvSpPr>
        <p:spPr>
          <a:xfrm rot="16200000">
            <a:off x="3471530" y="954548"/>
            <a:ext cx="435686" cy="1069623"/>
          </a:xfrm>
          <a:prstGeom prst="downArrow">
            <a:avLst/>
          </a:prstGeom>
          <a:solidFill>
            <a:srgbClr val="9D9EA0"/>
          </a:solidFill>
          <a:ln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18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63" grpId="0" animBg="1"/>
      <p:bldP spid="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626368992"/>
              </p:ext>
            </p:extLst>
          </p:nvPr>
        </p:nvGraphicFramePr>
        <p:xfrm>
          <a:off x="288000" y="838199"/>
          <a:ext cx="8568000" cy="532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8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 der Entwicklung</a:t>
            </a:r>
            <a:endParaRPr lang="de-DE" dirty="0"/>
          </a:p>
        </p:txBody>
      </p:sp>
      <p:pic>
        <p:nvPicPr>
          <p:cNvPr id="5" name="Grafik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" y="1259339"/>
            <a:ext cx="7591425" cy="23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Vorführen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28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Interaktives UML-Diagramm</a:t>
            </a:r>
            <a:endParaRPr lang="de-DE" dirty="0"/>
          </a:p>
        </p:txBody>
      </p:sp>
      <p:pic>
        <p:nvPicPr>
          <p:cNvPr id="4" name="Grafik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0" y="916100"/>
            <a:ext cx="4264270" cy="49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023576867"/>
              </p:ext>
            </p:extLst>
          </p:nvPr>
        </p:nvGraphicFramePr>
        <p:xfrm>
          <a:off x="288000" y="838199"/>
          <a:ext cx="8568000" cy="532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570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Quality Gates zur Gewährleistung konsistenter Entwicklung</a:t>
            </a:r>
            <a:endParaRPr lang="de-DE" dirty="0"/>
          </a:p>
        </p:txBody>
      </p:sp>
      <p:sp>
        <p:nvSpPr>
          <p:cNvPr id="4" name="Textplatzhalter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287337" y="871200"/>
            <a:ext cx="6306893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Funktionalität: Unit-Test</a:t>
            </a:r>
          </a:p>
          <a:p>
            <a:pPr lvl="1"/>
            <a:r>
              <a:rPr lang="de-DE" dirty="0" smtClean="0"/>
              <a:t>Bei jedem push</a:t>
            </a:r>
          </a:p>
          <a:p>
            <a:pPr lvl="1"/>
            <a:r>
              <a:rPr lang="de-DE" dirty="0" smtClean="0"/>
              <a:t>Jede Einheit wird einzeln getestet</a:t>
            </a:r>
          </a:p>
          <a:p>
            <a:pPr lvl="1"/>
            <a:r>
              <a:rPr lang="de-DE" dirty="0" smtClean="0"/>
              <a:t>Alle unterstützte </a:t>
            </a:r>
            <a:r>
              <a:rPr lang="de-DE" dirty="0" err="1" smtClean="0"/>
              <a:t>python</a:t>
            </a:r>
            <a:r>
              <a:rPr lang="de-DE" dirty="0" smtClean="0"/>
              <a:t>-Versionen einzeln (3.5, 3.6, 3.7)</a:t>
            </a:r>
          </a:p>
          <a:p>
            <a:r>
              <a:rPr lang="de-DE" dirty="0" smtClean="0"/>
              <a:t>Qualität: </a:t>
            </a:r>
            <a:r>
              <a:rPr lang="de-DE" dirty="0" err="1" smtClean="0"/>
              <a:t>pylint</a:t>
            </a:r>
            <a:endParaRPr lang="de-DE" dirty="0"/>
          </a:p>
          <a:p>
            <a:pPr lvl="1"/>
            <a:r>
              <a:rPr lang="de-DE" dirty="0" smtClean="0"/>
              <a:t>Jeder </a:t>
            </a:r>
            <a:r>
              <a:rPr lang="de-DE" dirty="0" err="1" smtClean="0"/>
              <a:t>merge</a:t>
            </a:r>
            <a:r>
              <a:rPr lang="de-DE" dirty="0"/>
              <a:t> </a:t>
            </a:r>
            <a:r>
              <a:rPr lang="de-DE" dirty="0" smtClean="0"/>
              <a:t>darf den aktuellen Score nicht unterschreiten</a:t>
            </a:r>
          </a:p>
          <a:p>
            <a:pPr lvl="1"/>
            <a:r>
              <a:rPr lang="de-DE" dirty="0" err="1" smtClean="0"/>
              <a:t>Good-Names</a:t>
            </a:r>
            <a:r>
              <a:rPr lang="de-DE" dirty="0" smtClean="0"/>
              <a:t> können deklariert werden</a:t>
            </a:r>
          </a:p>
          <a:p>
            <a:r>
              <a:rPr lang="de-DE" dirty="0" smtClean="0"/>
              <a:t>Security: </a:t>
            </a:r>
            <a:r>
              <a:rPr lang="de-DE" dirty="0" err="1" smtClean="0"/>
              <a:t>GitLab</a:t>
            </a:r>
            <a:r>
              <a:rPr lang="de-DE" dirty="0" smtClean="0"/>
              <a:t> Security Dashboard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2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FAE60A6D-9762-4AB7-A218-C8488225A85B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3CD2EE11-26E6-42C5-AB70-93302684BF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Folienmaster-de</Template>
  <TotalTime>0</TotalTime>
  <Words>154</Words>
  <Application>Microsoft Office PowerPoint</Application>
  <PresentationFormat>Bildschirmpräsentation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Folienmaster EBC | E.ON ERC - Inhaltsfolien</vt:lpstr>
      <vt:lpstr>Folienmaster EBC | E.ON ERC - Titel-/Abschlussfolien</vt:lpstr>
      <vt:lpstr>AixCaliBuHA -  Aix Calibration for Building and HVAC System </vt:lpstr>
      <vt:lpstr>Gliederung</vt:lpstr>
      <vt:lpstr>Was wird für die Kalibrierung benötigt?</vt:lpstr>
      <vt:lpstr>Gliederung</vt:lpstr>
      <vt:lpstr>Aktueller Stand der Entwicklung</vt:lpstr>
      <vt:lpstr>Beispiel Vorführen</vt:lpstr>
      <vt:lpstr>Interaktives UML-Diagramm</vt:lpstr>
      <vt:lpstr>Gliederung</vt:lpstr>
      <vt:lpstr>Quality Gates zur Gewährleistung konsistenter Entwicklung</vt:lpstr>
      <vt:lpstr>Gliederung</vt:lpstr>
      <vt:lpstr>Ausblick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Beispiel-Titel, 1. Variante</dc:title>
  <dc:creator>Wüllhorst, Fabian</dc:creator>
  <cp:lastModifiedBy>Wüllhorst, Fabian</cp:lastModifiedBy>
  <cp:revision>745</cp:revision>
  <cp:lastPrinted>2015-12-03T17:36:18Z</cp:lastPrinted>
  <dcterms:created xsi:type="dcterms:W3CDTF">2018-09-05T14:18:43Z</dcterms:created>
  <dcterms:modified xsi:type="dcterms:W3CDTF">2019-06-07T06:48:46Z</dcterms:modified>
</cp:coreProperties>
</file>