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AA02-F400-4C31-9ED2-009D36B15956}" type="datetimeFigureOut">
              <a:rPr lang="de-DE" smtClean="0"/>
              <a:t>04.01.2019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72-C1D9-4433-B2A1-87BFD8B00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84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AA02-F400-4C31-9ED2-009D36B15956}" type="datetimeFigureOut">
              <a:rPr lang="de-DE" smtClean="0"/>
              <a:t>04.01.2019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72-C1D9-4433-B2A1-87BFD8B00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54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AA02-F400-4C31-9ED2-009D36B15956}" type="datetimeFigureOut">
              <a:rPr lang="de-DE" smtClean="0"/>
              <a:t>04.01.2019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72-C1D9-4433-B2A1-87BFD8B00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34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AA02-F400-4C31-9ED2-009D36B15956}" type="datetimeFigureOut">
              <a:rPr lang="de-DE" smtClean="0"/>
              <a:t>04.01.2019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72-C1D9-4433-B2A1-87BFD8B00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80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AA02-F400-4C31-9ED2-009D36B15956}" type="datetimeFigureOut">
              <a:rPr lang="de-DE" smtClean="0"/>
              <a:t>04.01.2019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72-C1D9-4433-B2A1-87BFD8B00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99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AA02-F400-4C31-9ED2-009D36B15956}" type="datetimeFigureOut">
              <a:rPr lang="de-DE" smtClean="0"/>
              <a:t>04.01.2019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72-C1D9-4433-B2A1-87BFD8B00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37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AA02-F400-4C31-9ED2-009D36B15956}" type="datetimeFigureOut">
              <a:rPr lang="de-DE" smtClean="0"/>
              <a:t>04.01.2019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72-C1D9-4433-B2A1-87BFD8B00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03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AA02-F400-4C31-9ED2-009D36B15956}" type="datetimeFigureOut">
              <a:rPr lang="de-DE" smtClean="0"/>
              <a:t>04.01.2019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72-C1D9-4433-B2A1-87BFD8B00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21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AA02-F400-4C31-9ED2-009D36B15956}" type="datetimeFigureOut">
              <a:rPr lang="de-DE" smtClean="0"/>
              <a:t>04.01.2019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72-C1D9-4433-B2A1-87BFD8B00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03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AA02-F400-4C31-9ED2-009D36B15956}" type="datetimeFigureOut">
              <a:rPr lang="de-DE" smtClean="0"/>
              <a:t>04.01.2019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72-C1D9-4433-B2A1-87BFD8B00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98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AA02-F400-4C31-9ED2-009D36B15956}" type="datetimeFigureOut">
              <a:rPr lang="de-DE" smtClean="0"/>
              <a:t>04.01.2019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72-C1D9-4433-B2A1-87BFD8B00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39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FAA02-F400-4C31-9ED2-009D36B15956}" type="datetimeFigureOut">
              <a:rPr lang="de-DE" smtClean="0"/>
              <a:t>04.01.2019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0A172-C1D9-4433-B2A1-87BFD8B00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56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1033273" y="548640"/>
            <a:ext cx="1080820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>
            <a:off x="1033273" y="2706624"/>
            <a:ext cx="1080820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1033273" y="4861560"/>
            <a:ext cx="1080820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-63293" y="350217"/>
            <a:ext cx="22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dsfinal: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-82296" y="2166343"/>
            <a:ext cx="22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timedelta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-82296" y="4657789"/>
            <a:ext cx="22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fixStart</a:t>
            </a:r>
            <a:r>
              <a:rPr lang="de-DE" dirty="0" smtClean="0"/>
              <a:t>:</a:t>
            </a:r>
            <a:endParaRPr lang="de-DE" dirty="0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1033273" y="6450087"/>
            <a:ext cx="10808208" cy="274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9599788" y="6534908"/>
            <a:ext cx="17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Simulation Time</a:t>
            </a:r>
            <a:endParaRPr lang="de-DE" dirty="0"/>
          </a:p>
        </p:txBody>
      </p:sp>
      <p:cxnSp>
        <p:nvCxnSpPr>
          <p:cNvPr id="17" name="Gerader Verbinder 16"/>
          <p:cNvCxnSpPr/>
          <p:nvPr/>
        </p:nvCxnSpPr>
        <p:spPr>
          <a:xfrm>
            <a:off x="1033273" y="246888"/>
            <a:ext cx="0" cy="6203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H="1">
            <a:off x="3389377" y="1912357"/>
            <a:ext cx="3919" cy="4537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>
            <a:off x="7592569" y="260604"/>
            <a:ext cx="0" cy="6203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>
            <a:off x="10753345" y="246887"/>
            <a:ext cx="0" cy="6203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1634080" y="175294"/>
            <a:ext cx="115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Device Off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5039273" y="135374"/>
            <a:ext cx="113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Device On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8611775" y="179308"/>
            <a:ext cx="115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Device Off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11062367" y="179308"/>
            <a:ext cx="113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Device On</a:t>
            </a:r>
            <a:endParaRPr lang="de-DE" dirty="0"/>
          </a:p>
        </p:txBody>
      </p:sp>
      <p:sp>
        <p:nvSpPr>
          <p:cNvPr id="42" name="Nach oben gekrümmter Pfeil 41"/>
          <p:cNvSpPr/>
          <p:nvPr/>
        </p:nvSpPr>
        <p:spPr>
          <a:xfrm>
            <a:off x="1033272" y="4861559"/>
            <a:ext cx="2432303" cy="369333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3" name="Nach oben gekrümmter Pfeil 42"/>
          <p:cNvSpPr/>
          <p:nvPr/>
        </p:nvSpPr>
        <p:spPr>
          <a:xfrm>
            <a:off x="1033272" y="4861558"/>
            <a:ext cx="6720840" cy="640335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4" name="Nach oben gekrümmter Pfeil 43"/>
          <p:cNvSpPr/>
          <p:nvPr/>
        </p:nvSpPr>
        <p:spPr>
          <a:xfrm>
            <a:off x="1033272" y="4875274"/>
            <a:ext cx="9906002" cy="684008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578123" y="4900876"/>
            <a:ext cx="1095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Simulation 1</a:t>
            </a:r>
            <a:endParaRPr lang="de-DE" sz="1400" dirty="0"/>
          </a:p>
        </p:txBody>
      </p:sp>
      <p:sp>
        <p:nvSpPr>
          <p:cNvPr id="46" name="Textfeld 45"/>
          <p:cNvSpPr txBox="1"/>
          <p:nvPr/>
        </p:nvSpPr>
        <p:spPr>
          <a:xfrm>
            <a:off x="4628144" y="5145905"/>
            <a:ext cx="1095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Simulation 2</a:t>
            </a:r>
            <a:endParaRPr lang="de-DE" sz="1400" dirty="0"/>
          </a:p>
        </p:txBody>
      </p:sp>
      <p:sp>
        <p:nvSpPr>
          <p:cNvPr id="47" name="Textfeld 46"/>
          <p:cNvSpPr txBox="1"/>
          <p:nvPr/>
        </p:nvSpPr>
        <p:spPr>
          <a:xfrm>
            <a:off x="8413781" y="4981710"/>
            <a:ext cx="1095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Simulation 3</a:t>
            </a:r>
            <a:endParaRPr lang="de-DE" sz="1400" dirty="0"/>
          </a:p>
        </p:txBody>
      </p:sp>
      <p:sp>
        <p:nvSpPr>
          <p:cNvPr id="48" name="Textfeld 47"/>
          <p:cNvSpPr txBox="1"/>
          <p:nvPr/>
        </p:nvSpPr>
        <p:spPr>
          <a:xfrm>
            <a:off x="11204794" y="4919353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…</a:t>
            </a:r>
            <a:endParaRPr lang="de-DE" sz="1400" dirty="0"/>
          </a:p>
        </p:txBody>
      </p:sp>
      <p:sp>
        <p:nvSpPr>
          <p:cNvPr id="49" name="Nach oben gekrümmter Pfeil 48"/>
          <p:cNvSpPr/>
          <p:nvPr/>
        </p:nvSpPr>
        <p:spPr>
          <a:xfrm>
            <a:off x="320040" y="2720338"/>
            <a:ext cx="3145535" cy="369333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0" name="Nach oben gekrümmter Pfeil 49"/>
          <p:cNvSpPr/>
          <p:nvPr/>
        </p:nvSpPr>
        <p:spPr>
          <a:xfrm>
            <a:off x="2712193" y="2707659"/>
            <a:ext cx="4972051" cy="369333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1" name="Geschweifte Klammer rechts 50"/>
          <p:cNvSpPr/>
          <p:nvPr/>
        </p:nvSpPr>
        <p:spPr>
          <a:xfrm rot="5400000">
            <a:off x="550011" y="3027910"/>
            <a:ext cx="327853" cy="661884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Geschweifte Klammer rechts 51"/>
          <p:cNvSpPr/>
          <p:nvPr/>
        </p:nvSpPr>
        <p:spPr>
          <a:xfrm rot="5400000">
            <a:off x="2879210" y="3074267"/>
            <a:ext cx="327853" cy="661884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feld 52"/>
              <p:cNvSpPr txBox="1"/>
              <p:nvPr/>
            </p:nvSpPr>
            <p:spPr>
              <a:xfrm>
                <a:off x="-395242" y="3582318"/>
                <a:ext cx="2231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Δt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5242" y="3582318"/>
                <a:ext cx="223113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feld 53"/>
              <p:cNvSpPr txBox="1"/>
              <p:nvPr/>
            </p:nvSpPr>
            <p:spPr>
              <a:xfrm>
                <a:off x="1927568" y="3591223"/>
                <a:ext cx="2231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Δt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4" name="Textfeld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568" y="3591223"/>
                <a:ext cx="223113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Geschweifte Klammer rechts 54"/>
          <p:cNvSpPr/>
          <p:nvPr/>
        </p:nvSpPr>
        <p:spPr>
          <a:xfrm rot="5400000">
            <a:off x="7083186" y="3070936"/>
            <a:ext cx="327853" cy="661884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feld 55"/>
              <p:cNvSpPr txBox="1"/>
              <p:nvPr/>
            </p:nvSpPr>
            <p:spPr>
              <a:xfrm>
                <a:off x="6131544" y="3587892"/>
                <a:ext cx="2231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Δt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44" y="3587892"/>
                <a:ext cx="22311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Geschweifte Klammer rechts 56"/>
          <p:cNvSpPr/>
          <p:nvPr/>
        </p:nvSpPr>
        <p:spPr>
          <a:xfrm rot="5400000">
            <a:off x="10258476" y="3070535"/>
            <a:ext cx="327853" cy="661884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feld 57"/>
              <p:cNvSpPr txBox="1"/>
              <p:nvPr/>
            </p:nvSpPr>
            <p:spPr>
              <a:xfrm>
                <a:off x="9313223" y="3624943"/>
                <a:ext cx="2231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Δt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223" y="3624943"/>
                <a:ext cx="22311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Nach oben gekrümmter Pfeil 58"/>
          <p:cNvSpPr/>
          <p:nvPr/>
        </p:nvSpPr>
        <p:spPr>
          <a:xfrm>
            <a:off x="6916170" y="2723026"/>
            <a:ext cx="3931283" cy="369333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0" name="Nach oben gekrümmter Pfeil 59"/>
          <p:cNvSpPr/>
          <p:nvPr/>
        </p:nvSpPr>
        <p:spPr>
          <a:xfrm>
            <a:off x="10091898" y="2703575"/>
            <a:ext cx="2990120" cy="369333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1" name="Nach oben gekrümmter Pfeil 60"/>
          <p:cNvSpPr/>
          <p:nvPr/>
        </p:nvSpPr>
        <p:spPr>
          <a:xfrm>
            <a:off x="1044880" y="4881011"/>
            <a:ext cx="12515671" cy="684008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11204794" y="2669622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…</a:t>
            </a:r>
            <a:endParaRPr lang="de-DE" sz="1400" dirty="0"/>
          </a:p>
        </p:txBody>
      </p:sp>
      <p:sp>
        <p:nvSpPr>
          <p:cNvPr id="63" name="Textfeld 62"/>
          <p:cNvSpPr txBox="1"/>
          <p:nvPr/>
        </p:nvSpPr>
        <p:spPr>
          <a:xfrm>
            <a:off x="1267158" y="2748157"/>
            <a:ext cx="1095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Simulation 1</a:t>
            </a:r>
            <a:endParaRPr lang="de-DE" sz="1400" dirty="0"/>
          </a:p>
        </p:txBody>
      </p:sp>
      <p:sp>
        <p:nvSpPr>
          <p:cNvPr id="64" name="Textfeld 63"/>
          <p:cNvSpPr txBox="1"/>
          <p:nvPr/>
        </p:nvSpPr>
        <p:spPr>
          <a:xfrm>
            <a:off x="4624737" y="2739059"/>
            <a:ext cx="1095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Simulation 2</a:t>
            </a:r>
            <a:endParaRPr lang="de-DE" sz="1400" dirty="0"/>
          </a:p>
        </p:txBody>
      </p:sp>
      <p:sp>
        <p:nvSpPr>
          <p:cNvPr id="65" name="Textfeld 64"/>
          <p:cNvSpPr txBox="1"/>
          <p:nvPr/>
        </p:nvSpPr>
        <p:spPr>
          <a:xfrm>
            <a:off x="8361966" y="2747654"/>
            <a:ext cx="1095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Simulation 3</a:t>
            </a:r>
            <a:endParaRPr lang="de-DE" sz="1400" dirty="0"/>
          </a:p>
        </p:txBody>
      </p:sp>
      <p:sp>
        <p:nvSpPr>
          <p:cNvPr id="66" name="Nach oben gekrümmter Pfeil 65"/>
          <p:cNvSpPr/>
          <p:nvPr/>
        </p:nvSpPr>
        <p:spPr>
          <a:xfrm>
            <a:off x="1026426" y="558708"/>
            <a:ext cx="2439149" cy="369333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7" name="Nach oben gekrümmter Pfeil 66"/>
          <p:cNvSpPr/>
          <p:nvPr/>
        </p:nvSpPr>
        <p:spPr>
          <a:xfrm>
            <a:off x="3382529" y="546028"/>
            <a:ext cx="4301715" cy="369333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8" name="Nach oben gekrümmter Pfeil 67"/>
          <p:cNvSpPr/>
          <p:nvPr/>
        </p:nvSpPr>
        <p:spPr>
          <a:xfrm>
            <a:off x="7592570" y="574722"/>
            <a:ext cx="3254884" cy="369333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9" name="Nach oben gekrümmter Pfeil 68"/>
          <p:cNvSpPr/>
          <p:nvPr/>
        </p:nvSpPr>
        <p:spPr>
          <a:xfrm>
            <a:off x="10753345" y="570838"/>
            <a:ext cx="3254884" cy="369333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11505704" y="544626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…</a:t>
            </a:r>
            <a:endParaRPr lang="de-DE" sz="1400" dirty="0"/>
          </a:p>
        </p:txBody>
      </p:sp>
      <p:sp>
        <p:nvSpPr>
          <p:cNvPr id="71" name="Textfeld 70"/>
          <p:cNvSpPr txBox="1"/>
          <p:nvPr/>
        </p:nvSpPr>
        <p:spPr>
          <a:xfrm>
            <a:off x="1568068" y="623161"/>
            <a:ext cx="1095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Simulation 1</a:t>
            </a:r>
            <a:endParaRPr lang="de-DE" sz="1400" dirty="0"/>
          </a:p>
        </p:txBody>
      </p:sp>
      <p:sp>
        <p:nvSpPr>
          <p:cNvPr id="72" name="Textfeld 71"/>
          <p:cNvSpPr txBox="1"/>
          <p:nvPr/>
        </p:nvSpPr>
        <p:spPr>
          <a:xfrm>
            <a:off x="4925647" y="614063"/>
            <a:ext cx="1095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Simulation 2</a:t>
            </a:r>
            <a:endParaRPr lang="de-DE" sz="1400" dirty="0"/>
          </a:p>
        </p:txBody>
      </p:sp>
      <p:sp>
        <p:nvSpPr>
          <p:cNvPr id="73" name="Textfeld 72"/>
          <p:cNvSpPr txBox="1"/>
          <p:nvPr/>
        </p:nvSpPr>
        <p:spPr>
          <a:xfrm>
            <a:off x="8662876" y="622658"/>
            <a:ext cx="1095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Simulation 3</a:t>
            </a:r>
            <a:endParaRPr lang="de-DE" sz="1400" dirty="0"/>
          </a:p>
        </p:txBody>
      </p:sp>
      <p:sp>
        <p:nvSpPr>
          <p:cNvPr id="87" name="Geschweifte Klammer rechts 86"/>
          <p:cNvSpPr/>
          <p:nvPr/>
        </p:nvSpPr>
        <p:spPr>
          <a:xfrm rot="16200000">
            <a:off x="3033397" y="-109364"/>
            <a:ext cx="766887" cy="2109150"/>
          </a:xfrm>
          <a:prstGeom prst="rightBrace">
            <a:avLst>
              <a:gd name="adj1" fmla="val 250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feld 87"/>
          <p:cNvSpPr txBox="1"/>
          <p:nvPr/>
        </p:nvSpPr>
        <p:spPr>
          <a:xfrm>
            <a:off x="2415345" y="1131764"/>
            <a:ext cx="2916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sz="1100" dirty="0" smtClean="0"/>
              <a:t>Get dsfinal of Simulation 1</a:t>
            </a:r>
          </a:p>
          <a:p>
            <a:pPr marL="342900" indent="-342900">
              <a:buAutoNum type="arabicPeriod"/>
            </a:pPr>
            <a:r>
              <a:rPr lang="de-DE" sz="1100" dirty="0" smtClean="0"/>
              <a:t>Alter this dsfinal</a:t>
            </a:r>
          </a:p>
          <a:p>
            <a:pPr marL="342900" indent="-342900">
              <a:buAutoNum type="arabicPeriod"/>
            </a:pPr>
            <a:r>
              <a:rPr lang="de-DE" sz="1100" dirty="0" smtClean="0"/>
              <a:t>Import altered dsfinal as Initial value for Simulation 2</a:t>
            </a:r>
            <a:endParaRPr lang="de-DE" sz="1100" dirty="0"/>
          </a:p>
        </p:txBody>
      </p:sp>
      <p:cxnSp>
        <p:nvCxnSpPr>
          <p:cNvPr id="90" name="Gerader Verbinder 89"/>
          <p:cNvCxnSpPr/>
          <p:nvPr/>
        </p:nvCxnSpPr>
        <p:spPr>
          <a:xfrm>
            <a:off x="3412299" y="296337"/>
            <a:ext cx="0" cy="827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940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Breitbild</PresentationFormat>
  <Paragraphs>27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Wüllhorst, Fabian</dc:creator>
  <cp:lastModifiedBy>Wüllhorst, Fabian</cp:lastModifiedBy>
  <cp:revision>3</cp:revision>
  <dcterms:created xsi:type="dcterms:W3CDTF">2019-01-04T07:48:55Z</dcterms:created>
  <dcterms:modified xsi:type="dcterms:W3CDTF">2019-01-04T08:07:29Z</dcterms:modified>
</cp:coreProperties>
</file>