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</p:sldIdLst>
  <p:sldSz cx="12192000" cy="6858000"/>
  <p:notesSz cx="6797675" cy="985678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09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595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34" userDrawn="1">
          <p15:clr>
            <a:srgbClr val="A4A3A4"/>
          </p15:clr>
        </p15:guide>
        <p15:guide id="8" pos="1096" userDrawn="1">
          <p15:clr>
            <a:srgbClr val="A4A3A4"/>
          </p15:clr>
        </p15:guide>
        <p15:guide id="9" pos="18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9EA0"/>
    <a:srgbClr val="00549F"/>
    <a:srgbClr val="B4B4B6"/>
    <a:srgbClr val="FFFFFF"/>
    <a:srgbClr val="C5C5C8"/>
    <a:srgbClr val="DD402D"/>
    <a:srgbClr val="C7C7C9"/>
    <a:srgbClr val="C6C6C8"/>
    <a:srgbClr val="F1B3AB"/>
    <a:srgbClr val="EB8C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1CAC4B-ED18-424D-9AE2-C1D67332E6DB}" v="753" dt="2023-10-06T10:19:22.2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86386" autoAdjust="0"/>
  </p:normalViewPr>
  <p:slideViewPr>
    <p:cSldViewPr snapToGrid="0" showGuides="1">
      <p:cViewPr varScale="1">
        <p:scale>
          <a:sx n="98" d="100"/>
          <a:sy n="98" d="100"/>
        </p:scale>
        <p:origin x="750" y="90"/>
      </p:cViewPr>
      <p:guideLst>
        <p:guide orient="horz" pos="2160"/>
        <p:guide pos="3840"/>
        <p:guide orient="horz" pos="709"/>
        <p:guide orient="horz" pos="4194"/>
        <p:guide orient="horz" pos="595"/>
        <p:guide pos="7440"/>
        <p:guide pos="234"/>
        <p:guide pos="1096"/>
        <p:guide pos="1844"/>
      </p:guideLst>
    </p:cSldViewPr>
  </p:slideViewPr>
  <p:outlineViewPr>
    <p:cViewPr>
      <p:scale>
        <a:sx n="33" d="100"/>
        <a:sy n="33" d="100"/>
      </p:scale>
      <p:origin x="0" y="-5448"/>
    </p:cViewPr>
  </p:outlineViewPr>
  <p:notesTextViewPr>
    <p:cViewPr>
      <p:scale>
        <a:sx n="133" d="100"/>
        <a:sy n="133" d="100"/>
      </p:scale>
      <p:origin x="0" y="0"/>
    </p:cViewPr>
  </p:notesTextViewPr>
  <p:notesViewPr>
    <p:cSldViewPr snapToGrid="0" showGuides="1">
      <p:cViewPr varScale="1">
        <p:scale>
          <a:sx n="78" d="100"/>
          <a:sy n="78" d="100"/>
        </p:scale>
        <p:origin x="4062" y="102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h Leidolf" userId="7ade9349f3780567" providerId="LiveId" clId="{1A402047-1123-40E6-9703-124EF0D5EFF7}"/>
    <pc:docChg chg="undo custSel addSld delSld modSld sldOrd">
      <pc:chgData name="Sarah Leidolf" userId="7ade9349f3780567" providerId="LiveId" clId="{1A402047-1123-40E6-9703-124EF0D5EFF7}" dt="2023-10-04T06:42:32.622" v="6063" actId="113"/>
      <pc:docMkLst>
        <pc:docMk/>
      </pc:docMkLst>
      <pc:sldChg chg="modSp mod">
        <pc:chgData name="Sarah Leidolf" userId="7ade9349f3780567" providerId="LiveId" clId="{1A402047-1123-40E6-9703-124EF0D5EFF7}" dt="2023-10-03T08:22:55.100" v="2989" actId="14100"/>
        <pc:sldMkLst>
          <pc:docMk/>
          <pc:sldMk cId="3044660631" sldId="256"/>
        </pc:sldMkLst>
        <pc:spChg chg="mod">
          <ac:chgData name="Sarah Leidolf" userId="7ade9349f3780567" providerId="LiveId" clId="{1A402047-1123-40E6-9703-124EF0D5EFF7}" dt="2023-10-03T08:22:55.100" v="2989" actId="14100"/>
          <ac:spMkLst>
            <pc:docMk/>
            <pc:sldMk cId="3044660631" sldId="256"/>
            <ac:spMk id="4" creationId="{00000000-0000-0000-0000-000000000000}"/>
          </ac:spMkLst>
        </pc:spChg>
      </pc:sldChg>
      <pc:sldChg chg="addSp delSp modSp mod addAnim delAnim modAnim modNotesTx">
        <pc:chgData name="Sarah Leidolf" userId="7ade9349f3780567" providerId="LiveId" clId="{1A402047-1123-40E6-9703-124EF0D5EFF7}" dt="2023-10-04T06:41:21.506" v="6052" actId="20577"/>
        <pc:sldMkLst>
          <pc:docMk/>
          <pc:sldMk cId="326170293" sldId="259"/>
        </pc:sldMkLst>
        <pc:spChg chg="mod">
          <ac:chgData name="Sarah Leidolf" userId="7ade9349f3780567" providerId="LiveId" clId="{1A402047-1123-40E6-9703-124EF0D5EFF7}" dt="2023-10-02T15:15:03.729" v="140" actId="1036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1A402047-1123-40E6-9703-124EF0D5EFF7}" dt="2023-10-02T15:14:21.497" v="104" actId="14100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21" creationId="{A1A8252F-C052-798C-964F-EE6A31DD6FE2}"/>
          </ac:spMkLst>
        </pc:spChg>
        <pc:spChg chg="add del mod">
          <ac:chgData name="Sarah Leidolf" userId="7ade9349f3780567" providerId="LiveId" clId="{1A402047-1123-40E6-9703-124EF0D5EFF7}" dt="2023-10-02T17:39:12.831" v="1235" actId="1035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1" creationId="{48A060EC-1C00-3531-2325-6D27AFF338F6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3" creationId="{32EE5F97-6C72-0E38-11EB-687D60BAACA0}"/>
          </ac:spMkLst>
        </pc:spChg>
        <pc:spChg chg="add del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34" creationId="{D8E86D6C-90BE-5B06-3050-A2DB249A8165}"/>
          </ac:spMkLst>
        </pc:spChg>
        <pc:spChg chg="add del mod">
          <ac:chgData name="Sarah Leidolf" userId="7ade9349f3780567" providerId="LiveId" clId="{1A402047-1123-40E6-9703-124EF0D5EFF7}" dt="2023-10-02T15:17:33.140" v="195" actId="478"/>
          <ac:spMkLst>
            <pc:docMk/>
            <pc:sldMk cId="326170293" sldId="259"/>
            <ac:spMk id="36" creationId="{81F155D9-E903-420C-63D8-6C9858D6EF6A}"/>
          </ac:spMkLst>
        </pc:spChg>
        <pc:spChg chg="add del">
          <ac:chgData name="Sarah Leidolf" userId="7ade9349f3780567" providerId="LiveId" clId="{1A402047-1123-40E6-9703-124EF0D5EFF7}" dt="2023-10-02T15:17:31.776" v="194" actId="478"/>
          <ac:spMkLst>
            <pc:docMk/>
            <pc:sldMk cId="326170293" sldId="259"/>
            <ac:spMk id="37" creationId="{EB379C50-9C39-1921-87F0-27D3DF6AA109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7" creationId="{681A4222-430B-F4B4-272F-7AB685BDF2AE}"/>
          </ac:spMkLst>
        </pc:spChg>
        <pc:spChg chg="add mod">
          <ac:chgData name="Sarah Leidolf" userId="7ade9349f3780567" providerId="LiveId" clId="{1A402047-1123-40E6-9703-124EF0D5EFF7}" dt="2023-10-02T15:20:43.091" v="266" actId="164"/>
          <ac:spMkLst>
            <pc:docMk/>
            <pc:sldMk cId="326170293" sldId="259"/>
            <ac:spMk id="48" creationId="{15743158-B047-E924-1F88-EEDF108B9087}"/>
          </ac:spMkLst>
        </pc:spChg>
        <pc:spChg chg="add mod">
          <ac:chgData name="Sarah Leidolf" userId="7ade9349f3780567" providerId="LiveId" clId="{1A402047-1123-40E6-9703-124EF0D5EFF7}" dt="2023-10-02T16:21:42.588" v="295" actId="164"/>
          <ac:spMkLst>
            <pc:docMk/>
            <pc:sldMk cId="326170293" sldId="259"/>
            <ac:spMk id="62" creationId="{1C1C42DD-15D7-32E0-7AD9-314E9ABB6A0D}"/>
          </ac:spMkLst>
        </pc:spChg>
        <pc:spChg chg="add del">
          <ac:chgData name="Sarah Leidolf" userId="7ade9349f3780567" providerId="LiveId" clId="{1A402047-1123-40E6-9703-124EF0D5EFF7}" dt="2023-10-02T16:21:09.930" v="292" actId="478"/>
          <ac:spMkLst>
            <pc:docMk/>
            <pc:sldMk cId="326170293" sldId="259"/>
            <ac:spMk id="63" creationId="{CC1B86AD-66A4-35F2-0378-67E232889B3D}"/>
          </ac:spMkLst>
        </pc:spChg>
        <pc:spChg chg="add mod">
          <ac:chgData name="Sarah Leidolf" userId="7ade9349f3780567" providerId="LiveId" clId="{1A402047-1123-40E6-9703-124EF0D5EFF7}" dt="2023-10-02T16:21:46.950" v="296" actId="164"/>
          <ac:spMkLst>
            <pc:docMk/>
            <pc:sldMk cId="326170293" sldId="259"/>
            <ac:spMk id="64" creationId="{FB8E4769-315B-7B69-DC8F-BB9F3E008AEC}"/>
          </ac:spMkLst>
        </pc:spChg>
        <pc:spChg chg="add mod">
          <ac:chgData name="Sarah Leidolf" userId="7ade9349f3780567" providerId="LiveId" clId="{1A402047-1123-40E6-9703-124EF0D5EFF7}" dt="2023-10-02T16:35:15.812" v="422" actId="20577"/>
          <ac:spMkLst>
            <pc:docMk/>
            <pc:sldMk cId="326170293" sldId="259"/>
            <ac:spMk id="67" creationId="{5D83F643-8CA3-4099-C6B5-2D7F0A518685}"/>
          </ac:spMkLst>
        </pc:spChg>
        <pc:spChg chg="mod">
          <ac:chgData name="Sarah Leidolf" userId="7ade9349f3780567" providerId="LiveId" clId="{1A402047-1123-40E6-9703-124EF0D5EFF7}" dt="2023-10-02T16:31:47.884" v="410" actId="692"/>
          <ac:spMkLst>
            <pc:docMk/>
            <pc:sldMk cId="326170293" sldId="259"/>
            <ac:spMk id="71" creationId="{BC0D4802-595C-4486-D647-4BB3A37464F0}"/>
          </ac:spMkLst>
        </pc:spChg>
        <pc:spChg chg="add del mod topLvl">
          <ac:chgData name="Sarah Leidolf" userId="7ade9349f3780567" providerId="LiveId" clId="{1A402047-1123-40E6-9703-124EF0D5EFF7}" dt="2023-10-02T17:33:46.356" v="1204" actId="478"/>
          <ac:spMkLst>
            <pc:docMk/>
            <pc:sldMk cId="326170293" sldId="259"/>
            <ac:spMk id="74" creationId="{05643051-31C4-3946-61B2-ECB6D56D9408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5" creationId="{FF8557B5-9F0C-5EE8-C767-128439473862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6" creationId="{776E1F8E-A121-BED9-C55C-5045187F098F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7" creationId="{30AE2375-0AC6-EF3B-D3C1-4423A7329EFC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8" creationId="{54C3178D-759D-9CCA-7008-974A0BDC7C00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79" creationId="{E37583B3-22F9-2122-115C-BB31F0EA9447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0" creationId="{9D311AAD-943F-491E-88B4-FF869BBEEC66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1" creationId="{DDB43306-5040-7ABB-8976-5350B3F172BD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2" creationId="{25EEF6AF-5030-AEDC-069F-9CBB6B5C8E8B}"/>
          </ac:spMkLst>
        </pc:spChg>
        <pc:spChg chg="add del mod ord">
          <ac:chgData name="Sarah Leidolf" userId="7ade9349f3780567" providerId="LiveId" clId="{1A402047-1123-40E6-9703-124EF0D5EFF7}" dt="2023-10-02T17:33:43.544" v="1203" actId="478"/>
          <ac:spMkLst>
            <pc:docMk/>
            <pc:sldMk cId="326170293" sldId="259"/>
            <ac:spMk id="83" creationId="{8A05CDCB-ABD6-860D-29D0-C505914AEC1C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5" creationId="{CDF4D577-1E4F-2FC0-F6B3-10017A489557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6" creationId="{48A36DA7-40A2-7A99-BBB3-14261B570F24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7" creationId="{3D4EF7BA-9F3B-43BB-D83D-14B032BC4600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8" creationId="{5A2D066E-9F0E-3AF7-F526-4223C9FF775A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89" creationId="{110B1F3E-CD58-E745-AE15-373F66D09BDC}"/>
          </ac:spMkLst>
        </pc:spChg>
        <pc:spChg chg="add del">
          <ac:chgData name="Sarah Leidolf" userId="7ade9349f3780567" providerId="LiveId" clId="{1A402047-1123-40E6-9703-124EF0D5EFF7}" dt="2023-10-02T17:36:22.452" v="1213" actId="11529"/>
          <ac:spMkLst>
            <pc:docMk/>
            <pc:sldMk cId="326170293" sldId="259"/>
            <ac:spMk id="90" creationId="{F8FEFD2F-35DA-4C18-9C4E-13B96F1FBF15}"/>
          </ac:spMkLst>
        </pc:spChg>
        <pc:spChg chg="add del mod">
          <ac:chgData name="Sarah Leidolf" userId="7ade9349f3780567" providerId="LiveId" clId="{1A402047-1123-40E6-9703-124EF0D5EFF7}" dt="2023-10-02T17:36:42.415" v="1217" actId="11529"/>
          <ac:spMkLst>
            <pc:docMk/>
            <pc:sldMk cId="326170293" sldId="259"/>
            <ac:spMk id="91" creationId="{75D8196B-A777-3E14-9A10-6075BD9849C3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2" creationId="{E5D9BBFA-1EFB-0596-46FD-A541002DF921}"/>
          </ac:spMkLst>
        </pc:spChg>
        <pc:spChg chg="add mo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3" creationId="{DB77922A-EE53-CA26-06D0-FF226E450AB9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4" creationId="{F2D0A051-C7A7-0F37-9BC8-F1D0B86F236B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5" creationId="{DB01DF8F-C44A-E79F-A728-6DA28241AD9C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6" creationId="{50719315-177C-90D2-EC28-CB07E0CD41F6}"/>
          </ac:spMkLst>
        </pc:spChg>
        <pc:spChg chg="add mod ord">
          <ac:chgData name="Sarah Leidolf" userId="7ade9349f3780567" providerId="LiveId" clId="{1A402047-1123-40E6-9703-124EF0D5EFF7}" dt="2023-10-02T17:38:12.359" v="1230" actId="164"/>
          <ac:spMkLst>
            <pc:docMk/>
            <pc:sldMk cId="326170293" sldId="259"/>
            <ac:spMk id="97" creationId="{4C8BEA21-56B0-9F77-9E54-99AEAA4CC0EC}"/>
          </ac:spMkLst>
        </pc:spChg>
        <pc:grpChg chg="add mod">
          <ac:chgData name="Sarah Leidolf" userId="7ade9349f3780567" providerId="LiveId" clId="{1A402047-1123-40E6-9703-124EF0D5EFF7}" dt="2023-10-02T16:27:33.291" v="379" actId="1076"/>
          <ac:grpSpMkLst>
            <pc:docMk/>
            <pc:sldMk cId="326170293" sldId="259"/>
            <ac:grpSpMk id="49" creationId="{09A20EC0-2AE7-5ADC-A1CD-AA4B2AB8CD50}"/>
          </ac:grpSpMkLst>
        </pc:grpChg>
        <pc:grpChg chg="add mod">
          <ac:chgData name="Sarah Leidolf" userId="7ade9349f3780567" providerId="LiveId" clId="{1A402047-1123-40E6-9703-124EF0D5EFF7}" dt="2023-10-02T16:21:42.588" v="295" actId="164"/>
          <ac:grpSpMkLst>
            <pc:docMk/>
            <pc:sldMk cId="326170293" sldId="259"/>
            <ac:grpSpMk id="58" creationId="{14445A39-A1A7-5682-9A97-E965E723D352}"/>
          </ac:grpSpMkLst>
        </pc:grpChg>
        <pc:grpChg chg="add mod">
          <ac:chgData name="Sarah Leidolf" userId="7ade9349f3780567" providerId="LiveId" clId="{1A402047-1123-40E6-9703-124EF0D5EFF7}" dt="2023-10-02T16:21:46.950" v="296" actId="164"/>
          <ac:grpSpMkLst>
            <pc:docMk/>
            <pc:sldMk cId="326170293" sldId="259"/>
            <ac:grpSpMk id="59" creationId="{EE68668E-63E5-6510-FB24-4AF920A17958}"/>
          </ac:grpSpMkLst>
        </pc:grpChg>
        <pc:grpChg chg="add mod">
          <ac:chgData name="Sarah Leidolf" userId="7ade9349f3780567" providerId="LiveId" clId="{1A402047-1123-40E6-9703-124EF0D5EFF7}" dt="2023-10-02T16:21:55.577" v="297" actId="1076"/>
          <ac:grpSpMkLst>
            <pc:docMk/>
            <pc:sldMk cId="326170293" sldId="259"/>
            <ac:grpSpMk id="65" creationId="{76BEC680-8FE0-1F0C-1806-A49EF114DA8C}"/>
          </ac:grpSpMkLst>
        </pc:grpChg>
        <pc:grpChg chg="add mod">
          <ac:chgData name="Sarah Leidolf" userId="7ade9349f3780567" providerId="LiveId" clId="{1A402047-1123-40E6-9703-124EF0D5EFF7}" dt="2023-10-02T16:22:32.670" v="309" actId="1037"/>
          <ac:grpSpMkLst>
            <pc:docMk/>
            <pc:sldMk cId="326170293" sldId="259"/>
            <ac:grpSpMk id="66" creationId="{05FD4249-B471-F883-DCFA-DDC6FE0E3AC9}"/>
          </ac:grpSpMkLst>
        </pc:grpChg>
        <pc:grpChg chg="add mod">
          <ac:chgData name="Sarah Leidolf" userId="7ade9349f3780567" providerId="LiveId" clId="{1A402047-1123-40E6-9703-124EF0D5EFF7}" dt="2023-10-02T16:27:37.839" v="380" actId="1076"/>
          <ac:grpSpMkLst>
            <pc:docMk/>
            <pc:sldMk cId="326170293" sldId="259"/>
            <ac:grpSpMk id="68" creationId="{F98F8CC3-8E44-29F4-42CB-5E739409985B}"/>
          </ac:grpSpMkLst>
        </pc:grpChg>
        <pc:grpChg chg="add mod topLvl">
          <ac:chgData name="Sarah Leidolf" userId="7ade9349f3780567" providerId="LiveId" clId="{1A402047-1123-40E6-9703-124EF0D5EFF7}" dt="2023-10-02T17:38:12.359" v="1230" actId="164"/>
          <ac:grpSpMkLst>
            <pc:docMk/>
            <pc:sldMk cId="326170293" sldId="259"/>
            <ac:grpSpMk id="69" creationId="{4B645582-40CC-5C1F-49D7-27BC5EB8186C}"/>
          </ac:grpSpMkLst>
        </pc:grpChg>
        <pc:grpChg chg="mod">
          <ac:chgData name="Sarah Leidolf" userId="7ade9349f3780567" providerId="LiveId" clId="{1A402047-1123-40E6-9703-124EF0D5EFF7}" dt="2023-10-02T16:27:55.139" v="381"/>
          <ac:grpSpMkLst>
            <pc:docMk/>
            <pc:sldMk cId="326170293" sldId="259"/>
            <ac:grpSpMk id="70" creationId="{67501C72-CF74-F519-4E2A-2CCEA04FA810}"/>
          </ac:grpSpMkLst>
        </pc:grpChg>
        <pc:grpChg chg="add del mod">
          <ac:chgData name="Sarah Leidolf" userId="7ade9349f3780567" providerId="LiveId" clId="{1A402047-1123-40E6-9703-124EF0D5EFF7}" dt="2023-10-02T17:33:46.356" v="1204" actId="478"/>
          <ac:grpSpMkLst>
            <pc:docMk/>
            <pc:sldMk cId="326170293" sldId="259"/>
            <ac:grpSpMk id="84" creationId="{6A7F2BC4-4238-FB76-99EA-E58A60992544}"/>
          </ac:grpSpMkLst>
        </pc:grpChg>
        <pc:grpChg chg="add mod">
          <ac:chgData name="Sarah Leidolf" userId="7ade9349f3780567" providerId="LiveId" clId="{1A402047-1123-40E6-9703-124EF0D5EFF7}" dt="2023-10-02T17:38:49.235" v="1234" actId="1036"/>
          <ac:grpSpMkLst>
            <pc:docMk/>
            <pc:sldMk cId="326170293" sldId="259"/>
            <ac:grpSpMk id="98" creationId="{30A874DE-8E28-A21F-78AB-629390169B68}"/>
          </ac:grpSpMkLst>
        </pc:grp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4" creationId="{0F80A71B-C2FD-A0EA-BEE3-ADA74189065A}"/>
          </ac:picMkLst>
        </pc:picChg>
        <pc:picChg chg="del mod">
          <ac:chgData name="Sarah Leidolf" userId="7ade9349f3780567" providerId="LiveId" clId="{1A402047-1123-40E6-9703-124EF0D5EFF7}" dt="2023-10-02T15:04:24.226" v="47" actId="478"/>
          <ac:picMkLst>
            <pc:docMk/>
            <pc:sldMk cId="326170293" sldId="259"/>
            <ac:picMk id="6" creationId="{0C1CF2A7-D368-2795-178F-88149F295F09}"/>
          </ac:picMkLst>
        </pc:picChg>
        <pc:picChg chg="add del mod">
          <ac:chgData name="Sarah Leidolf" userId="7ade9349f3780567" providerId="LiveId" clId="{1A402047-1123-40E6-9703-124EF0D5EFF7}" dt="2023-10-02T15:04:31.413" v="51" actId="478"/>
          <ac:picMkLst>
            <pc:docMk/>
            <pc:sldMk cId="326170293" sldId="259"/>
            <ac:picMk id="7" creationId="{CCDFBA59-1EFB-D2AD-8F53-8BF8CA9E1A66}"/>
          </ac:picMkLst>
        </pc:picChg>
        <pc:picChg chg="add del mod">
          <ac:chgData name="Sarah Leidolf" userId="7ade9349f3780567" providerId="LiveId" clId="{1A402047-1123-40E6-9703-124EF0D5EFF7}" dt="2023-10-02T15:04:32.595" v="52" actId="478"/>
          <ac:picMkLst>
            <pc:docMk/>
            <pc:sldMk cId="326170293" sldId="259"/>
            <ac:picMk id="10" creationId="{3EC4DC61-BCB4-4079-341C-C5658EC90CB0}"/>
          </ac:picMkLst>
        </pc:picChg>
        <pc:picChg chg="add del mod">
          <ac:chgData name="Sarah Leidolf" userId="7ade9349f3780567" providerId="LiveId" clId="{1A402047-1123-40E6-9703-124EF0D5EFF7}" dt="2023-10-02T15:05:31.700" v="78" actId="478"/>
          <ac:picMkLst>
            <pc:docMk/>
            <pc:sldMk cId="326170293" sldId="259"/>
            <ac:picMk id="12" creationId="{7DF82751-C95C-D1DF-3E3C-F0DB0A3864DD}"/>
          </ac:picMkLst>
        </pc:picChg>
        <pc:picChg chg="add del mod">
          <ac:chgData name="Sarah Leidolf" userId="7ade9349f3780567" providerId="LiveId" clId="{1A402047-1123-40E6-9703-124EF0D5EFF7}" dt="2023-10-02T15:04:19.330" v="46" actId="478"/>
          <ac:picMkLst>
            <pc:docMk/>
            <pc:sldMk cId="326170293" sldId="259"/>
            <ac:picMk id="14" creationId="{41BB5D7B-324A-136C-6A6C-3996AE241840}"/>
          </ac:picMkLst>
        </pc:picChg>
        <pc:picChg chg="add mod">
          <ac:chgData name="Sarah Leidolf" userId="7ade9349f3780567" providerId="LiveId" clId="{1A402047-1123-40E6-9703-124EF0D5EFF7}" dt="2023-10-02T16:26:00.679" v="368" actId="164"/>
          <ac:picMkLst>
            <pc:docMk/>
            <pc:sldMk cId="326170293" sldId="259"/>
            <ac:picMk id="17" creationId="{2B5429D1-2C7F-E119-E399-105586079E7E}"/>
          </ac:picMkLst>
        </pc:picChg>
        <pc:picChg chg="add del mod">
          <ac:chgData name="Sarah Leidolf" userId="7ade9349f3780567" providerId="LiveId" clId="{1A402047-1123-40E6-9703-124EF0D5EFF7}" dt="2023-10-02T15:04:17.469" v="45" actId="478"/>
          <ac:picMkLst>
            <pc:docMk/>
            <pc:sldMk cId="326170293" sldId="259"/>
            <ac:picMk id="23" creationId="{D4853BDB-A0E2-7AA3-29F9-81B07E7A5482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5" creationId="{CF2015FE-9BEF-C53C-D4E0-C428AF988ED1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6" creationId="{D5B47790-4FA8-1E48-F5EA-CD928CB9A7FC}"/>
          </ac:picMkLst>
        </pc:picChg>
        <pc:picChg chg="add del mod">
          <ac:chgData name="Sarah Leidolf" userId="7ade9349f3780567" providerId="LiveId" clId="{1A402047-1123-40E6-9703-124EF0D5EFF7}" dt="2023-10-02T17:39:12.831" v="1235" actId="1035"/>
          <ac:picMkLst>
            <pc:docMk/>
            <pc:sldMk cId="326170293" sldId="259"/>
            <ac:picMk id="27" creationId="{0F3DD4A3-0E6A-2A89-C362-076B1B0919C6}"/>
          </ac:picMkLst>
        </pc:picChg>
        <pc:picChg chg="add del mod">
          <ac:chgData name="Sarah Leidolf" userId="7ade9349f3780567" providerId="LiveId" clId="{1A402047-1123-40E6-9703-124EF0D5EFF7}" dt="2023-10-02T15:03:36.536" v="34" actId="478"/>
          <ac:picMkLst>
            <pc:docMk/>
            <pc:sldMk cId="326170293" sldId="259"/>
            <ac:picMk id="28" creationId="{836CF907-1DC5-5B49-EE19-CBC17F2B6D8E}"/>
          </ac:picMkLst>
        </pc:picChg>
        <pc:picChg chg="add del mod">
          <ac:chgData name="Sarah Leidolf" userId="7ade9349f3780567" providerId="LiveId" clId="{1A402047-1123-40E6-9703-124EF0D5EFF7}" dt="2023-10-02T15:04:15.861" v="44" actId="478"/>
          <ac:picMkLst>
            <pc:docMk/>
            <pc:sldMk cId="326170293" sldId="259"/>
            <ac:picMk id="32" creationId="{43A96B04-F3A6-6238-030B-1D1257EF3A32}"/>
          </ac:picMkLst>
        </pc:picChg>
        <pc:picChg chg="add del mod">
          <ac:chgData name="Sarah Leidolf" userId="7ade9349f3780567" providerId="LiveId" clId="{1A402047-1123-40E6-9703-124EF0D5EFF7}" dt="2023-10-02T15:05:31.039" v="77" actId="478"/>
          <ac:picMkLst>
            <pc:docMk/>
            <pc:sldMk cId="326170293" sldId="259"/>
            <ac:picMk id="38" creationId="{F4AD39A7-4A0A-C6ED-3DFC-E239549C0A70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39" creationId="{1B5D1596-967E-E7DC-AE1F-3D41FAFE8EE4}"/>
          </ac:picMkLst>
        </pc:picChg>
        <pc:picChg chg="add del mod">
          <ac:chgData name="Sarah Leidolf" userId="7ade9349f3780567" providerId="LiveId" clId="{1A402047-1123-40E6-9703-124EF0D5EFF7}" dt="2023-10-02T15:05:32.105" v="79" actId="478"/>
          <ac:picMkLst>
            <pc:docMk/>
            <pc:sldMk cId="326170293" sldId="259"/>
            <ac:picMk id="40" creationId="{9D06E6AA-6E66-5F84-EC8B-A50EBB38B8E6}"/>
          </ac:picMkLst>
        </pc:picChg>
        <pc:picChg chg="add del mod">
          <ac:chgData name="Sarah Leidolf" userId="7ade9349f3780567" providerId="LiveId" clId="{1A402047-1123-40E6-9703-124EF0D5EFF7}" dt="2023-10-02T15:05:30.179" v="76" actId="478"/>
          <ac:picMkLst>
            <pc:docMk/>
            <pc:sldMk cId="326170293" sldId="259"/>
            <ac:picMk id="41" creationId="{B525DDB3-56E4-BE7B-D920-77A78D6B3767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2" creationId="{353E0AE9-AF94-39C6-26CA-C856F11A0C6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3" creationId="{1E9A6849-F0B6-40C0-CAC3-84689C0CB773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4" creationId="{82B3423E-CDBC-3ACD-7E2B-ECA322049F42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5" creationId="{D19C3A53-9C3E-689E-C0FE-4D0891D278A1}"/>
          </ac:picMkLst>
        </pc:picChg>
        <pc:picChg chg="add mod">
          <ac:chgData name="Sarah Leidolf" userId="7ade9349f3780567" providerId="LiveId" clId="{1A402047-1123-40E6-9703-124EF0D5EFF7}" dt="2023-10-02T15:15:21.161" v="141" actId="1076"/>
          <ac:picMkLst>
            <pc:docMk/>
            <pc:sldMk cId="326170293" sldId="259"/>
            <ac:picMk id="46" creationId="{7AE1E0B8-C482-4CE8-B976-CE97091BD2F8}"/>
          </ac:picMkLst>
        </pc:picChg>
        <pc:cxnChg chg="add mod">
          <ac:chgData name="Sarah Leidolf" userId="7ade9349f3780567" providerId="LiveId" clId="{1A402047-1123-40E6-9703-124EF0D5EFF7}" dt="2023-10-02T16:20:33.732" v="286" actId="1036"/>
          <ac:cxnSpMkLst>
            <pc:docMk/>
            <pc:sldMk cId="326170293" sldId="259"/>
            <ac:cxnSpMk id="51" creationId="{EA186C85-A326-E28F-AB9D-BBF2A0319390}"/>
          </ac:cxnSpMkLst>
        </pc:cxnChg>
        <pc:cxnChg chg="add mod">
          <ac:chgData name="Sarah Leidolf" userId="7ade9349f3780567" providerId="LiveId" clId="{1A402047-1123-40E6-9703-124EF0D5EFF7}" dt="2023-10-02T16:20:13.761" v="280" actId="164"/>
          <ac:cxnSpMkLst>
            <pc:docMk/>
            <pc:sldMk cId="326170293" sldId="259"/>
            <ac:cxnSpMk id="54" creationId="{AD2D2168-8A96-EDEB-4E83-24DEAA8064AD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1A402047-1123-40E6-9703-124EF0D5EFF7}" dt="2023-10-02T16:20:36.540" v="287"/>
          <ac:cxnSpMkLst>
            <pc:docMk/>
            <pc:sldMk cId="326170293" sldId="259"/>
            <ac:cxnSpMk id="61" creationId="{DF2DBBF9-5B29-3B4F-FCE2-FD973A0E1C68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2" creationId="{F1B6564C-E523-20EA-16A1-A879DBC901EE}"/>
          </ac:cxnSpMkLst>
        </pc:cxnChg>
        <pc:cxnChg chg="mod">
          <ac:chgData name="Sarah Leidolf" userId="7ade9349f3780567" providerId="LiveId" clId="{1A402047-1123-40E6-9703-124EF0D5EFF7}" dt="2023-10-02T16:27:55.139" v="381"/>
          <ac:cxnSpMkLst>
            <pc:docMk/>
            <pc:sldMk cId="326170293" sldId="259"/>
            <ac:cxnSpMk id="73" creationId="{732AF9D9-BFD0-F4AD-B19C-B02AA0BCB331}"/>
          </ac:cxnSpMkLst>
        </pc:cxnChg>
      </pc:sldChg>
      <pc:sldChg chg="addSp delSp modSp mod modNotesTx">
        <pc:chgData name="Sarah Leidolf" userId="7ade9349f3780567" providerId="LiveId" clId="{1A402047-1123-40E6-9703-124EF0D5EFF7}" dt="2023-10-04T05:21:21.064" v="5818" actId="113"/>
        <pc:sldMkLst>
          <pc:docMk/>
          <pc:sldMk cId="3998746860" sldId="263"/>
        </pc:sldMkLst>
        <pc:spChg chg="add del mod">
          <ac:chgData name="Sarah Leidolf" userId="7ade9349f3780567" providerId="LiveId" clId="{1A402047-1123-40E6-9703-124EF0D5EFF7}" dt="2023-10-03T07:07:16.135" v="1285" actId="478"/>
          <ac:spMkLst>
            <pc:docMk/>
            <pc:sldMk cId="3998746860" sldId="263"/>
            <ac:spMk id="7" creationId="{B94FBD69-9684-4AF9-8171-F3891E497BDA}"/>
          </ac:spMkLst>
        </pc:spChg>
        <pc:spChg chg="add mod">
          <ac:chgData name="Sarah Leidolf" userId="7ade9349f3780567" providerId="LiveId" clId="{1A402047-1123-40E6-9703-124EF0D5EFF7}" dt="2023-10-03T07:09:25.159" v="1316" actId="14100"/>
          <ac:spMkLst>
            <pc:docMk/>
            <pc:sldMk cId="3998746860" sldId="263"/>
            <ac:spMk id="9" creationId="{4C79EA8D-1F5C-5B42-9664-FA17B3829A48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4" creationId="{00000000-0000-0000-0000-000000000000}"/>
          </ac:spMkLst>
        </pc:spChg>
        <pc:spChg chg="add mod">
          <ac:chgData name="Sarah Leidolf" userId="7ade9349f3780567" providerId="LiveId" clId="{1A402047-1123-40E6-9703-124EF0D5EFF7}" dt="2023-10-03T07:09:19.484" v="1315" actId="14100"/>
          <ac:spMkLst>
            <pc:docMk/>
            <pc:sldMk cId="3998746860" sldId="263"/>
            <ac:spMk id="14" creationId="{20E44480-A44C-1819-0A79-90F255858513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5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6" creationId="{00000000-0000-0000-0000-000000000000}"/>
          </ac:spMkLst>
        </pc:spChg>
        <pc:spChg chg="mod">
          <ac:chgData name="Sarah Leidolf" userId="7ade9349f3780567" providerId="LiveId" clId="{1A402047-1123-40E6-9703-124EF0D5EFF7}" dt="2023-10-03T09:26:39.516" v="4036" actId="1076"/>
          <ac:spMkLst>
            <pc:docMk/>
            <pc:sldMk cId="3998746860" sldId="263"/>
            <ac:spMk id="17" creationId="{33EC1E33-E143-E8BB-24C4-BD3FCC6E72B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8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19" creationId="{00000000-0000-0000-0000-000000000000}"/>
          </ac:spMkLst>
        </pc:spChg>
        <pc:spChg chg="del">
          <ac:chgData name="Sarah Leidolf" userId="7ade9349f3780567" providerId="LiveId" clId="{1A402047-1123-40E6-9703-124EF0D5EFF7}" dt="2023-10-02T17:21:47.939" v="1160" actId="478"/>
          <ac:spMkLst>
            <pc:docMk/>
            <pc:sldMk cId="3998746860" sldId="263"/>
            <ac:spMk id="21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2" creationId="{00000000-0000-0000-0000-000000000000}"/>
          </ac:spMkLst>
        </pc:spChg>
        <pc:spChg chg="add del">
          <ac:chgData name="Sarah Leidolf" userId="7ade9349f3780567" providerId="LiveId" clId="{1A402047-1123-40E6-9703-124EF0D5EFF7}" dt="2023-10-02T17:24:13.911" v="1185" actId="478"/>
          <ac:spMkLst>
            <pc:docMk/>
            <pc:sldMk cId="3998746860" sldId="263"/>
            <ac:spMk id="23" creationId="{00000000-0000-0000-0000-000000000000}"/>
          </ac:spMkLst>
        </pc:spChg>
        <pc:graphicFrameChg chg="mod modGraphic">
          <ac:chgData name="Sarah Leidolf" userId="7ade9349f3780567" providerId="LiveId" clId="{1A402047-1123-40E6-9703-124EF0D5EFF7}" dt="2023-10-03T09:26:30.450" v="4035" actId="14734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add mod">
          <ac:chgData name="Sarah Leidolf" userId="7ade9349f3780567" providerId="LiveId" clId="{1A402047-1123-40E6-9703-124EF0D5EFF7}" dt="2023-10-03T07:06:19.648" v="1281" actId="1076"/>
          <ac:picMkLst>
            <pc:docMk/>
            <pc:sldMk cId="3998746860" sldId="263"/>
            <ac:picMk id="3" creationId="{0E6BF2D5-E8DA-DA48-E3A1-67791F11033A}"/>
          </ac:picMkLst>
        </pc:picChg>
      </pc:sldChg>
      <pc:sldChg chg="mod ord modShow">
        <pc:chgData name="Sarah Leidolf" userId="7ade9349f3780567" providerId="LiveId" clId="{1A402047-1123-40E6-9703-124EF0D5EFF7}" dt="2023-10-03T07:47:54.176" v="2199" actId="729"/>
        <pc:sldMkLst>
          <pc:docMk/>
          <pc:sldMk cId="2876489329" sldId="290"/>
        </pc:sldMkLst>
      </pc:sldChg>
      <pc:sldChg chg="addSp delSp modSp mod modAnim modNotesTx">
        <pc:chgData name="Sarah Leidolf" userId="7ade9349f3780567" providerId="LiveId" clId="{1A402047-1123-40E6-9703-124EF0D5EFF7}" dt="2023-10-04T05:23:01.588" v="5883" actId="20577"/>
        <pc:sldMkLst>
          <pc:docMk/>
          <pc:sldMk cId="3591746790" sldId="291"/>
        </pc:sldMkLst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6" creationId="{B8FA6ACD-A067-7E06-43BB-8668CF2C021C}"/>
          </ac:spMkLst>
        </pc:spChg>
        <pc:spChg chg="mod">
          <ac:chgData name="Sarah Leidolf" userId="7ade9349f3780567" providerId="LiveId" clId="{1A402047-1123-40E6-9703-124EF0D5EFF7}" dt="2023-10-03T07:35:48.221" v="1876"/>
          <ac:spMkLst>
            <pc:docMk/>
            <pc:sldMk cId="3591746790" sldId="291"/>
            <ac:spMk id="9" creationId="{28ED2F4A-FC4D-057F-6240-ECB917486E32}"/>
          </ac:spMkLst>
        </pc:spChg>
        <pc:spChg chg="add del mod">
          <ac:chgData name="Sarah Leidolf" userId="7ade9349f3780567" providerId="LiveId" clId="{1A402047-1123-40E6-9703-124EF0D5EFF7}" dt="2023-10-03T07:41:16.238" v="1981"/>
          <ac:spMkLst>
            <pc:docMk/>
            <pc:sldMk cId="3591746790" sldId="291"/>
            <ac:spMk id="13" creationId="{13CC720C-9A95-2FC3-90A7-76CD9E76D514}"/>
          </ac:spMkLst>
        </pc:spChg>
        <pc:spChg chg="add 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14" creationId="{95DA3B53-EB33-E745-1CA7-FAC56D2BFDBA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28" creationId="{064C8FB5-AD52-43FC-D288-0E8E1B3F14BF}"/>
          </ac:spMkLst>
        </pc:spChg>
        <pc:spChg chg="del mod">
          <ac:chgData name="Sarah Leidolf" userId="7ade9349f3780567" providerId="LiveId" clId="{1A402047-1123-40E6-9703-124EF0D5EFF7}" dt="2023-10-03T07:51:10.222" v="2488" actId="478"/>
          <ac:spMkLst>
            <pc:docMk/>
            <pc:sldMk cId="3591746790" sldId="291"/>
            <ac:spMk id="29" creationId="{7FD6D696-1FC2-8B4F-5B51-EFCB564AF8FB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0" creationId="{E748D49F-487B-10C6-AD4F-B536D2725383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1" creationId="{13274F69-A19A-57BB-7AA2-FCF60FE4F3D9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2" creationId="{FB7DC7EE-1B6E-9C8E-E69E-F4661CCE9C41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3" creationId="{EB2C5620-47FC-144C-ECFE-76F31CDB02BF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4" creationId="{73FC8620-7BEF-A94A-E139-B489BCA7BD34}"/>
          </ac:spMkLst>
        </pc:spChg>
        <pc:spChg chg="mod">
          <ac:chgData name="Sarah Leidolf" userId="7ade9349f3780567" providerId="LiveId" clId="{1A402047-1123-40E6-9703-124EF0D5EFF7}" dt="2023-10-03T07:53:10.547" v="2532" actId="14100"/>
          <ac:spMkLst>
            <pc:docMk/>
            <pc:sldMk cId="3591746790" sldId="291"/>
            <ac:spMk id="35" creationId="{C39702AA-C745-4AB6-69B4-87BD9A6C1C27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6" creationId="{B0D77A9E-8B78-CBB2-725E-703A0FF99030}"/>
          </ac:spMkLst>
        </pc:spChg>
        <pc:spChg chg="mod">
          <ac:chgData name="Sarah Leidolf" userId="7ade9349f3780567" providerId="LiveId" clId="{1A402047-1123-40E6-9703-124EF0D5EFF7}" dt="2023-10-03T07:50:01.337" v="2267"/>
          <ac:spMkLst>
            <pc:docMk/>
            <pc:sldMk cId="3591746790" sldId="291"/>
            <ac:spMk id="37" creationId="{56E83DB5-1B74-A9F2-A75B-C35FA7F3140A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8" creationId="{DC2DB200-8607-73AB-8710-A535C2BF90A9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39" creationId="{A145DC50-D968-66D5-515D-738CBE439535}"/>
          </ac:spMkLst>
        </pc:spChg>
        <pc:spChg chg="add mod">
          <ac:chgData name="Sarah Leidolf" userId="7ade9349f3780567" providerId="LiveId" clId="{1A402047-1123-40E6-9703-124EF0D5EFF7}" dt="2023-10-03T07:55:21.048" v="2596" actId="164"/>
          <ac:spMkLst>
            <pc:docMk/>
            <pc:sldMk cId="3591746790" sldId="291"/>
            <ac:spMk id="40" creationId="{793CC999-F628-30A9-FB3E-38AD3F9D15A0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" creationId="{1AE6F8F6-FB3B-E38D-089C-CE2AF70AD20A}"/>
          </ac:spMkLst>
        </pc:spChg>
        <pc:spChg chg="add mod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3" creationId="{1E7999E1-890A-A2D9-24CB-64E4639DC0A2}"/>
          </ac:spMkLst>
        </pc:spChg>
        <pc:spChg chg="mod">
          <ac:chgData name="Sarah Leidolf" userId="7ade9349f3780567" providerId="LiveId" clId="{1A402047-1123-40E6-9703-124EF0D5EFF7}" dt="2023-10-03T08:11:36.205" v="2854" actId="14100"/>
          <ac:spMkLst>
            <pc:docMk/>
            <pc:sldMk cId="3591746790" sldId="291"/>
            <ac:spMk id="47" creationId="{D840E4B2-9C3E-EB86-BFFF-E135EEF03B2D}"/>
          </ac:spMkLst>
        </pc:spChg>
        <pc:spChg chg="mod">
          <ac:chgData name="Sarah Leidolf" userId="7ade9349f3780567" providerId="LiveId" clId="{1A402047-1123-40E6-9703-124EF0D5EFF7}" dt="2023-10-03T07:59:57.882" v="2677" actId="20577"/>
          <ac:spMkLst>
            <pc:docMk/>
            <pc:sldMk cId="3591746790" sldId="291"/>
            <ac:spMk id="48" creationId="{29274E1E-005E-2F12-C13B-44B2FCAE6C14}"/>
          </ac:spMkLst>
        </pc:spChg>
        <pc:spChg chg="add del mod">
          <ac:chgData name="Sarah Leidolf" userId="7ade9349f3780567" providerId="LiveId" clId="{1A402047-1123-40E6-9703-124EF0D5EFF7}" dt="2023-10-03T08:00:39.420" v="2679" actId="478"/>
          <ac:spMkLst>
            <pc:docMk/>
            <pc:sldMk cId="3591746790" sldId="291"/>
            <ac:spMk id="50" creationId="{A4591073-6765-F9E0-0FE9-0715AA704A59}"/>
          </ac:spMkLst>
        </pc:spChg>
        <pc:spChg chg="mod">
          <ac:chgData name="Sarah Leidolf" userId="7ade9349f3780567" providerId="LiveId" clId="{1A402047-1123-40E6-9703-124EF0D5EFF7}" dt="2023-10-03T08:00:43.165" v="2680"/>
          <ac:spMkLst>
            <pc:docMk/>
            <pc:sldMk cId="3591746790" sldId="291"/>
            <ac:spMk id="52" creationId="{F122C41A-CDA6-0140-869E-329BE952CC17}"/>
          </ac:spMkLst>
        </pc:spChg>
        <pc:spChg chg="mod">
          <ac:chgData name="Sarah Leidolf" userId="7ade9349f3780567" providerId="LiveId" clId="{1A402047-1123-40E6-9703-124EF0D5EFF7}" dt="2023-10-03T08:01:11.933" v="2692" actId="1035"/>
          <ac:spMkLst>
            <pc:docMk/>
            <pc:sldMk cId="3591746790" sldId="291"/>
            <ac:spMk id="53" creationId="{05BB37FF-5255-A7A5-1EDF-2CDDA820CDC1}"/>
          </ac:spMkLst>
        </pc:spChg>
        <pc:spChg chg="mod">
          <ac:chgData name="Sarah Leidolf" userId="7ade9349f3780567" providerId="LiveId" clId="{1A402047-1123-40E6-9703-124EF0D5EFF7}" dt="2023-10-03T08:01:02.284" v="2686" actId="20577"/>
          <ac:spMkLst>
            <pc:docMk/>
            <pc:sldMk cId="3591746790" sldId="291"/>
            <ac:spMk id="54" creationId="{2B751A92-2216-7D5F-3BB6-3A7E7110C859}"/>
          </ac:spMkLst>
        </pc:spChg>
        <pc:spChg chg="mod">
          <ac:chgData name="Sarah Leidolf" userId="7ade9349f3780567" providerId="LiveId" clId="{1A402047-1123-40E6-9703-124EF0D5EFF7}" dt="2023-10-03T08:01:17.828" v="2693"/>
          <ac:spMkLst>
            <pc:docMk/>
            <pc:sldMk cId="3591746790" sldId="291"/>
            <ac:spMk id="56" creationId="{815AB4B7-2431-9D1F-CE74-BA27CC05E07D}"/>
          </ac:spMkLst>
        </pc:spChg>
        <pc:spChg chg="mod">
          <ac:chgData name="Sarah Leidolf" userId="7ade9349f3780567" providerId="LiveId" clId="{1A402047-1123-40E6-9703-124EF0D5EFF7}" dt="2023-10-03T08:01:37.497" v="2722" actId="20577"/>
          <ac:spMkLst>
            <pc:docMk/>
            <pc:sldMk cId="3591746790" sldId="291"/>
            <ac:spMk id="57" creationId="{20AE1917-2395-350B-183B-E1972251B394}"/>
          </ac:spMkLst>
        </pc:spChg>
        <pc:spChg chg="mod">
          <ac:chgData name="Sarah Leidolf" userId="7ade9349f3780567" providerId="LiveId" clId="{1A402047-1123-40E6-9703-124EF0D5EFF7}" dt="2023-10-03T08:03:50.917" v="2761" actId="1076"/>
          <ac:spMkLst>
            <pc:docMk/>
            <pc:sldMk cId="3591746790" sldId="291"/>
            <ac:spMk id="60" creationId="{424B887A-47B1-774C-F036-09A442A51068}"/>
          </ac:spMkLst>
        </pc:spChg>
        <pc:spChg chg="mod">
          <ac:chgData name="Sarah Leidolf" userId="7ade9349f3780567" providerId="LiveId" clId="{1A402047-1123-40E6-9703-124EF0D5EFF7}" dt="2023-10-03T08:03:45.068" v="2760" actId="20577"/>
          <ac:spMkLst>
            <pc:docMk/>
            <pc:sldMk cId="3591746790" sldId="291"/>
            <ac:spMk id="61" creationId="{863C664F-34E3-B21C-1843-B6D439E2DDBF}"/>
          </ac:spMkLst>
        </pc:spChg>
        <pc:spChg chg="del mod">
          <ac:chgData name="Sarah Leidolf" userId="7ade9349f3780567" providerId="LiveId" clId="{1A402047-1123-40E6-9703-124EF0D5EFF7}" dt="2023-10-03T08:03:15.283" v="2744" actId="478"/>
          <ac:spMkLst>
            <pc:docMk/>
            <pc:sldMk cId="3591746790" sldId="291"/>
            <ac:spMk id="62" creationId="{F8772D38-C6B3-1807-359E-0DDEDF829BDF}"/>
          </ac:spMkLst>
        </pc:spChg>
        <pc:spChg chg="mod">
          <ac:chgData name="Sarah Leidolf" userId="7ade9349f3780567" providerId="LiveId" clId="{1A402047-1123-40E6-9703-124EF0D5EFF7}" dt="2023-10-03T08:02:55.158" v="2743" actId="20577"/>
          <ac:spMkLst>
            <pc:docMk/>
            <pc:sldMk cId="3591746790" sldId="291"/>
            <ac:spMk id="63" creationId="{B725871E-1074-E3B8-0036-F9423749ADAF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2" creationId="{16ACA74F-6A29-CCB0-C403-EA1691B24C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3" creationId="{79E3EE3E-3E4F-D361-E982-BD4CB683699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4" creationId="{A7E665B7-22A4-7F1F-CFB6-99DECA733A1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5" creationId="{C8E87CB9-114C-84E3-8D1E-099077052DB4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66" creationId="{AFD87FCA-E8B8-2514-3CEE-9B3F97B88069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6" creationId="{90C67FE4-C6F5-E71E-D006-01AE04F7AE02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7" creationId="{C3B4DB7F-324E-3C62-6A3A-6EFAAFC30F5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198" creationId="{8423F800-DC3A-3EC1-716D-F4DEDA8B29B1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28" creationId="{5FC4314E-F197-01C0-B522-AD7EB11832A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0" creationId="{A710A549-DFF3-D4B6-D86F-5F349A00D776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6" creationId="{367EEF21-5783-AFC9-FBA5-609EA3A0388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7" creationId="{B7E00E4A-7F00-FB6D-6566-D4E5A79930DC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8" creationId="{8F094920-D318-205D-0DE0-3675AB4874C3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239" creationId="{DC8B117F-70E2-2F45-8825-939A3DE9FB6A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1" creationId="{44AB0B07-E198-A37D-B7AC-7594E979CCE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2" creationId="{A5963163-35C2-EE19-6BBA-C52A4CDE9F2D}"/>
          </ac:spMkLst>
        </pc:spChg>
        <pc:spChg chg="del">
          <ac:chgData name="Sarah Leidolf" userId="7ade9349f3780567" providerId="LiveId" clId="{1A402047-1123-40E6-9703-124EF0D5EFF7}" dt="2023-10-03T07:35:43.341" v="1875" actId="478"/>
          <ac:spMkLst>
            <pc:docMk/>
            <pc:sldMk cId="3591746790" sldId="291"/>
            <ac:spMk id="313" creationId="{E8D6ACF8-7946-D5FB-CCD9-2D0CC93BEB1B}"/>
          </ac:spMkLst>
        </pc:spChg>
        <pc:spChg chg="mod topLvl">
          <ac:chgData name="Sarah Leidolf" userId="7ade9349f3780567" providerId="LiveId" clId="{1A402047-1123-40E6-9703-124EF0D5EFF7}" dt="2023-10-03T08:05:21.938" v="2795" actId="165"/>
          <ac:spMkLst>
            <pc:docMk/>
            <pc:sldMk cId="3591746790" sldId="291"/>
            <ac:spMk id="338" creationId="{CB279449-B5F6-4A4E-7748-B62CBF2FB77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39" creationId="{BF99966C-38E1-A0A9-4A19-304371B9BC5B}"/>
          </ac:spMkLst>
        </pc:spChg>
        <pc:spChg chg="add del mod">
          <ac:chgData name="Sarah Leidolf" userId="7ade9349f3780567" providerId="LiveId" clId="{1A402047-1123-40E6-9703-124EF0D5EFF7}" dt="2023-10-03T07:44:50.646" v="2191" actId="478"/>
          <ac:spMkLst>
            <pc:docMk/>
            <pc:sldMk cId="3591746790" sldId="291"/>
            <ac:spMk id="340" creationId="{917915E3-DA41-7947-DA8C-786736E5CC8B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1" creationId="{A217B98F-C6AC-F8A8-2234-3BE03A743436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2" creationId="{2EBF3714-E495-858A-EA01-5111BC359A8A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43" creationId="{C18CDC44-7AC3-4C03-8EDF-BFD1CE3B192D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2" creationId="{98A92892-3D8F-F36D-51A1-CFAB7CB7BE78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3" creationId="{E03AEF13-A63B-9D1A-FF15-5DDD08AA3701}"/>
          </ac:spMkLst>
        </pc:spChg>
        <pc:spChg chg="mod topLvl">
          <ac:chgData name="Sarah Leidolf" userId="7ade9349f3780567" providerId="LiveId" clId="{1A402047-1123-40E6-9703-124EF0D5EFF7}" dt="2023-10-03T08:07:36.150" v="2806" actId="1035"/>
          <ac:spMkLst>
            <pc:docMk/>
            <pc:sldMk cId="3591746790" sldId="291"/>
            <ac:spMk id="399" creationId="{535E5FA8-722C-4716-2DE1-44F398D3420B}"/>
          </ac:spMkLst>
        </pc:spChg>
        <pc:spChg chg="mod topLvl">
          <ac:chgData name="Sarah Leidolf" userId="7ade9349f3780567" providerId="LiveId" clId="{1A402047-1123-40E6-9703-124EF0D5EFF7}" dt="2023-10-03T08:04:09.437" v="2767" actId="1076"/>
          <ac:spMkLst>
            <pc:docMk/>
            <pc:sldMk cId="3591746790" sldId="291"/>
            <ac:spMk id="425" creationId="{F067E67D-082B-CD26-575A-261B67EDF92E}"/>
          </ac:spMkLst>
        </pc:spChg>
        <pc:spChg chg="del mod topLvl">
          <ac:chgData name="Sarah Leidolf" userId="7ade9349f3780567" providerId="LiveId" clId="{1A402047-1123-40E6-9703-124EF0D5EFF7}" dt="2023-10-03T07:54:49.268" v="2588" actId="478"/>
          <ac:spMkLst>
            <pc:docMk/>
            <pc:sldMk cId="3591746790" sldId="291"/>
            <ac:spMk id="426" creationId="{080C2BB5-0A25-43AF-3C35-93AA11E4732D}"/>
          </ac:spMkLst>
        </pc:spChg>
        <pc:spChg chg="mod topLvl">
          <ac:chgData name="Sarah Leidolf" userId="7ade9349f3780567" providerId="LiveId" clId="{1A402047-1123-40E6-9703-124EF0D5EFF7}" dt="2023-10-03T07:56:50.144" v="2612" actId="164"/>
          <ac:spMkLst>
            <pc:docMk/>
            <pc:sldMk cId="3591746790" sldId="291"/>
            <ac:spMk id="428" creationId="{6DA75A8A-A1E3-174D-777F-0F0941D5D633}"/>
          </ac:spMkLst>
        </pc:spChg>
        <pc:spChg chg="del mod topLvl">
          <ac:chgData name="Sarah Leidolf" userId="7ade9349f3780567" providerId="LiveId" clId="{1A402047-1123-40E6-9703-124EF0D5EFF7}" dt="2023-10-03T07:56:22.277" v="2601" actId="478"/>
          <ac:spMkLst>
            <pc:docMk/>
            <pc:sldMk cId="3591746790" sldId="291"/>
            <ac:spMk id="429" creationId="{F400E296-197D-60AC-8151-F41A67291F9F}"/>
          </ac:spMkLst>
        </pc:spChg>
        <pc:spChg chg="mod">
          <ac:chgData name="Sarah Leidolf" userId="7ade9349f3780567" providerId="LiveId" clId="{1A402047-1123-40E6-9703-124EF0D5EFF7}" dt="2023-10-03T07:52:46.651" v="2529" actId="1076"/>
          <ac:spMkLst>
            <pc:docMk/>
            <pc:sldMk cId="3591746790" sldId="291"/>
            <ac:spMk id="432" creationId="{23BAEBB3-27B0-250C-9151-801B0A05F0A9}"/>
          </ac:spMkLst>
        </pc:spChg>
        <pc:spChg chg="mod">
          <ac:chgData name="Sarah Leidolf" userId="7ade9349f3780567" providerId="LiveId" clId="{1A402047-1123-40E6-9703-124EF0D5EFF7}" dt="2023-10-03T07:52:35.587" v="2528" actId="1076"/>
          <ac:spMkLst>
            <pc:docMk/>
            <pc:sldMk cId="3591746790" sldId="291"/>
            <ac:spMk id="433" creationId="{9EE16CBB-D19B-205D-EC94-2F83E15AEC35}"/>
          </ac:spMkLst>
        </pc:spChg>
        <pc:spChg chg="mod">
          <ac:chgData name="Sarah Leidolf" userId="7ade9349f3780567" providerId="LiveId" clId="{1A402047-1123-40E6-9703-124EF0D5EFF7}" dt="2023-10-03T07:52:31.036" v="2527" actId="1076"/>
          <ac:spMkLst>
            <pc:docMk/>
            <pc:sldMk cId="3591746790" sldId="291"/>
            <ac:spMk id="434" creationId="{14E47B3B-BB32-8316-72DF-ACEE2A5C0F92}"/>
          </ac:spMkLst>
        </pc:spChg>
        <pc:spChg chg="mod">
          <ac:chgData name="Sarah Leidolf" userId="7ade9349f3780567" providerId="LiveId" clId="{1A402047-1123-40E6-9703-124EF0D5EFF7}" dt="2023-10-03T07:52:24.851" v="2526" actId="1076"/>
          <ac:spMkLst>
            <pc:docMk/>
            <pc:sldMk cId="3591746790" sldId="291"/>
            <ac:spMk id="435" creationId="{038EC9A1-EB83-917B-1CF6-FF3790B38BDB}"/>
          </ac:spMkLst>
        </pc:spChg>
        <pc:spChg chg="mod">
          <ac:chgData name="Sarah Leidolf" userId="7ade9349f3780567" providerId="LiveId" clId="{1A402047-1123-40E6-9703-124EF0D5EFF7}" dt="2023-10-03T07:52:19.267" v="2525" actId="1076"/>
          <ac:spMkLst>
            <pc:docMk/>
            <pc:sldMk cId="3591746790" sldId="291"/>
            <ac:spMk id="436" creationId="{9DDFC921-F758-B92C-382B-C575AC943E18}"/>
          </ac:spMkLst>
        </pc:spChg>
        <pc:spChg chg="mod">
          <ac:chgData name="Sarah Leidolf" userId="7ade9349f3780567" providerId="LiveId" clId="{1A402047-1123-40E6-9703-124EF0D5EFF7}" dt="2023-10-03T07:52:15.243" v="2524" actId="1076"/>
          <ac:spMkLst>
            <pc:docMk/>
            <pc:sldMk cId="3591746790" sldId="291"/>
            <ac:spMk id="437" creationId="{258D1895-CB0E-A1E3-6736-BF89944DD5D0}"/>
          </ac:spMkLst>
        </pc:spChg>
        <pc:spChg chg="mod">
          <ac:chgData name="Sarah Leidolf" userId="7ade9349f3780567" providerId="LiveId" clId="{1A402047-1123-40E6-9703-124EF0D5EFF7}" dt="2023-10-03T07:52:10.199" v="2523" actId="1076"/>
          <ac:spMkLst>
            <pc:docMk/>
            <pc:sldMk cId="3591746790" sldId="291"/>
            <ac:spMk id="438" creationId="{BCF9A14F-F2B6-E9DB-4366-2C2303CE4443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3" creationId="{515CE6F4-62FE-1DAA-D092-5521A0D146E6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4" creationId="{E0650D96-1771-6908-832F-508B6E61A457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5" creationId="{A0484F16-EB89-6251-D538-C85F01A2499D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6" creationId="{D807B44F-E547-6FEB-FD13-4248ED941DD8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7" creationId="{848FC77C-C649-D162-FE47-F903D66EF98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448" creationId="{D9457351-78F3-D844-DF18-385C5916DB60}"/>
          </ac:spMkLst>
        </pc:spChg>
        <pc:spChg chg="mod">
          <ac:chgData name="Sarah Leidolf" userId="7ade9349f3780567" providerId="LiveId" clId="{1A402047-1123-40E6-9703-124EF0D5EFF7}" dt="2023-10-03T08:11:24.461" v="2852" actId="14100"/>
          <ac:spMkLst>
            <pc:docMk/>
            <pc:sldMk cId="3591746790" sldId="291"/>
            <ac:spMk id="450" creationId="{FFF356EB-3043-692F-1388-5436D45FEB0C}"/>
          </ac:spMkLst>
        </pc:spChg>
        <pc:spChg chg="mod">
          <ac:chgData name="Sarah Leidolf" userId="7ade9349f3780567" providerId="LiveId" clId="{1A402047-1123-40E6-9703-124EF0D5EFF7}" dt="2023-10-03T08:05:04.042" v="2794" actId="20577"/>
          <ac:spMkLst>
            <pc:docMk/>
            <pc:sldMk cId="3591746790" sldId="291"/>
            <ac:spMk id="451" creationId="{94CE9480-EEE0-E32C-55C1-D86D2808B53E}"/>
          </ac:spMkLst>
        </pc:spChg>
        <pc:spChg chg="add mod ord">
          <ac:chgData name="Sarah Leidolf" userId="7ade9349f3780567" providerId="LiveId" clId="{1A402047-1123-40E6-9703-124EF0D5EFF7}" dt="2023-10-03T08:57:17.274" v="3177" actId="166"/>
          <ac:spMkLst>
            <pc:docMk/>
            <pc:sldMk cId="3591746790" sldId="291"/>
            <ac:spMk id="455" creationId="{AE2E5759-DF4D-8CA2-C984-0D2838E6B5AF}"/>
          </ac:spMkLst>
        </pc:spChg>
        <pc:spChg chg="add mod ord">
          <ac:chgData name="Sarah Leidolf" userId="7ade9349f3780567" providerId="LiveId" clId="{1A402047-1123-40E6-9703-124EF0D5EFF7}" dt="2023-10-03T08:57:14.841" v="3176" actId="166"/>
          <ac:spMkLst>
            <pc:docMk/>
            <pc:sldMk cId="3591746790" sldId="291"/>
            <ac:spMk id="456" creationId="{E37CF211-7CE3-7708-D9D3-4980DAB6C532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8" creationId="{A573022C-D98D-8393-EA8F-087332CDD14D}"/>
          </ac:spMkLst>
        </pc:spChg>
        <pc:spChg chg="mod">
          <ac:chgData name="Sarah Leidolf" userId="7ade9349f3780567" providerId="LiveId" clId="{1A402047-1123-40E6-9703-124EF0D5EFF7}" dt="2023-10-03T08:10:50.250" v="2842"/>
          <ac:spMkLst>
            <pc:docMk/>
            <pc:sldMk cId="3591746790" sldId="291"/>
            <ac:spMk id="459" creationId="{F9669EE3-7270-446B-F330-F6D6EDCD8FC5}"/>
          </ac:spMkLst>
        </pc:spChg>
        <pc:spChg chg="mod">
          <ac:chgData name="Sarah Leidolf" userId="7ade9349f3780567" providerId="LiveId" clId="{1A402047-1123-40E6-9703-124EF0D5EFF7}" dt="2023-10-03T08:12:02.832" v="2879" actId="14100"/>
          <ac:spMkLst>
            <pc:docMk/>
            <pc:sldMk cId="3591746790" sldId="291"/>
            <ac:spMk id="462" creationId="{F097F0D5-614B-2AAD-CD06-91EA2D0160CA}"/>
          </ac:spMkLst>
        </pc:spChg>
        <pc:spChg chg="mod">
          <ac:chgData name="Sarah Leidolf" userId="7ade9349f3780567" providerId="LiveId" clId="{1A402047-1123-40E6-9703-124EF0D5EFF7}" dt="2023-10-03T08:11:51.001" v="2877" actId="20577"/>
          <ac:spMkLst>
            <pc:docMk/>
            <pc:sldMk cId="3591746790" sldId="291"/>
            <ac:spMk id="463" creationId="{45010940-4EAC-C0D1-C203-2F8B5B789DF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3" creationId="{593516CD-5F46-6F6B-AF8E-9A618E8C6E3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4" creationId="{8112A373-C2C9-8B42-48F6-3FC304C697A0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25" creationId="{AAB8DDD6-E06F-D6A6-63C8-EFB708E6B8F2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4" creationId="{49B6919B-C0F4-D1D6-F78E-B32D3165A5CB}"/>
          </ac:spMkLst>
        </pc:spChg>
        <pc:spChg chg="mod">
          <ac:chgData name="Sarah Leidolf" userId="7ade9349f3780567" providerId="LiveId" clId="{1A402047-1123-40E6-9703-124EF0D5EFF7}" dt="2023-10-03T08:06:50.987" v="2799" actId="165"/>
          <ac:spMkLst>
            <pc:docMk/>
            <pc:sldMk cId="3591746790" sldId="291"/>
            <ac:spMk id="536" creationId="{E98A3D21-6827-CD7C-CF26-5CB2D8F94B85}"/>
          </ac:spMkLst>
        </pc:spChg>
        <pc:spChg chg="del">
          <ac:chgData name="Sarah Leidolf" userId="7ade9349f3780567" providerId="LiveId" clId="{1A402047-1123-40E6-9703-124EF0D5EFF7}" dt="2023-10-03T07:36:09.197" v="1881" actId="478"/>
          <ac:spMkLst>
            <pc:docMk/>
            <pc:sldMk cId="3591746790" sldId="291"/>
            <ac:spMk id="537" creationId="{71E6D42A-0539-7DD9-0A68-E35875948E26}"/>
          </ac:spMkLst>
        </pc:spChg>
        <pc:grpChg chg="add mod">
          <ac:chgData name="Sarah Leidolf" userId="7ade9349f3780567" providerId="LiveId" clId="{1A402047-1123-40E6-9703-124EF0D5EFF7}" dt="2023-10-03T07:35:53.315" v="1879" actId="1038"/>
          <ac:grpSpMkLst>
            <pc:docMk/>
            <pc:sldMk cId="3591746790" sldId="291"/>
            <ac:grpSpMk id="5" creationId="{322FF776-1E39-1C6A-C9D1-B1CDBA2C55D6}"/>
          </ac:grpSpMkLst>
        </pc:grpChg>
        <pc:grpChg chg="mod">
          <ac:chgData name="Sarah Leidolf" userId="7ade9349f3780567" providerId="LiveId" clId="{1A402047-1123-40E6-9703-124EF0D5EFF7}" dt="2023-10-03T07:35:48.221" v="1876"/>
          <ac:grpSpMkLst>
            <pc:docMk/>
            <pc:sldMk cId="3591746790" sldId="291"/>
            <ac:grpSpMk id="7" creationId="{ED6B1075-7A28-D629-B4EC-3975EA4B9583}"/>
          </ac:grpSpMkLst>
        </pc:grpChg>
        <pc:grpChg chg="add del mod">
          <ac:chgData name="Sarah Leidolf" userId="7ade9349f3780567" providerId="LiveId" clId="{1A402047-1123-40E6-9703-124EF0D5EFF7}" dt="2023-10-03T08:05:21.938" v="2795" actId="165"/>
          <ac:grpSpMkLst>
            <pc:docMk/>
            <pc:sldMk cId="3591746790" sldId="291"/>
            <ac:grpSpMk id="12" creationId="{930F9B50-B4A0-3862-5FCA-C79B933E1304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26" creationId="{94C163E9-CD5D-3CF2-144C-0E6D8BB7AF76}"/>
          </ac:grpSpMkLst>
        </pc:grpChg>
        <pc:grpChg chg="add mod">
          <ac:chgData name="Sarah Leidolf" userId="7ade9349f3780567" providerId="LiveId" clId="{1A402047-1123-40E6-9703-124EF0D5EFF7}" dt="2023-10-03T07:51:34.675" v="2521" actId="1036"/>
          <ac:grpSpMkLst>
            <pc:docMk/>
            <pc:sldMk cId="3591746790" sldId="291"/>
            <ac:grpSpMk id="27" creationId="{FFCB76C8-392A-14BC-74F2-3B8E7A1AD30E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1" creationId="{A0CD8748-B95E-D42F-83EF-F8904421D66F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4" creationId="{9806552C-BA31-F64F-6241-4BEBE18EFAC2}"/>
          </ac:grpSpMkLst>
        </pc:grpChg>
        <pc:grpChg chg="add 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5" creationId="{21EE7C8D-2A0D-955D-DD33-F315578FD46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6" creationId="{84AE323D-2470-05E3-64E5-1636C609E853}"/>
          </ac:grpSpMkLst>
        </pc:grpChg>
        <pc:grpChg chg="add mod">
          <ac:chgData name="Sarah Leidolf" userId="7ade9349f3780567" providerId="LiveId" clId="{1A402047-1123-40E6-9703-124EF0D5EFF7}" dt="2023-10-03T08:00:56.494" v="2682" actId="1076"/>
          <ac:grpSpMkLst>
            <pc:docMk/>
            <pc:sldMk cId="3591746790" sldId="291"/>
            <ac:grpSpMk id="51" creationId="{A2CADAA6-7473-1827-4209-7AB530045C11}"/>
          </ac:grpSpMkLst>
        </pc:grpChg>
        <pc:grpChg chg="add del mod ord">
          <ac:chgData name="Sarah Leidolf" userId="7ade9349f3780567" providerId="LiveId" clId="{1A402047-1123-40E6-9703-124EF0D5EFF7}" dt="2023-10-03T08:10:46.403" v="2841" actId="478"/>
          <ac:grpSpMkLst>
            <pc:docMk/>
            <pc:sldMk cId="3591746790" sldId="291"/>
            <ac:grpSpMk id="55" creationId="{D789C036-EFAC-8F3A-1AF0-6F09E43ADA4B}"/>
          </ac:grpSpMkLst>
        </pc:grpChg>
        <pc:grpChg chg="add mod">
          <ac:chgData name="Sarah Leidolf" userId="7ade9349f3780567" providerId="LiveId" clId="{1A402047-1123-40E6-9703-124EF0D5EFF7}" dt="2023-10-03T08:04:03.119" v="2766" actId="1037"/>
          <ac:grpSpMkLst>
            <pc:docMk/>
            <pc:sldMk cId="3591746790" sldId="291"/>
            <ac:grpSpMk id="59" creationId="{913150E4-3D8D-0120-6E23-C8055DC25598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1" creationId="{2F907804-D4EF-7BB3-664D-6B8CCBD13DDD}"/>
          </ac:grpSpMkLst>
        </pc:grpChg>
        <pc:grpChg chg="del">
          <ac:chgData name="Sarah Leidolf" userId="7ade9349f3780567" providerId="LiveId" clId="{1A402047-1123-40E6-9703-124EF0D5EFF7}" dt="2023-10-03T07:35:43.341" v="1875" actId="478"/>
          <ac:grpSpMkLst>
            <pc:docMk/>
            <pc:sldMk cId="3591746790" sldId="291"/>
            <ac:grpSpMk id="332" creationId="{8C95D5AF-F9A7-D1F4-75F0-435B7E5C21E8}"/>
          </ac:grpSpMkLst>
        </pc:grpChg>
        <pc:grpChg chg="del mod ord">
          <ac:chgData name="Sarah Leidolf" userId="7ade9349f3780567" providerId="LiveId" clId="{1A402047-1123-40E6-9703-124EF0D5EFF7}" dt="2023-10-03T07:53:54.255" v="2547" actId="165"/>
          <ac:grpSpMkLst>
            <pc:docMk/>
            <pc:sldMk cId="3591746790" sldId="291"/>
            <ac:grpSpMk id="427" creationId="{066485A7-896E-73D7-142F-0E8B12A6B30E}"/>
          </ac:grpSpMkLst>
        </pc:grpChg>
        <pc:grpChg chg="del mod">
          <ac:chgData name="Sarah Leidolf" userId="7ade9349f3780567" providerId="LiveId" clId="{1A402047-1123-40E6-9703-124EF0D5EFF7}" dt="2023-10-03T07:56:17.051" v="2599" actId="165"/>
          <ac:grpSpMkLst>
            <pc:docMk/>
            <pc:sldMk cId="3591746790" sldId="291"/>
            <ac:grpSpMk id="430" creationId="{3EF2986A-664F-733C-677B-6F40BFDCCFB5}"/>
          </ac:grpSpMkLst>
        </pc:grpChg>
        <pc:grpChg chg="mod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431" creationId="{6DB1D677-A565-394D-40FA-3C60EEAC5F90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42" creationId="{B48B4C0B-6F7C-6D08-99EC-3D2E50DD0D10}"/>
          </ac:grpSpMkLst>
        </pc:grpChg>
        <pc:grpChg chg="add mod ord">
          <ac:chgData name="Sarah Leidolf" userId="7ade9349f3780567" providerId="LiveId" clId="{1A402047-1123-40E6-9703-124EF0D5EFF7}" dt="2023-10-03T08:12:15.512" v="2886" actId="1037"/>
          <ac:grpSpMkLst>
            <pc:docMk/>
            <pc:sldMk cId="3591746790" sldId="291"/>
            <ac:grpSpMk id="449" creationId="{44DA2E93-FED5-0D44-E197-F3609D964ADB}"/>
          </ac:grpSpMkLst>
        </pc:grpChg>
        <pc:grpChg chg="add del 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453" creationId="{8F0CD62B-661B-F378-0B2A-22F9FBD8BFEA}"/>
          </ac:grpSpMkLst>
        </pc:grpChg>
        <pc:grpChg chg="add 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454" creationId="{3201C61B-352A-6B84-81FD-B095F99A91E2}"/>
          </ac:grpSpMkLst>
        </pc:grpChg>
        <pc:grpChg chg="add del mod">
          <ac:chgData name="Sarah Leidolf" userId="7ade9349f3780567" providerId="LiveId" clId="{1A402047-1123-40E6-9703-124EF0D5EFF7}" dt="2023-10-03T08:10:55.554" v="2844" actId="478"/>
          <ac:grpSpMkLst>
            <pc:docMk/>
            <pc:sldMk cId="3591746790" sldId="291"/>
            <ac:grpSpMk id="457" creationId="{6F87ED2C-FC5B-8C04-CB88-8F9871802CD1}"/>
          </ac:grpSpMkLst>
        </pc:grpChg>
        <pc:grpChg chg="add mod">
          <ac:chgData name="Sarah Leidolf" userId="7ade9349f3780567" providerId="LiveId" clId="{1A402047-1123-40E6-9703-124EF0D5EFF7}" dt="2023-10-03T08:12:09.745" v="2880" actId="1076"/>
          <ac:grpSpMkLst>
            <pc:docMk/>
            <pc:sldMk cId="3591746790" sldId="291"/>
            <ac:grpSpMk id="461" creationId="{549FF6ED-D173-5559-4AC7-ABCA81C426DA}"/>
          </ac:grpSpMkLst>
        </pc:grpChg>
        <pc:grpChg chg="mod">
          <ac:chgData name="Sarah Leidolf" userId="7ade9349f3780567" providerId="LiveId" clId="{1A402047-1123-40E6-9703-124EF0D5EFF7}" dt="2023-10-03T08:06:50.987" v="2799" actId="165"/>
          <ac:grpSpMkLst>
            <pc:docMk/>
            <pc:sldMk cId="3591746790" sldId="291"/>
            <ac:grpSpMk id="527" creationId="{88FC4F18-9303-DEC9-C322-32D3CBC44631}"/>
          </ac:grpSpMkLst>
        </pc:grpChg>
        <pc:grpChg chg="mod">
          <ac:chgData name="Sarah Leidolf" userId="7ade9349f3780567" providerId="LiveId" clId="{1A402047-1123-40E6-9703-124EF0D5EFF7}" dt="2023-10-03T08:07:36.150" v="2806" actId="1035"/>
          <ac:grpSpMkLst>
            <pc:docMk/>
            <pc:sldMk cId="3591746790" sldId="291"/>
            <ac:grpSpMk id="531" creationId="{4FE9812F-8C16-C51E-B810-C474FA1FA25D}"/>
          </ac:grpSpMkLst>
        </pc:grpChg>
        <pc:grpChg chg="mod topLvl">
          <ac:chgData name="Sarah Leidolf" userId="7ade9349f3780567" providerId="LiveId" clId="{1A402047-1123-40E6-9703-124EF0D5EFF7}" dt="2023-10-03T08:06:58.314" v="2800" actId="164"/>
          <ac:grpSpMkLst>
            <pc:docMk/>
            <pc:sldMk cId="3591746790" sldId="291"/>
            <ac:grpSpMk id="532" creationId="{E986D9DF-6682-F1BA-94F3-FC2B02A0F13C}"/>
          </ac:grpSpMkLst>
        </pc:grpChg>
        <pc:graphicFrameChg chg="add del modGraphic">
          <ac:chgData name="Sarah Leidolf" userId="7ade9349f3780567" providerId="LiveId" clId="{1A402047-1123-40E6-9703-124EF0D5EFF7}" dt="2023-10-03T07:35:21.909" v="1871" actId="478"/>
          <ac:graphicFrameMkLst>
            <pc:docMk/>
            <pc:sldMk cId="3591746790" sldId="291"/>
            <ac:graphicFrameMk id="4" creationId="{168E6321-7402-525B-FA4C-5EA4FD1EB268}"/>
          </ac:graphicFrameMkLst>
        </pc:graphicFrameChg>
        <pc:picChg chg="mod">
          <ac:chgData name="Sarah Leidolf" userId="7ade9349f3780567" providerId="LiveId" clId="{1A402047-1123-40E6-9703-124EF0D5EFF7}" dt="2023-10-03T07:35:48.221" v="1876"/>
          <ac:picMkLst>
            <pc:docMk/>
            <pc:sldMk cId="3591746790" sldId="291"/>
            <ac:picMk id="8" creationId="{24EDDF31-8BF7-2493-6441-287C3DDCB468}"/>
          </ac:picMkLst>
        </pc:pic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0" creationId="{44AF2971-C6BE-5E12-6F72-4A74FC0202B5}"/>
          </ac:cxnSpMkLst>
        </pc:cxnChg>
        <pc:cxnChg chg="mod">
          <ac:chgData name="Sarah Leidolf" userId="7ade9349f3780567" providerId="LiveId" clId="{1A402047-1123-40E6-9703-124EF0D5EFF7}" dt="2023-10-03T07:35:48.221" v="1876"/>
          <ac:cxnSpMkLst>
            <pc:docMk/>
            <pc:sldMk cId="3591746790" sldId="291"/>
            <ac:cxnSpMk id="11" creationId="{7B5A6472-39AD-2360-BA61-1ADE8EA51D7F}"/>
          </ac:cxnSpMkLst>
        </pc:cxnChg>
        <pc:cxnChg chg="add 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16" creationId="{0D5AE7A1-187E-F41A-C096-DADE2E4CE675}"/>
          </ac:cxnSpMkLst>
        </pc:cxnChg>
        <pc:cxnChg chg="mod">
          <ac:chgData name="Sarah Leidolf" userId="7ade9349f3780567" providerId="LiveId" clId="{1A402047-1123-40E6-9703-124EF0D5EFF7}" dt="2023-10-03T07:59:50.985" v="2665" actId="692"/>
          <ac:cxnSpMkLst>
            <pc:docMk/>
            <pc:sldMk cId="3591746790" sldId="291"/>
            <ac:cxnSpMk id="49" creationId="{D1C49175-0AFB-366F-C15E-ABF5B1A5BB83}"/>
          </ac:cxnSpMkLst>
        </pc:cxnChg>
        <pc:cxnChg chg="mod">
          <ac:chgData name="Sarah Leidolf" userId="7ade9349f3780567" providerId="LiveId" clId="{1A402047-1123-40E6-9703-124EF0D5EFF7}" dt="2023-10-03T08:01:29.972" v="2695" actId="208"/>
          <ac:cxnSpMkLst>
            <pc:docMk/>
            <pc:sldMk cId="3591746790" sldId="291"/>
            <ac:cxnSpMk id="58" creationId="{68E180F3-573E-0564-05D1-BBA2BC474179}"/>
          </ac:cxnSpMkLst>
        </pc:cxnChg>
        <pc:cxnChg chg="mod">
          <ac:chgData name="Sarah Leidolf" userId="7ade9349f3780567" providerId="LiveId" clId="{1A402047-1123-40E6-9703-124EF0D5EFF7}" dt="2023-10-03T08:05:00.866" v="2792" actId="208"/>
          <ac:cxnSpMkLst>
            <pc:docMk/>
            <pc:sldMk cId="3591746790" sldId="291"/>
            <ac:cxnSpMk id="452" creationId="{D94CBA7B-CB81-D2DF-AE7F-37B9BD76E053}"/>
          </ac:cxnSpMkLst>
        </pc:cxnChg>
        <pc:cxnChg chg="mod">
          <ac:chgData name="Sarah Leidolf" userId="7ade9349f3780567" providerId="LiveId" clId="{1A402047-1123-40E6-9703-124EF0D5EFF7}" dt="2023-10-03T08:10:50.250" v="2842"/>
          <ac:cxnSpMkLst>
            <pc:docMk/>
            <pc:sldMk cId="3591746790" sldId="291"/>
            <ac:cxnSpMk id="460" creationId="{478F5736-F3B5-7F2C-1908-DE1CBF6EBD64}"/>
          </ac:cxnSpMkLst>
        </pc:cxnChg>
        <pc:cxnChg chg="mod">
          <ac:chgData name="Sarah Leidolf" userId="7ade9349f3780567" providerId="LiveId" clId="{1A402047-1123-40E6-9703-124EF0D5EFF7}" dt="2023-10-03T08:11:57.964" v="2878" actId="208"/>
          <ac:cxnSpMkLst>
            <pc:docMk/>
            <pc:sldMk cId="3591746790" sldId="291"/>
            <ac:cxnSpMk id="464" creationId="{DD9BD24E-C049-1215-DA34-A5882CB2BC18}"/>
          </ac:cxnSpMkLst>
        </pc:cxnChg>
        <pc:cxnChg chg="mod">
          <ac:chgData name="Sarah Leidolf" userId="7ade9349f3780567" providerId="LiveId" clId="{1A402047-1123-40E6-9703-124EF0D5EFF7}" dt="2023-10-03T07:57:09.127" v="2615" actId="1582"/>
          <ac:cxnSpMkLst>
            <pc:docMk/>
            <pc:sldMk cId="3591746790" sldId="291"/>
            <ac:cxnSpMk id="530" creationId="{7882BF6B-446D-3C15-251D-F4DB63F71D1A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3" creationId="{C8F11D81-8157-0B3E-023A-8D2092DB351D}"/>
          </ac:cxnSpMkLst>
        </pc:cxnChg>
        <pc:cxnChg chg="mod">
          <ac:chgData name="Sarah Leidolf" userId="7ade9349f3780567" providerId="LiveId" clId="{1A402047-1123-40E6-9703-124EF0D5EFF7}" dt="2023-10-03T08:06:50.987" v="2799" actId="165"/>
          <ac:cxnSpMkLst>
            <pc:docMk/>
            <pc:sldMk cId="3591746790" sldId="291"/>
            <ac:cxnSpMk id="535" creationId="{229C2F2C-0E78-3357-B02D-31BD3C4F4E3C}"/>
          </ac:cxnSpMkLst>
        </pc:cxnChg>
      </pc:sldChg>
      <pc:sldChg chg="addSp delSp modSp mod delAnim modAnim modNotesTx">
        <pc:chgData name="Sarah Leidolf" userId="7ade9349f3780567" providerId="LiveId" clId="{1A402047-1123-40E6-9703-124EF0D5EFF7}" dt="2023-10-04T06:41:53.549" v="6062" actId="20577"/>
        <pc:sldMkLst>
          <pc:docMk/>
          <pc:sldMk cId="530890320" sldId="296"/>
        </pc:sldMkLst>
        <pc:spChg chg="add mod">
          <ac:chgData name="Sarah Leidolf" userId="7ade9349f3780567" providerId="LiveId" clId="{1A402047-1123-40E6-9703-124EF0D5EFF7}" dt="2023-10-03T07:19:52.651" v="1463" actId="14100"/>
          <ac:spMkLst>
            <pc:docMk/>
            <pc:sldMk cId="530890320" sldId="296"/>
            <ac:spMk id="8" creationId="{AD801A27-2B3C-3113-36B5-5BBBE5B3BFDC}"/>
          </ac:spMkLst>
        </pc:spChg>
        <pc:spChg chg="add del mod">
          <ac:chgData name="Sarah Leidolf" userId="7ade9349f3780567" providerId="LiveId" clId="{1A402047-1123-40E6-9703-124EF0D5EFF7}" dt="2023-10-03T07:20:20.304" v="1468" actId="478"/>
          <ac:spMkLst>
            <pc:docMk/>
            <pc:sldMk cId="530890320" sldId="296"/>
            <ac:spMk id="10" creationId="{65A5AA2C-02F6-A2D9-03F2-C1550F469997}"/>
          </ac:spMkLst>
        </pc:spChg>
        <pc:spChg chg="add del mod">
          <ac:chgData name="Sarah Leidolf" userId="7ade9349f3780567" providerId="LiveId" clId="{1A402047-1123-40E6-9703-124EF0D5EFF7}" dt="2023-10-03T07:26:28.568" v="1697" actId="478"/>
          <ac:spMkLst>
            <pc:docMk/>
            <pc:sldMk cId="530890320" sldId="296"/>
            <ac:spMk id="12" creationId="{DDC71BF9-957A-D7CC-00BD-C5FA5D0902E4}"/>
          </ac:spMkLst>
        </pc:spChg>
        <pc:spChg chg="add del mod">
          <ac:chgData name="Sarah Leidolf" userId="7ade9349f3780567" providerId="LiveId" clId="{1A402047-1123-40E6-9703-124EF0D5EFF7}" dt="2023-10-03T07:26:29.703" v="1698" actId="478"/>
          <ac:spMkLst>
            <pc:docMk/>
            <pc:sldMk cId="530890320" sldId="296"/>
            <ac:spMk id="13" creationId="{7D5DF44A-13D8-E794-93E1-1BFC38EB1EF4}"/>
          </ac:spMkLst>
        </pc:spChg>
        <pc:spChg chg="add del mod">
          <ac:chgData name="Sarah Leidolf" userId="7ade9349f3780567" providerId="LiveId" clId="{1A402047-1123-40E6-9703-124EF0D5EFF7}" dt="2023-10-03T07:31:35.357" v="1800" actId="478"/>
          <ac:spMkLst>
            <pc:docMk/>
            <pc:sldMk cId="530890320" sldId="296"/>
            <ac:spMk id="14" creationId="{3DDC06CD-EE1B-5E1E-5FC8-E649721F6087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24" creationId="{487CA9DB-48A7-F200-26FB-17DB021FF005}"/>
          </ac:spMkLst>
        </pc:spChg>
        <pc:spChg chg="add mod">
          <ac:chgData name="Sarah Leidolf" userId="7ade9349f3780567" providerId="LiveId" clId="{1A402047-1123-40E6-9703-124EF0D5EFF7}" dt="2023-10-03T07:30:12.213" v="1782" actId="164"/>
          <ac:spMkLst>
            <pc:docMk/>
            <pc:sldMk cId="530890320" sldId="296"/>
            <ac:spMk id="132" creationId="{1FA0DE5F-1177-578E-435D-B493475DEB3D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184" creationId="{2EDE2D14-FB55-63EA-9833-BEE8C3A53925}"/>
          </ac:spMkLst>
        </pc:spChg>
        <pc:spChg chg="mod">
          <ac:chgData name="Sarah Leidolf" userId="7ade9349f3780567" providerId="LiveId" clId="{1A402047-1123-40E6-9703-124EF0D5EFF7}" dt="2023-10-03T07:30:13.430" v="1783"/>
          <ac:spMkLst>
            <pc:docMk/>
            <pc:sldMk cId="530890320" sldId="296"/>
            <ac:spMk id="202" creationId="{288C07CC-EEE2-90AE-FB52-B49BEEDBD031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5" creationId="{EF39CFB8-9E35-BE78-85BC-B5C528E82E6C}"/>
          </ac:spMkLst>
        </pc:spChg>
        <pc:spChg chg="mod">
          <ac:chgData name="Sarah Leidolf" userId="7ade9349f3780567" providerId="LiveId" clId="{1A402047-1123-40E6-9703-124EF0D5EFF7}" dt="2023-10-03T07:32:10.871" v="1808"/>
          <ac:spMkLst>
            <pc:docMk/>
            <pc:sldMk cId="530890320" sldId="296"/>
            <ac:spMk id="218" creationId="{07C1F01D-514F-861C-E8F8-BFFE51E990D3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26" creationId="{385EADEA-E3B5-190A-E6D1-22AC6A2B260F}"/>
          </ac:spMkLst>
        </pc:spChg>
        <pc:spChg chg="mod topLvl">
          <ac:chgData name="Sarah Leidolf" userId="7ade9349f3780567" providerId="LiveId" clId="{1A402047-1123-40E6-9703-124EF0D5EFF7}" dt="2023-10-03T14:10:50.071" v="5517" actId="164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33" creationId="{98BCFAAE-26AF-0733-C99C-CFF2E0DE959B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1" creationId="{5D222DC8-0278-8444-A61F-59AC387F71D7}"/>
          </ac:spMkLst>
        </pc:spChg>
        <pc:spChg chg="mod">
          <ac:chgData name="Sarah Leidolf" userId="7ade9349f3780567" providerId="LiveId" clId="{1A402047-1123-40E6-9703-124EF0D5EFF7}" dt="2023-10-03T07:33:14.878" v="1833"/>
          <ac:spMkLst>
            <pc:docMk/>
            <pc:sldMk cId="530890320" sldId="296"/>
            <ac:spMk id="243" creationId="{BECC11F9-6717-410A-9251-E881A0FBDB1F}"/>
          </ac:spMkLst>
        </pc:spChg>
        <pc:grpChg chg="add mod ord">
          <ac:chgData name="Sarah Leidolf" userId="7ade9349f3780567" providerId="LiveId" clId="{1A402047-1123-40E6-9703-124EF0D5EFF7}" dt="2023-10-03T07:30:12.213" v="1782" actId="164"/>
          <ac:grpSpMkLst>
            <pc:docMk/>
            <pc:sldMk cId="530890320" sldId="296"/>
            <ac:grpSpMk id="25" creationId="{A8D3B92A-D29D-62AC-DDDE-8DC140636C0F}"/>
          </ac:grpSpMkLst>
        </pc:grpChg>
        <pc:grpChg chg="add del mod">
          <ac:chgData name="Sarah Leidolf" userId="7ade9349f3780567" providerId="LiveId" clId="{1A402047-1123-40E6-9703-124EF0D5EFF7}" dt="2023-10-03T07:31:37.241" v="1801" actId="478"/>
          <ac:grpSpMkLst>
            <pc:docMk/>
            <pc:sldMk cId="530890320" sldId="296"/>
            <ac:grpSpMk id="50" creationId="{019FF2A8-7F01-3797-343A-CE2F958944A9}"/>
          </ac:grpSpMkLst>
        </pc:grpChg>
        <pc:grpChg chg="add del mod">
          <ac:chgData name="Sarah Leidolf" userId="7ade9349f3780567" providerId="LiveId" clId="{1A402047-1123-40E6-9703-124EF0D5EFF7}" dt="2023-10-03T07:29:41.835" v="1770"/>
          <ac:grpSpMkLst>
            <pc:docMk/>
            <pc:sldMk cId="530890320" sldId="296"/>
            <ac:grpSpMk id="51" creationId="{EB5BB2ED-5056-AD6B-1FFB-81E34B54F6C3}"/>
          </ac:grpSpMkLst>
        </pc:grpChg>
        <pc:grpChg chg="add mod">
          <ac:chgData name="Sarah Leidolf" userId="7ade9349f3780567" providerId="LiveId" clId="{1A402047-1123-40E6-9703-124EF0D5EFF7}" dt="2023-10-03T07:33:10.403" v="1832" actId="1036"/>
          <ac:grpSpMkLst>
            <pc:docMk/>
            <pc:sldMk cId="530890320" sldId="296"/>
            <ac:grpSpMk id="133" creationId="{EF10AA54-229F-510A-0BAD-D20201735477}"/>
          </ac:grpSpMkLst>
        </pc:grpChg>
        <pc:grpChg chg="add mod">
          <ac:chgData name="Sarah Leidolf" userId="7ade9349f3780567" providerId="LiveId" clId="{1A402047-1123-40E6-9703-124EF0D5EFF7}" dt="2023-10-03T07:31:45.217" v="1803" actId="164"/>
          <ac:grpSpMkLst>
            <pc:docMk/>
            <pc:sldMk cId="530890320" sldId="296"/>
            <ac:grpSpMk id="160" creationId="{F7B329DD-E4F8-2C99-4859-404024778C53}"/>
          </ac:grpSpMkLst>
        </pc:grpChg>
        <pc:grpChg chg="mod">
          <ac:chgData name="Sarah Leidolf" userId="7ade9349f3780567" providerId="LiveId" clId="{1A402047-1123-40E6-9703-124EF0D5EFF7}" dt="2023-10-03T07:30:13.430" v="1783"/>
          <ac:grpSpMkLst>
            <pc:docMk/>
            <pc:sldMk cId="530890320" sldId="296"/>
            <ac:grpSpMk id="200" creationId="{8B6B7DEE-F96A-13CF-7C46-DB03538351D8}"/>
          </ac:grpSpMkLst>
        </pc:grpChg>
        <pc:grpChg chg="add mod">
          <ac:chgData name="Sarah Leidolf" userId="7ade9349f3780567" providerId="LiveId" clId="{1A402047-1123-40E6-9703-124EF0D5EFF7}" dt="2023-10-03T07:33:04.244" v="1821" actId="1036"/>
          <ac:grpSpMkLst>
            <pc:docMk/>
            <pc:sldMk cId="530890320" sldId="296"/>
            <ac:grpSpMk id="213" creationId="{691586F2-1935-A4B6-F3BF-5F953F70BD95}"/>
          </ac:grpSpMkLst>
        </pc:grpChg>
        <pc:grpChg chg="add del mod">
          <ac:chgData name="Sarah Leidolf" userId="7ade9349f3780567" providerId="LiveId" clId="{1A402047-1123-40E6-9703-124EF0D5EFF7}" dt="2023-10-03T07:32:12.506" v="1809"/>
          <ac:grpSpMkLst>
            <pc:docMk/>
            <pc:sldMk cId="530890320" sldId="296"/>
            <ac:grpSpMk id="214" creationId="{F1EA11FD-F4ED-BD7B-D282-983278577E5E}"/>
          </ac:grpSpMkLst>
        </pc:grpChg>
        <pc:grpChg chg="mod">
          <ac:chgData name="Sarah Leidolf" userId="7ade9349f3780567" providerId="LiveId" clId="{1A402047-1123-40E6-9703-124EF0D5EFF7}" dt="2023-10-03T07:32:10.871" v="1808"/>
          <ac:grpSpMkLst>
            <pc:docMk/>
            <pc:sldMk cId="530890320" sldId="296"/>
            <ac:grpSpMk id="216" creationId="{8154E462-C5AF-4DBA-462B-AE392FF8255D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23" creationId="{45224EFE-E069-EE59-0775-EC60907C35BB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27" creationId="{941BAE13-930D-EC11-0F36-2C8EE0608287}"/>
          </ac:grpSpMkLst>
        </pc:grpChg>
        <pc:grpChg chg="del">
          <ac:chgData name="Sarah Leidolf" userId="7ade9349f3780567" providerId="LiveId" clId="{1A402047-1123-40E6-9703-124EF0D5EFF7}" dt="2023-10-03T14:10:29.504" v="5512" actId="478"/>
          <ac:grpSpMkLst>
            <pc:docMk/>
            <pc:sldMk cId="530890320" sldId="296"/>
            <ac:grpSpMk id="229" creationId="{0536798B-DF81-21D4-DE74-45D47401D23B}"/>
          </ac:grpSpMkLst>
        </pc:grpChg>
        <pc:grpChg chg="add mod">
          <ac:chgData name="Sarah Leidolf" userId="7ade9349f3780567" providerId="LiveId" clId="{1A402047-1123-40E6-9703-124EF0D5EFF7}" dt="2023-10-03T07:33:20.554" v="1834" actId="1076"/>
          <ac:grpSpMkLst>
            <pc:docMk/>
            <pc:sldMk cId="530890320" sldId="296"/>
            <ac:grpSpMk id="238" creationId="{58FA6FF0-9FA1-CD8A-19E8-2D85350A1BD5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39" creationId="{37A7C59C-A14F-53F3-3A36-3C3A8E320F34}"/>
          </ac:grpSpMkLst>
        </pc:grpChg>
        <pc:grpChg chg="mod">
          <ac:chgData name="Sarah Leidolf" userId="7ade9349f3780567" providerId="LiveId" clId="{1A402047-1123-40E6-9703-124EF0D5EFF7}" dt="2023-10-03T07:33:14.878" v="1833"/>
          <ac:grpSpMkLst>
            <pc:docMk/>
            <pc:sldMk cId="530890320" sldId="296"/>
            <ac:grpSpMk id="242" creationId="{8464A7D3-713E-698C-2190-D57C3537A6B0}"/>
          </ac:grpSpMkLst>
        </pc:grpChg>
        <pc:grpChg chg="add mod">
          <ac:chgData name="Sarah Leidolf" userId="7ade9349f3780567" providerId="LiveId" clId="{1A402047-1123-40E6-9703-124EF0D5EFF7}" dt="2023-10-03T14:10:50.071" v="5517" actId="164"/>
          <ac:grpSpMkLst>
            <pc:docMk/>
            <pc:sldMk cId="530890320" sldId="296"/>
            <ac:grpSpMk id="247" creationId="{5C876B90-6C81-1AA0-FD77-DEBC191BCA8B}"/>
          </ac:grpSpMkLst>
        </pc:grpChg>
        <pc:graphicFrameChg chg="mod">
          <ac:chgData name="Sarah Leidolf" userId="7ade9349f3780567" providerId="LiveId" clId="{1A402047-1123-40E6-9703-124EF0D5EFF7}" dt="2023-10-02T17:42:15.085" v="1256" actId="1076"/>
          <ac:graphicFrameMkLst>
            <pc:docMk/>
            <pc:sldMk cId="530890320" sldId="296"/>
            <ac:graphicFrameMk id="236" creationId="{CFC7E3B5-2AF7-B14C-2607-F8BA690A4D1A}"/>
          </ac:graphicFrameMkLst>
        </pc:graphicFrameChg>
        <pc:picChg chg="add mod">
          <ac:chgData name="Sarah Leidolf" userId="7ade9349f3780567" providerId="LiveId" clId="{1A402047-1123-40E6-9703-124EF0D5EFF7}" dt="2023-10-03T07:06:40.368" v="1282"/>
          <ac:picMkLst>
            <pc:docMk/>
            <pc:sldMk cId="530890320" sldId="296"/>
            <ac:picMk id="6" creationId="{5B8D47E1-7E93-66A7-CEFB-CEEAA4D781DA}"/>
          </ac:picMkLst>
        </pc:picChg>
        <pc:picChg chg="add del mod">
          <ac:chgData name="Sarah Leidolf" userId="7ade9349f3780567" providerId="LiveId" clId="{1A402047-1123-40E6-9703-124EF0D5EFF7}" dt="2023-10-03T07:31:40.956" v="1802" actId="478"/>
          <ac:picMkLst>
            <pc:docMk/>
            <pc:sldMk cId="530890320" sldId="296"/>
            <ac:picMk id="7" creationId="{30EC05F6-0A59-9C05-D5F1-5C2D9ED1D0FC}"/>
          </ac:picMkLst>
        </pc:picChg>
        <pc:picChg chg="add del mod modCrop">
          <ac:chgData name="Sarah Leidolf" userId="7ade9349f3780567" providerId="LiveId" clId="{1A402047-1123-40E6-9703-124EF0D5EFF7}" dt="2023-10-03T07:31:35.357" v="1800" actId="478"/>
          <ac:picMkLst>
            <pc:docMk/>
            <pc:sldMk cId="530890320" sldId="296"/>
            <ac:picMk id="11" creationId="{B89041DE-A6A1-6B18-B3AE-ED498E52DE36}"/>
          </ac:picMkLst>
        </pc:picChg>
        <pc:picChg chg="add mod">
          <ac:chgData name="Sarah Leidolf" userId="7ade9349f3780567" providerId="LiveId" clId="{1A402047-1123-40E6-9703-124EF0D5EFF7}" dt="2023-10-03T07:30:12.213" v="1782" actId="164"/>
          <ac:picMkLst>
            <pc:docMk/>
            <pc:sldMk cId="530890320" sldId="296"/>
            <ac:picMk id="131" creationId="{89D053D9-D358-B21C-6BBD-1ABC8030B861}"/>
          </ac:picMkLst>
        </pc:picChg>
        <pc:picChg chg="del mod">
          <ac:chgData name="Sarah Leidolf" userId="7ade9349f3780567" providerId="LiveId" clId="{1A402047-1123-40E6-9703-124EF0D5EFF7}" dt="2023-10-03T07:31:24.117" v="1796" actId="478"/>
          <ac:picMkLst>
            <pc:docMk/>
            <pc:sldMk cId="530890320" sldId="296"/>
            <ac:picMk id="201" creationId="{7BA5C54D-AA53-264B-32D7-539EA15948ED}"/>
          </ac:picMkLst>
        </pc:picChg>
        <pc:picChg chg="del topLvl">
          <ac:chgData name="Sarah Leidolf" userId="7ade9349f3780567" providerId="LiveId" clId="{1A402047-1123-40E6-9703-124EF0D5EFF7}" dt="2023-10-03T14:10:29.504" v="5512" actId="478"/>
          <ac:picMkLst>
            <pc:docMk/>
            <pc:sldMk cId="530890320" sldId="296"/>
            <ac:picMk id="210" creationId="{2C11A273-E9D9-97CE-E345-F6B0D660A21B}"/>
          </ac:picMkLst>
        </pc:picChg>
        <pc:picChg chg="mod">
          <ac:chgData name="Sarah Leidolf" userId="7ade9349f3780567" providerId="LiveId" clId="{1A402047-1123-40E6-9703-124EF0D5EFF7}" dt="2023-10-03T07:32:10.871" v="1808"/>
          <ac:picMkLst>
            <pc:docMk/>
            <pc:sldMk cId="530890320" sldId="296"/>
            <ac:picMk id="217" creationId="{48AC7F6C-C5C6-4D39-AFD0-A8FFD055BDD3}"/>
          </ac:picMkLst>
        </pc:picChg>
        <pc:picChg chg="add del">
          <ac:chgData name="Sarah Leidolf" userId="7ade9349f3780567" providerId="LiveId" clId="{1A402047-1123-40E6-9703-124EF0D5EFF7}" dt="2023-10-03T07:32:15.848" v="1811" actId="478"/>
          <ac:picMkLst>
            <pc:docMk/>
            <pc:sldMk cId="530890320" sldId="296"/>
            <ac:picMk id="221" creationId="{2ACD3976-9C68-9664-E5E8-349F2572C7E8}"/>
          </ac:picMkLst>
        </pc:picChg>
        <pc:picChg chg="mod">
          <ac:chgData name="Sarah Leidolf" userId="7ade9349f3780567" providerId="LiveId" clId="{1A402047-1123-40E6-9703-124EF0D5EFF7}" dt="2023-10-03T07:33:14.878" v="1833"/>
          <ac:picMkLst>
            <pc:docMk/>
            <pc:sldMk cId="530890320" sldId="296"/>
            <ac:picMk id="230" creationId="{91A9BB08-F5E1-90DC-B72D-76B4FB04BE18}"/>
          </ac:picMkLst>
        </pc:picChg>
        <pc:picChg chg="add mod">
          <ac:chgData name="Sarah Leidolf" userId="7ade9349f3780567" providerId="LiveId" clId="{1A402047-1123-40E6-9703-124EF0D5EFF7}" dt="2023-10-03T14:10:50.071" v="5517" actId="164"/>
          <ac:picMkLst>
            <pc:docMk/>
            <pc:sldMk cId="530890320" sldId="296"/>
            <ac:picMk id="246" creationId="{C8286E19-E62C-D544-5708-CF883D922334}"/>
          </ac:picMkLst>
        </pc:picChg>
        <pc:cxnChg chg="add mod">
          <ac:chgData name="Sarah Leidolf" userId="7ade9349f3780567" providerId="LiveId" clId="{1A402047-1123-40E6-9703-124EF0D5EFF7}" dt="2023-10-03T07:26:25.894" v="1696" actId="14100"/>
          <ac:cxnSpMkLst>
            <pc:docMk/>
            <pc:sldMk cId="530890320" sldId="296"/>
            <ac:cxnSpMk id="16" creationId="{F278676F-6B5B-F6E9-63FF-D0AA34F83EA6}"/>
          </ac:cxnSpMkLst>
        </pc:cxnChg>
        <pc:cxnChg chg="add del mod">
          <ac:chgData name="Sarah Leidolf" userId="7ade9349f3780567" providerId="LiveId" clId="{1A402047-1123-40E6-9703-124EF0D5EFF7}" dt="2023-10-03T07:25:04.935" v="1673" actId="478"/>
          <ac:cxnSpMkLst>
            <pc:docMk/>
            <pc:sldMk cId="530890320" sldId="296"/>
            <ac:cxnSpMk id="19" creationId="{4B951EF8-A2DB-1FFB-A6D9-B02E7951A376}"/>
          </ac:cxnSpMkLst>
        </pc:cxnChg>
        <pc:cxnChg chg="add mod">
          <ac:chgData name="Sarah Leidolf" userId="7ade9349f3780567" providerId="LiveId" clId="{1A402047-1123-40E6-9703-124EF0D5EFF7}" dt="2023-10-03T07:26:22.486" v="1695" actId="14100"/>
          <ac:cxnSpMkLst>
            <pc:docMk/>
            <pc:sldMk cId="530890320" sldId="296"/>
            <ac:cxnSpMk id="20" creationId="{3CB1CAF2-2FCE-F2D3-2488-75E0DE7ECB95}"/>
          </ac:cxnSpMkLst>
        </pc:cxnChg>
        <pc:cxnChg chg="add mod">
          <ac:chgData name="Sarah Leidolf" userId="7ade9349f3780567" providerId="LiveId" clId="{1A402047-1123-40E6-9703-124EF0D5EFF7}" dt="2023-10-03T07:29:10.881" v="1757" actId="1582"/>
          <ac:cxnSpMkLst>
            <pc:docMk/>
            <pc:sldMk cId="530890320" sldId="296"/>
            <ac:cxnSpMk id="30" creationId="{A5655F6A-18DA-E80C-685F-0035F8C0C585}"/>
          </ac:cxnSpMkLst>
        </pc:cxnChg>
        <pc:cxnChg chg="add mod">
          <ac:chgData name="Sarah Leidolf" userId="7ade9349f3780567" providerId="LiveId" clId="{1A402047-1123-40E6-9703-124EF0D5EFF7}" dt="2023-10-03T07:29:14.901" v="1758" actId="1037"/>
          <ac:cxnSpMkLst>
            <pc:docMk/>
            <pc:sldMk cId="530890320" sldId="296"/>
            <ac:cxnSpMk id="35" creationId="{84929D1F-6F52-F652-40DA-750532BFF874}"/>
          </ac:cxnSpMkLst>
        </pc:cxnChg>
        <pc:cxnChg chg="add mod">
          <ac:chgData name="Sarah Leidolf" userId="7ade9349f3780567" providerId="LiveId" clId="{1A402047-1123-40E6-9703-124EF0D5EFF7}" dt="2023-10-03T07:29:19.686" v="1761" actId="1037"/>
          <ac:cxnSpMkLst>
            <pc:docMk/>
            <pc:sldMk cId="530890320" sldId="296"/>
            <ac:cxnSpMk id="37" creationId="{792D7886-4800-2A36-A0E1-F57A203499E6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8" creationId="{79751892-5FB7-E938-9ED0-6573187AC3EF}"/>
          </ac:cxnSpMkLst>
        </pc:cxnChg>
        <pc:cxnChg chg="add mod">
          <ac:chgData name="Sarah Leidolf" userId="7ade9349f3780567" providerId="LiveId" clId="{1A402047-1123-40E6-9703-124EF0D5EFF7}" dt="2023-10-03T07:29:27.262" v="1765" actId="1037"/>
          <ac:cxnSpMkLst>
            <pc:docMk/>
            <pc:sldMk cId="530890320" sldId="296"/>
            <ac:cxnSpMk id="39" creationId="{31D7F835-97DF-5043-01A3-EDA7021F5F2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0" creationId="{E02FD909-CCAB-FBB9-E3B3-9EE8DD2252A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1" creationId="{90BFA05D-3FFB-B044-EEBB-520638724934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2" creationId="{D09AB2CD-5324-6F61-1295-5060DE83A632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3" creationId="{55FA0A2E-AC9C-E960-8A06-CF5D7DF6E678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4" creationId="{13B3559C-05E7-4B50-5F70-359E3E90B5A3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5" creationId="{F10DB2A7-5547-42D7-36DF-85E750DE3E6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6" creationId="{E0C6F0BE-AFCB-3971-2489-F677606A53C5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7" creationId="{2EE305DB-8286-95D5-A289-A0CE4CA0DED0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8" creationId="{2EE0AF7C-09D9-710E-63EF-B3A2F11D957D}"/>
          </ac:cxnSpMkLst>
        </pc:cxnChg>
        <pc:cxnChg chg="add mod">
          <ac:chgData name="Sarah Leidolf" userId="7ade9349f3780567" providerId="LiveId" clId="{1A402047-1123-40E6-9703-124EF0D5EFF7}" dt="2023-10-03T07:29:36.616" v="1768" actId="1037"/>
          <ac:cxnSpMkLst>
            <pc:docMk/>
            <pc:sldMk cId="530890320" sldId="296"/>
            <ac:cxnSpMk id="49" creationId="{5E53553F-4169-135C-BA4D-31C3D3DB8F80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2" creationId="{D0D3225C-49EE-E231-E555-14389A46B2D3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3" creationId="{B2620E9D-2893-DD57-0512-6E56B6FE4FB9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4" creationId="{C7631A17-3BBA-9148-CAFB-FC2C2B7AFE5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5" creationId="{D0B41561-AB6F-E0F9-EB5B-9322A65ACD5E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6" creationId="{DBC4CAD8-B2D7-B597-EB2D-00BE62C94AFD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7" creationId="{2CDFEB7F-AFA0-7AC8-9362-7E2C01CC4CAC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8" creationId="{593379F7-FBCD-C506-0CDD-94D09022F7A4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59" creationId="{8E1387B8-ED38-2C66-C24D-81E9E2802F42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0" creationId="{F842C4A9-EC2F-B155-23CD-D716B90C5E57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1" creationId="{6C8A61B9-7E41-9989-4532-8A00F3C26A0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2" creationId="{F23383DB-E462-A04C-9CB2-38FB9C84EA2B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63" creationId="{B1770336-B46D-5FE0-1D29-6E3B61D2FE78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8" creationId="{320F0278-DC03-525F-5FEA-C28C68AEA68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29" creationId="{18DE546E-8D5B-D234-FD6B-2E3D7AE8DBE5}"/>
          </ac:cxnSpMkLst>
        </pc:cxnChg>
        <pc:cxnChg chg="mod">
          <ac:chgData name="Sarah Leidolf" userId="7ade9349f3780567" providerId="LiveId" clId="{1A402047-1123-40E6-9703-124EF0D5EFF7}" dt="2023-10-03T07:29:40.360" v="1769"/>
          <ac:cxnSpMkLst>
            <pc:docMk/>
            <pc:sldMk cId="530890320" sldId="296"/>
            <ac:cxnSpMk id="130" creationId="{5FC49575-9229-78B5-9866-8242ED06CB7C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3" creationId="{9CDB2519-1788-A549-B41A-52EC2898B5AB}"/>
          </ac:cxnSpMkLst>
        </pc:cxnChg>
        <pc:cxnChg chg="mod">
          <ac:chgData name="Sarah Leidolf" userId="7ade9349f3780567" providerId="LiveId" clId="{1A402047-1123-40E6-9703-124EF0D5EFF7}" dt="2023-10-03T07:30:13.430" v="1783"/>
          <ac:cxnSpMkLst>
            <pc:docMk/>
            <pc:sldMk cId="530890320" sldId="296"/>
            <ac:cxnSpMk id="204" creationId="{81F5AFAB-764E-05C9-556E-8BD66C9C0F4B}"/>
          </ac:cxnSpMkLst>
        </pc:cxnChg>
        <pc:cxnChg chg="add mod">
          <ac:chgData name="Sarah Leidolf" userId="7ade9349f3780567" providerId="LiveId" clId="{1A402047-1123-40E6-9703-124EF0D5EFF7}" dt="2023-10-03T07:31:45.217" v="1803" actId="164"/>
          <ac:cxnSpMkLst>
            <pc:docMk/>
            <pc:sldMk cId="530890320" sldId="296"/>
            <ac:cxnSpMk id="206" creationId="{9A521600-40B3-2383-CCDC-7CCE99EE082D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19" creationId="{2BD5EA9B-B606-2801-3DFE-472ECDED84B0}"/>
          </ac:cxnSpMkLst>
        </pc:cxnChg>
        <pc:cxnChg chg="mod">
          <ac:chgData name="Sarah Leidolf" userId="7ade9349f3780567" providerId="LiveId" clId="{1A402047-1123-40E6-9703-124EF0D5EFF7}" dt="2023-10-03T07:32:10.871" v="1808"/>
          <ac:cxnSpMkLst>
            <pc:docMk/>
            <pc:sldMk cId="530890320" sldId="296"/>
            <ac:cxnSpMk id="220" creationId="{785E69DA-90BA-E5BC-15CF-5490B28F5A7E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5" creationId="{928139B9-F69E-C160-C407-731459F28B52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37" creationId="{A3022B4F-0460-844D-EC8F-78ACC13B1564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0" creationId="{5F8D17A6-B360-584F-4370-C540AA6D26A5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4" creationId="{F9EF0ED9-4F36-BFFB-08A5-74BF42C74758}"/>
          </ac:cxnSpMkLst>
        </pc:cxnChg>
        <pc:cxnChg chg="mod">
          <ac:chgData name="Sarah Leidolf" userId="7ade9349f3780567" providerId="LiveId" clId="{1A402047-1123-40E6-9703-124EF0D5EFF7}" dt="2023-10-03T07:33:14.878" v="1833"/>
          <ac:cxnSpMkLst>
            <pc:docMk/>
            <pc:sldMk cId="530890320" sldId="296"/>
            <ac:cxnSpMk id="245" creationId="{48758588-3AC4-263D-D050-866477411C1E}"/>
          </ac:cxnSpMkLst>
        </pc:cxnChg>
      </pc:sldChg>
      <pc:sldChg chg="modNotesTx">
        <pc:chgData name="Sarah Leidolf" userId="7ade9349f3780567" providerId="LiveId" clId="{1A402047-1123-40E6-9703-124EF0D5EFF7}" dt="2023-10-04T05:25:23.811" v="6026" actId="113"/>
        <pc:sldMkLst>
          <pc:docMk/>
          <pc:sldMk cId="3122286549" sldId="299"/>
        </pc:sldMkLst>
      </pc:sldChg>
      <pc:sldChg chg="delSp mod delAnim modAnim modNotesTx">
        <pc:chgData name="Sarah Leidolf" userId="7ade9349f3780567" providerId="LiveId" clId="{1A402047-1123-40E6-9703-124EF0D5EFF7}" dt="2023-10-04T05:33:17.817" v="6032" actId="20577"/>
        <pc:sldMkLst>
          <pc:docMk/>
          <pc:sldMk cId="3603964487" sldId="300"/>
        </pc:sldMkLst>
        <pc:spChg chg="del">
          <ac:chgData name="Sarah Leidolf" userId="7ade9349f3780567" providerId="LiveId" clId="{1A402047-1123-40E6-9703-124EF0D5EFF7}" dt="2023-10-03T09:52:47.477" v="4840" actId="478"/>
          <ac:spMkLst>
            <pc:docMk/>
            <pc:sldMk cId="3603964487" sldId="300"/>
            <ac:spMk id="198" creationId="{9E263C3D-1E82-7D62-1A90-0FBD26903D0F}"/>
          </ac:spMkLst>
        </pc:spChg>
      </pc:sldChg>
      <pc:sldChg chg="del">
        <pc:chgData name="Sarah Leidolf" userId="7ade9349f3780567" providerId="LiveId" clId="{1A402047-1123-40E6-9703-124EF0D5EFF7}" dt="2023-10-03T08:16:45.995" v="2952" actId="47"/>
        <pc:sldMkLst>
          <pc:docMk/>
          <pc:sldMk cId="189812906" sldId="302"/>
        </pc:sldMkLst>
      </pc:sldChg>
      <pc:sldChg chg="addSp delSp modSp mod delAnim modAnim modNotesTx">
        <pc:chgData name="Sarah Leidolf" userId="7ade9349f3780567" providerId="LiveId" clId="{1A402047-1123-40E6-9703-124EF0D5EFF7}" dt="2023-10-04T05:20:52.573" v="5803" actId="20577"/>
        <pc:sldMkLst>
          <pc:docMk/>
          <pc:sldMk cId="2469336614" sldId="303"/>
        </pc:sldMkLst>
        <pc:spChg chg="mod">
          <ac:chgData name="Sarah Leidolf" userId="7ade9349f3780567" providerId="LiveId" clId="{1A402047-1123-40E6-9703-124EF0D5EFF7}" dt="2023-10-02T17:12:38.522" v="1126" actId="164"/>
          <ac:spMkLst>
            <pc:docMk/>
            <pc:sldMk cId="2469336614" sldId="303"/>
            <ac:spMk id="4" creationId="{D77C05B2-B507-58FE-3339-DA54C63A9EC5}"/>
          </ac:spMkLst>
        </pc:spChg>
        <pc:spChg chg="mod ord">
          <ac:chgData name="Sarah Leidolf" userId="7ade9349f3780567" providerId="LiveId" clId="{1A402047-1123-40E6-9703-124EF0D5EFF7}" dt="2023-10-02T17:08:52.225" v="1103" actId="167"/>
          <ac:spMkLst>
            <pc:docMk/>
            <pc:sldMk cId="2469336614" sldId="303"/>
            <ac:spMk id="12" creationId="{6416A31D-15D6-61FE-A939-577E672744AA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15" creationId="{04F917D1-AAAA-6C46-8FDD-35CABC640CCE}"/>
          </ac:spMkLst>
        </pc:spChg>
        <pc:spChg chg="add del mod">
          <ac:chgData name="Sarah Leidolf" userId="7ade9349f3780567" providerId="LiveId" clId="{1A402047-1123-40E6-9703-124EF0D5EFF7}" dt="2023-10-02T17:04:15.415" v="1001"/>
          <ac:spMkLst>
            <pc:docMk/>
            <pc:sldMk cId="2469336614" sldId="303"/>
            <ac:spMk id="24" creationId="{902EDC6F-D908-5BE8-6D0F-583C2AAADB9D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28" creationId="{38756465-F16E-861E-CEA4-9CD66D2EAF70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0" creationId="{14801B16-F88A-378F-7346-B880E217A791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8" creationId="{2BEBBD80-9D2F-61A2-8811-D7B8C7FA0766}"/>
          </ac:spMkLst>
        </pc:spChg>
        <pc:spChg chg="mod">
          <ac:chgData name="Sarah Leidolf" userId="7ade9349f3780567" providerId="LiveId" clId="{1A402047-1123-40E6-9703-124EF0D5EFF7}" dt="2023-10-02T17:04:13.828" v="1000"/>
          <ac:spMkLst>
            <pc:docMk/>
            <pc:sldMk cId="2469336614" sldId="303"/>
            <ac:spMk id="39" creationId="{B5EDA242-0617-8ABE-A5FB-ED16EF611168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5" creationId="{CC3D59D2-1718-7376-1D07-4674D1051720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47" creationId="{45827ACD-1F36-4BFD-0006-517408C96369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0" creationId="{3728FAD2-39C7-853C-BF70-6C039E852B45}"/>
          </ac:spMkLst>
        </pc:spChg>
        <pc:spChg chg="mod">
          <ac:chgData name="Sarah Leidolf" userId="7ade9349f3780567" providerId="LiveId" clId="{1A402047-1123-40E6-9703-124EF0D5EFF7}" dt="2023-10-02T17:05:49.109" v="1030"/>
          <ac:spMkLst>
            <pc:docMk/>
            <pc:sldMk cId="2469336614" sldId="303"/>
            <ac:spMk id="68" creationId="{9EED8D4C-3F3A-2CE6-CA38-6ED9F45D343A}"/>
          </ac:spMkLst>
        </pc:spChg>
        <pc:spChg chg="add mod">
          <ac:chgData name="Sarah Leidolf" userId="7ade9349f3780567" providerId="LiveId" clId="{1A402047-1123-40E6-9703-124EF0D5EFF7}" dt="2023-10-02T17:09:20.903" v="1106" actId="207"/>
          <ac:spMkLst>
            <pc:docMk/>
            <pc:sldMk cId="2469336614" sldId="303"/>
            <ac:spMk id="72" creationId="{5FCA7332-2E32-0AAA-30B5-A9E0F159CB09}"/>
          </ac:spMkLst>
        </pc:spChg>
        <pc:spChg chg="add mod ord">
          <ac:chgData name="Sarah Leidolf" userId="7ade9349f3780567" providerId="LiveId" clId="{1A402047-1123-40E6-9703-124EF0D5EFF7}" dt="2023-10-02T17:08:55.541" v="1104" actId="166"/>
          <ac:spMkLst>
            <pc:docMk/>
            <pc:sldMk cId="2469336614" sldId="303"/>
            <ac:spMk id="74" creationId="{EB7AA2B6-4E45-1527-7E9C-FD70C26CB5AC}"/>
          </ac:spMkLst>
        </pc:spChg>
        <pc:grpChg chg="mod topLvl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2T17:12:18.305" v="1121" actId="478"/>
          <ac:grpSpMkLst>
            <pc:docMk/>
            <pc:sldMk cId="2469336614" sldId="303"/>
            <ac:grpSpMk id="13" creationId="{F7D50C76-A87B-FECC-2D94-9D381C74A3B5}"/>
          </ac:grpSpMkLst>
        </pc:grpChg>
        <pc:grpChg chg="add del mod">
          <ac:chgData name="Sarah Leidolf" userId="7ade9349f3780567" providerId="LiveId" clId="{1A402047-1123-40E6-9703-124EF0D5EFF7}" dt="2023-10-02T17:04:15.415" v="1001"/>
          <ac:grpSpMkLst>
            <pc:docMk/>
            <pc:sldMk cId="2469336614" sldId="303"/>
            <ac:grpSpMk id="27" creationId="{5375C24E-F7DC-ACFE-D2D8-188CE70D8F6D}"/>
          </ac:grpSpMkLst>
        </pc:grpChg>
        <pc:grpChg chg="mod">
          <ac:chgData name="Sarah Leidolf" userId="7ade9349f3780567" providerId="LiveId" clId="{1A402047-1123-40E6-9703-124EF0D5EFF7}" dt="2023-10-02T17:04:13.828" v="1000"/>
          <ac:grpSpMkLst>
            <pc:docMk/>
            <pc:sldMk cId="2469336614" sldId="303"/>
            <ac:grpSpMk id="31" creationId="{F539E5F7-6225-DF99-D207-F5EE5A09B51D}"/>
          </ac:grpSpMkLst>
        </pc:grpChg>
        <pc:grpChg chg="add del mod">
          <ac:chgData name="Sarah Leidolf" userId="7ade9349f3780567" providerId="LiveId" clId="{1A402047-1123-40E6-9703-124EF0D5EFF7}" dt="2023-10-02T17:05:51.704" v="1031"/>
          <ac:grpSpMkLst>
            <pc:docMk/>
            <pc:sldMk cId="2469336614" sldId="303"/>
            <ac:grpSpMk id="44" creationId="{8D6A20F8-A0FE-BAA0-65B0-C00C8C2A40E1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52" creationId="{BC1210D7-6AE7-276B-867C-9BEE30400340}"/>
          </ac:grpSpMkLst>
        </pc:grpChg>
        <pc:grpChg chg="mod">
          <ac:chgData name="Sarah Leidolf" userId="7ade9349f3780567" providerId="LiveId" clId="{1A402047-1123-40E6-9703-124EF0D5EFF7}" dt="2023-10-02T17:05:49.109" v="1030"/>
          <ac:grpSpMkLst>
            <pc:docMk/>
            <pc:sldMk cId="2469336614" sldId="303"/>
            <ac:grpSpMk id="61" creationId="{877405D7-9896-EECF-8D03-44254732088A}"/>
          </ac:grpSpMkLst>
        </pc:grpChg>
        <pc:grpChg chg="add mod">
          <ac:chgData name="Sarah Leidolf" userId="7ade9349f3780567" providerId="LiveId" clId="{1A402047-1123-40E6-9703-124EF0D5EFF7}" dt="2023-10-02T17:13:48.446" v="1141" actId="1036"/>
          <ac:grpSpMkLst>
            <pc:docMk/>
            <pc:sldMk cId="2469336614" sldId="303"/>
            <ac:grpSpMk id="73" creationId="{551FDE0C-1044-1D22-06F6-05A049D03AAE}"/>
          </ac:grpSpMkLst>
        </pc:grpChg>
        <pc:grpChg chg="add mod">
          <ac:chgData name="Sarah Leidolf" userId="7ade9349f3780567" providerId="LiveId" clId="{1A402047-1123-40E6-9703-124EF0D5EFF7}" dt="2023-10-02T17:12:35.185" v="1125" actId="164"/>
          <ac:grpSpMkLst>
            <pc:docMk/>
            <pc:sldMk cId="2469336614" sldId="303"/>
            <ac:grpSpMk id="79" creationId="{952EBA22-C9C5-A691-5FCC-16E14AB8BB6C}"/>
          </ac:grpSpMkLst>
        </pc:grpChg>
        <pc:grpChg chg="add mod">
          <ac:chgData name="Sarah Leidolf" userId="7ade9349f3780567" providerId="LiveId" clId="{1A402047-1123-40E6-9703-124EF0D5EFF7}" dt="2023-10-02T17:12:38.522" v="1126" actId="164"/>
          <ac:grpSpMkLst>
            <pc:docMk/>
            <pc:sldMk cId="2469336614" sldId="303"/>
            <ac:grpSpMk id="80" creationId="{E9955F54-BA54-36F5-9234-FD80E1F209EF}"/>
          </ac:grpSpMkLst>
        </pc:grpChg>
        <pc:picChg chg="del topLvl">
          <ac:chgData name="Sarah Leidolf" userId="7ade9349f3780567" providerId="LiveId" clId="{1A402047-1123-40E6-9703-124EF0D5EFF7}" dt="2023-10-02T17:12:18.305" v="1121" actId="478"/>
          <ac:picMkLst>
            <pc:docMk/>
            <pc:sldMk cId="2469336614" sldId="303"/>
            <ac:picMk id="3" creationId="{0EB18816-94FD-66DE-68D7-1B70CC04AF95}"/>
          </ac:picMkLst>
        </pc:picChg>
        <pc:picChg chg="add del mod">
          <ac:chgData name="Sarah Leidolf" userId="7ade9349f3780567" providerId="LiveId" clId="{1A402047-1123-40E6-9703-124EF0D5EFF7}" dt="2023-10-02T17:04:40.145" v="1008" actId="478"/>
          <ac:picMkLst>
            <pc:docMk/>
            <pc:sldMk cId="2469336614" sldId="303"/>
            <ac:picMk id="43" creationId="{979BE92E-3DC0-018E-B4D1-099B5C95760C}"/>
          </ac:picMkLst>
        </pc:picChg>
        <pc:picChg chg="add mod">
          <ac:chgData name="Sarah Leidolf" userId="7ade9349f3780567" providerId="LiveId" clId="{1A402047-1123-40E6-9703-124EF0D5EFF7}" dt="2023-10-02T17:06:52.479" v="1049" actId="164"/>
          <ac:picMkLst>
            <pc:docMk/>
            <pc:sldMk cId="2469336614" sldId="303"/>
            <ac:picMk id="71" creationId="{C5C2F215-E632-E771-4E4E-3704D8F702CE}"/>
          </ac:picMkLst>
        </pc:picChg>
        <pc:picChg chg="add mod">
          <ac:chgData name="Sarah Leidolf" userId="7ade9349f3780567" providerId="LiveId" clId="{1A402047-1123-40E6-9703-124EF0D5EFF7}" dt="2023-10-02T17:12:38.522" v="1126" actId="164"/>
          <ac:picMkLst>
            <pc:docMk/>
            <pc:sldMk cId="2469336614" sldId="303"/>
            <ac:picMk id="76" creationId="{A6912543-23D0-88B6-528D-8158DF528DFD}"/>
          </ac:picMkLst>
        </pc:picChg>
        <pc:picChg chg="add mod">
          <ac:chgData name="Sarah Leidolf" userId="7ade9349f3780567" providerId="LiveId" clId="{1A402047-1123-40E6-9703-124EF0D5EFF7}" dt="2023-10-02T17:12:35.185" v="1125" actId="164"/>
          <ac:picMkLst>
            <pc:docMk/>
            <pc:sldMk cId="2469336614" sldId="303"/>
            <ac:picMk id="78" creationId="{57B50F33-A120-4113-F1D3-7B79D9AAECA4}"/>
          </ac:picMkLst>
        </pc:pic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4" creationId="{D0350ED8-494C-6687-E9A3-53ED3EFB34A4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17" creationId="{6BE21C06-4AD2-F192-2CF1-80628A229B05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0" creationId="{8010550B-C4AC-EE1F-C419-606C1FFD802E}"/>
          </ac:cxnSpMkLst>
        </pc:cxnChg>
        <pc:cxnChg chg="add del mod">
          <ac:chgData name="Sarah Leidolf" userId="7ade9349f3780567" providerId="LiveId" clId="{1A402047-1123-40E6-9703-124EF0D5EFF7}" dt="2023-10-02T17:04:15.415" v="1001"/>
          <ac:cxnSpMkLst>
            <pc:docMk/>
            <pc:sldMk cId="2469336614" sldId="303"/>
            <ac:cxnSpMk id="25" creationId="{76914D25-AA1A-AE5C-067D-7FADA969C9B8}"/>
          </ac:cxnSpMkLst>
        </pc:cxnChg>
        <pc:cxnChg chg="ord">
          <ac:chgData name="Sarah Leidolf" userId="7ade9349f3780567" providerId="LiveId" clId="{1A402047-1123-40E6-9703-124EF0D5EFF7}" dt="2023-10-02T17:13:12.323" v="1129" actId="166"/>
          <ac:cxnSpMkLst>
            <pc:docMk/>
            <pc:sldMk cId="2469336614" sldId="303"/>
            <ac:cxnSpMk id="29" creationId="{7935FD3C-4EB7-B6C8-1019-A3604B0FF769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2" creationId="{A9A0F9A6-B17E-0003-6244-4AB07EED051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3" creationId="{20F85DC9-254E-0EE0-8B23-EE634C03C4FA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4" creationId="{D8E96978-1312-5FD4-9161-8AB7D6507277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5" creationId="{22B8D39A-3759-1132-1FA6-85D3F06F40F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6" creationId="{6B345146-6F9B-3DD0-CD16-2AEDB6CD7C50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37" creationId="{91F070FB-4A0A-2494-3CC1-662D4C0131B1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0" creationId="{D712DC1A-98E8-3B4F-B428-1A91B1876564}"/>
          </ac:cxnSpMkLst>
        </pc:cxnChg>
        <pc:cxnChg chg="mod">
          <ac:chgData name="Sarah Leidolf" userId="7ade9349f3780567" providerId="LiveId" clId="{1A402047-1123-40E6-9703-124EF0D5EFF7}" dt="2023-10-02T17:04:13.828" v="1000"/>
          <ac:cxnSpMkLst>
            <pc:docMk/>
            <pc:sldMk cId="2469336614" sldId="303"/>
            <ac:cxnSpMk id="41" creationId="{CE21170F-D393-0790-7E49-3B9759C038D6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48" creationId="{D85E9BFD-2330-8F07-2F08-AA38DBF23F58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2" creationId="{33B8E0D1-6607-167B-2EDA-C2A1B19C2A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3" creationId="{69C9F67C-64BA-C1F3-080F-B71375C18FCB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4" creationId="{E5483010-1ACA-ECE2-E41E-3F9CF29D6113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5" creationId="{2F429F37-93A9-6882-5417-5AEAB6ECE6BD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6" creationId="{428AC167-A677-C328-3A3B-4E175FA9B130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7" creationId="{D79C901F-B4FF-4E63-DBF4-590B2B174599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69" creationId="{193E01F5-33B5-A8EC-7C45-CCB79BB44AA7}"/>
          </ac:cxnSpMkLst>
        </pc:cxnChg>
        <pc:cxnChg chg="mod">
          <ac:chgData name="Sarah Leidolf" userId="7ade9349f3780567" providerId="LiveId" clId="{1A402047-1123-40E6-9703-124EF0D5EFF7}" dt="2023-10-02T17:05:49.109" v="1030"/>
          <ac:cxnSpMkLst>
            <pc:docMk/>
            <pc:sldMk cId="2469336614" sldId="303"/>
            <ac:cxnSpMk id="70" creationId="{AFDD0E8A-D0A4-7CDD-1992-7E1B3ACD3B5B}"/>
          </ac:cxnSpMkLst>
        </pc:cxnChg>
      </pc:sldChg>
      <pc:sldChg chg="del mod modShow">
        <pc:chgData name="Sarah Leidolf" userId="7ade9349f3780567" providerId="LiveId" clId="{1A402047-1123-40E6-9703-124EF0D5EFF7}" dt="2023-10-03T07:10:57.628" v="1318" actId="47"/>
        <pc:sldMkLst>
          <pc:docMk/>
          <pc:sldMk cId="760796356" sldId="304"/>
        </pc:sldMkLst>
      </pc:sldChg>
      <pc:sldChg chg="addSp delSp modSp mod addAnim delAnim modAnim modShow modNotesTx">
        <pc:chgData name="Sarah Leidolf" userId="7ade9349f3780567" providerId="LiveId" clId="{1A402047-1123-40E6-9703-124EF0D5EFF7}" dt="2023-10-04T05:21:37.097" v="5821" actId="113"/>
        <pc:sldMkLst>
          <pc:docMk/>
          <pc:sldMk cId="2532143030" sldId="305"/>
        </pc:sldMkLst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3" creationId="{0A4C5AFD-9AA2-E79C-D1B4-7EF6D1A01BF8}"/>
          </ac:spMkLst>
        </pc:spChg>
        <pc:spChg chg="mod ord topLvl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6" creationId="{1851C137-6A48-326D-D014-7C991358C5CE}"/>
          </ac:spMkLst>
        </pc:spChg>
        <pc:spChg chg="mod topLvl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1A402047-1123-40E6-9703-124EF0D5EFF7}" dt="2023-10-03T07:13:15.025" v="1377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1A402047-1123-40E6-9703-124EF0D5EFF7}" dt="2023-10-03T07:13:23.263" v="1378" actId="164"/>
          <ac:spMkLst>
            <pc:docMk/>
            <pc:sldMk cId="2532143030" sldId="305"/>
            <ac:spMk id="23" creationId="{6CD3C869-EA1E-3377-0143-BC03FE2A22B1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5" creationId="{A3A4FC89-A9A2-C545-D1E8-4012A0B2E8CE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6" creationId="{8E90CDCF-BEF0-0D4B-770A-56DC0566E2B5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7" creationId="{0B4E1B0E-ADA9-4617-28D8-3B86F92B59BA}"/>
          </ac:spMkLst>
        </pc:spChg>
        <pc:spChg chg="mod">
          <ac:chgData name="Sarah Leidolf" userId="7ade9349f3780567" providerId="LiveId" clId="{1A402047-1123-40E6-9703-124EF0D5EFF7}" dt="2023-10-03T07:17:40.401" v="1405" actId="164"/>
          <ac:spMkLst>
            <pc:docMk/>
            <pc:sldMk cId="2532143030" sldId="305"/>
            <ac:spMk id="28" creationId="{58BEE6D1-2142-3AE7-E961-57AF016DBB69}"/>
          </ac:spMkLst>
        </pc:spChg>
        <pc:spChg chg="add del mod">
          <ac:chgData name="Sarah Leidolf" userId="7ade9349f3780567" providerId="LiveId" clId="{1A402047-1123-40E6-9703-124EF0D5EFF7}" dt="2023-10-03T07:14:24.047" v="1393" actId="478"/>
          <ac:spMkLst>
            <pc:docMk/>
            <pc:sldMk cId="2532143030" sldId="305"/>
            <ac:spMk id="29" creationId="{6E3F30D8-A1DA-51E3-F8AE-9139AE145325}"/>
          </ac:spMkLst>
        </pc:spChg>
        <pc:spChg chg="add del">
          <ac:chgData name="Sarah Leidolf" userId="7ade9349f3780567" providerId="LiveId" clId="{1A402047-1123-40E6-9703-124EF0D5EFF7}" dt="2023-10-03T07:12:24.183" v="1364" actId="478"/>
          <ac:spMkLst>
            <pc:docMk/>
            <pc:sldMk cId="2532143030" sldId="305"/>
            <ac:spMk id="30" creationId="{C0B895AB-B6BC-FAB6-63D1-4956FEA4F9F7}"/>
          </ac:spMkLst>
        </pc:spChg>
        <pc:spChg chg="add del">
          <ac:chgData name="Sarah Leidolf" userId="7ade9349f3780567" providerId="LiveId" clId="{1A402047-1123-40E6-9703-124EF0D5EFF7}" dt="2023-10-03T07:11:18.728" v="1321" actId="478"/>
          <ac:spMkLst>
            <pc:docMk/>
            <pc:sldMk cId="2532143030" sldId="305"/>
            <ac:spMk id="31" creationId="{5FB21DC9-A14B-936C-F83C-49363BE8BE4C}"/>
          </ac:spMkLst>
        </pc:spChg>
        <pc:spChg chg="add del mod">
          <ac:chgData name="Sarah Leidolf" userId="7ade9349f3780567" providerId="LiveId" clId="{1A402047-1123-40E6-9703-124EF0D5EFF7}" dt="2023-10-03T07:14:22.864" v="1392" actId="478"/>
          <ac:spMkLst>
            <pc:docMk/>
            <pc:sldMk cId="2532143030" sldId="305"/>
            <ac:spMk id="32" creationId="{29CEBE5A-6855-8D2C-A305-A1B56A08509D}"/>
          </ac:spMkLst>
        </pc:spChg>
        <pc:spChg chg="add del">
          <ac:chgData name="Sarah Leidolf" userId="7ade9349f3780567" providerId="LiveId" clId="{1A402047-1123-40E6-9703-124EF0D5EFF7}" dt="2023-10-03T07:12:39.747" v="1369" actId="478"/>
          <ac:spMkLst>
            <pc:docMk/>
            <pc:sldMk cId="2532143030" sldId="305"/>
            <ac:spMk id="33" creationId="{50EF652C-920F-61BD-08A8-1E103CF31D44}"/>
          </ac:spMkLst>
        </pc:spChg>
        <pc:spChg chg="add mod">
          <ac:chgData name="Sarah Leidolf" userId="7ade9349f3780567" providerId="LiveId" clId="{1A402047-1123-40E6-9703-124EF0D5EFF7}" dt="2023-10-03T07:11:29.343" v="1324" actId="14100"/>
          <ac:spMkLst>
            <pc:docMk/>
            <pc:sldMk cId="2532143030" sldId="305"/>
            <ac:spMk id="34" creationId="{AF1B4241-24D5-8BA1-5AF9-519C4FEA4564}"/>
          </ac:spMkLst>
        </pc:spChg>
        <pc:grpChg chg="del 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4" creationId="{02881F24-0FF7-F4FD-5B8C-50709CCDFB82}"/>
          </ac:grpSpMkLst>
        </pc:grpChg>
        <pc:grpChg chg="mod topLvl">
          <ac:chgData name="Sarah Leidolf" userId="7ade9349f3780567" providerId="LiveId" clId="{1A402047-1123-40E6-9703-124EF0D5EFF7}" dt="2023-10-03T07:13:23.263" v="1378" actId="164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1A402047-1123-40E6-9703-124EF0D5EFF7}" dt="2023-10-03T07:13:15.025" v="1377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mod">
          <ac:chgData name="Sarah Leidolf" userId="7ade9349f3780567" providerId="LiveId" clId="{1A402047-1123-40E6-9703-124EF0D5EFF7}" dt="2023-10-03T07:17:40.401" v="1405" actId="164"/>
          <ac:grpSpMkLst>
            <pc:docMk/>
            <pc:sldMk cId="2532143030" sldId="305"/>
            <ac:grpSpMk id="40" creationId="{4743CCA3-9F0B-F390-6272-65DD5C069541}"/>
          </ac:grpSpMkLst>
        </pc:grpChg>
        <pc:grpChg chg="add mod">
          <ac:chgData name="Sarah Leidolf" userId="7ade9349f3780567" providerId="LiveId" clId="{1A402047-1123-40E6-9703-124EF0D5EFF7}" dt="2023-10-03T07:17:46.104" v="1406" actId="1076"/>
          <ac:grpSpMkLst>
            <pc:docMk/>
            <pc:sldMk cId="2532143030" sldId="305"/>
            <ac:grpSpMk id="42" creationId="{88916299-4A97-92E7-E5B2-9A0CE6E8CCC7}"/>
          </ac:grpSpMkLst>
        </pc:grpChg>
        <pc:grpChg chg="del mod">
          <ac:chgData name="Sarah Leidolf" userId="7ade9349f3780567" providerId="LiveId" clId="{1A402047-1123-40E6-9703-124EF0D5EFF7}" dt="2023-10-03T07:17:26.673" v="1404" actId="478"/>
          <ac:grpSpMkLst>
            <pc:docMk/>
            <pc:sldMk cId="2532143030" sldId="305"/>
            <ac:grpSpMk id="44" creationId="{B0368EC0-B1CC-205D-5BF7-95219C4C328E}"/>
          </ac:grpSpMkLst>
        </pc:grpChg>
        <pc:grpChg chg="add del mod">
          <ac:chgData name="Sarah Leidolf" userId="7ade9349f3780567" providerId="LiveId" clId="{1A402047-1123-40E6-9703-124EF0D5EFF7}" dt="2023-10-03T08:17:03.065" v="2954"/>
          <ac:grpSpMkLst>
            <pc:docMk/>
            <pc:sldMk cId="2532143030" sldId="305"/>
            <ac:grpSpMk id="47" creationId="{9F0E25E8-07BE-642C-80F1-4291A305FF4E}"/>
          </ac:grpSpMkLst>
        </pc:grpChg>
        <pc:grpChg chg="mod">
          <ac:chgData name="Sarah Leidolf" userId="7ade9349f3780567" providerId="LiveId" clId="{1A402047-1123-40E6-9703-124EF0D5EFF7}" dt="2023-10-03T07:17:52.610" v="1407" actId="1076"/>
          <ac:grpSpMkLst>
            <pc:docMk/>
            <pc:sldMk cId="2532143030" sldId="305"/>
            <ac:grpSpMk id="54" creationId="{0B346177-EBCD-5F0D-137C-67169EEC507B}"/>
          </ac:grpSpMkLst>
        </pc:grpChg>
        <pc:picChg chg="add mod">
          <ac:chgData name="Sarah Leidolf" userId="7ade9349f3780567" providerId="LiveId" clId="{1A402047-1123-40E6-9703-124EF0D5EFF7}" dt="2023-10-03T07:11:06.480" v="1319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48" creationId="{00BA015C-5F5C-45C4-D367-0CF9AA8F0AE2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1" creationId="{949260DF-83EA-46E4-01CE-B9D63B641170}"/>
          </ac:picMkLst>
        </pc:picChg>
        <pc:picChg chg="mod">
          <ac:chgData name="Sarah Leidolf" userId="7ade9349f3780567" providerId="LiveId" clId="{1A402047-1123-40E6-9703-124EF0D5EFF7}" dt="2023-10-03T08:17:01.218" v="2953"/>
          <ac:picMkLst>
            <pc:docMk/>
            <pc:sldMk cId="2532143030" sldId="305"/>
            <ac:picMk id="52" creationId="{A4375BBD-904C-1976-FE93-E0FE80FDCDE2}"/>
          </ac:picMkLst>
        </pc:picChg>
        <pc:picChg chg="add mod">
          <ac:chgData name="Sarah Leidolf" userId="7ade9349f3780567" providerId="LiveId" clId="{1A402047-1123-40E6-9703-124EF0D5EFF7}" dt="2023-10-03T08:17:13.056" v="2957" actId="1076"/>
          <ac:picMkLst>
            <pc:docMk/>
            <pc:sldMk cId="2532143030" sldId="305"/>
            <ac:picMk id="55" creationId="{E58B974F-4944-3BD2-B9C1-44AC535C4410}"/>
          </ac:picMkLst>
        </pc:pic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1A402047-1123-40E6-9703-124EF0D5EFF7}" dt="2023-10-03T14:12:21.299" v="5528" actId="103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1A402047-1123-40E6-9703-124EF0D5EFF7}" dt="2023-10-03T14:12:18.748" v="5527" actId="103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1A402047-1123-40E6-9703-124EF0D5EFF7}" dt="2023-10-03T14:12:24.524" v="5529" actId="103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1A402047-1123-40E6-9703-124EF0D5EFF7}" dt="2023-10-03T07:13:15.025" v="1377" actId="165"/>
          <ac:cxnSpMkLst>
            <pc:docMk/>
            <pc:sldMk cId="2532143030" sldId="305"/>
            <ac:cxnSpMk id="20" creationId="{F191D32E-CC03-40E2-E376-7B61BE161CE9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1" creationId="{BCCA21B7-C30B-4622-0BF7-E5F3F40035B7}"/>
          </ac:cxnSpMkLst>
        </pc:cxnChg>
        <pc:cxnChg chg="add del mod">
          <ac:chgData name="Sarah Leidolf" userId="7ade9349f3780567" providerId="LiveId" clId="{1A402047-1123-40E6-9703-124EF0D5EFF7}" dt="2023-10-03T07:13:23.263" v="1378" actId="164"/>
          <ac:cxnSpMkLst>
            <pc:docMk/>
            <pc:sldMk cId="2532143030" sldId="305"/>
            <ac:cxnSpMk id="22" creationId="{BC694259-E6E7-2A59-74F0-70E8ED5D5C0C}"/>
          </ac:cxnSpMkLst>
        </pc:cxnChg>
      </pc:sldChg>
      <pc:sldChg chg="del mod modShow">
        <pc:chgData name="Sarah Leidolf" userId="7ade9349f3780567" providerId="LiveId" clId="{1A402047-1123-40E6-9703-124EF0D5EFF7}" dt="2023-10-03T08:16:45.484" v="2951" actId="47"/>
        <pc:sldMkLst>
          <pc:docMk/>
          <pc:sldMk cId="3522208542" sldId="306"/>
        </pc:sldMkLst>
      </pc:sldChg>
      <pc:sldChg chg="addSp delSp modSp mod modAnim">
        <pc:chgData name="Sarah Leidolf" userId="7ade9349f3780567" providerId="LiveId" clId="{1A402047-1123-40E6-9703-124EF0D5EFF7}" dt="2023-10-03T15:14:16.390" v="5746" actId="1038"/>
        <pc:sldMkLst>
          <pc:docMk/>
          <pc:sldMk cId="530423241" sldId="307"/>
        </pc:sldMkLst>
        <pc:spChg chg="add del mod">
          <ac:chgData name="Sarah Leidolf" userId="7ade9349f3780567" providerId="LiveId" clId="{1A402047-1123-40E6-9703-124EF0D5EFF7}" dt="2023-10-03T15:12:09.709" v="5679"/>
          <ac:spMkLst>
            <pc:docMk/>
            <pc:sldMk cId="530423241" sldId="307"/>
            <ac:spMk id="3" creationId="{B0E6952F-DACB-804F-E872-6BEEB3054145}"/>
          </ac:spMkLst>
        </pc:spChg>
        <pc:graphicFrameChg chg="add mod modGraphic">
          <ac:chgData name="Sarah Leidolf" userId="7ade9349f3780567" providerId="LiveId" clId="{1A402047-1123-40E6-9703-124EF0D5EFF7}" dt="2023-10-03T15:14:16.390" v="5746" actId="1038"/>
          <ac:graphicFrameMkLst>
            <pc:docMk/>
            <pc:sldMk cId="530423241" sldId="307"/>
            <ac:graphicFrameMk id="4" creationId="{1CD79E6F-3471-CCAA-D303-92CDB57D7897}"/>
          </ac:graphicFrameMkLst>
        </pc:graphicFrameChg>
      </pc:sldChg>
      <pc:sldChg chg="addSp delSp modSp mod modNotesTx">
        <pc:chgData name="Sarah Leidolf" userId="7ade9349f3780567" providerId="LiveId" clId="{1A402047-1123-40E6-9703-124EF0D5EFF7}" dt="2023-10-04T05:23:44.859" v="5993" actId="113"/>
        <pc:sldMkLst>
          <pc:docMk/>
          <pc:sldMk cId="2964053916" sldId="309"/>
        </pc:sldMkLst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25" creationId="{6104E5C7-3C0F-F750-CEBD-88B3045769F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1" creationId="{87B2D53D-B014-3F04-9918-0910E122B01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37" creationId="{1A277797-0FB1-E5AD-1D82-68077A090133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3" creationId="{4008143D-9E6F-68C2-2337-72106BB325E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49" creationId="{60D058BC-740F-0E55-DA4F-96697C47E79D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72" creationId="{9A2DDE92-CF5F-1362-0089-B88FE9574BF0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4" creationId="{0413E311-A548-B616-2B83-95DE199556A4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5" creationId="{7C133DDF-BEA3-FDDE-88DC-D2E6204A8D4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6" creationId="{63198616-5A5F-BA50-087F-2482A39B87E5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287" creationId="{0E2480E0-C2B4-7C0C-9132-196191FD6EC6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300" creationId="{E63E75CA-C904-2FD1-A8C5-51A43A10B73B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4" creationId="{29A30127-0E5C-8C8C-58DD-98408C9A41B9}"/>
          </ac:spMkLst>
        </pc:spChg>
        <pc:spChg chg="del">
          <ac:chgData name="Sarah Leidolf" userId="7ade9349f3780567" providerId="LiveId" clId="{1A402047-1123-40E6-9703-124EF0D5EFF7}" dt="2023-10-03T08:17:39.252" v="2958" actId="478"/>
          <ac:spMkLst>
            <pc:docMk/>
            <pc:sldMk cId="2964053916" sldId="309"/>
            <ac:spMk id="675" creationId="{1DB44D20-C93A-BDAE-EFDB-8F866CEE88C2}"/>
          </ac:spMkLst>
        </pc:spChg>
        <pc:spChg chg="del">
          <ac:chgData name="Sarah Leidolf" userId="7ade9349f3780567" providerId="LiveId" clId="{1A402047-1123-40E6-9703-124EF0D5EFF7}" dt="2023-10-03T08:17:59.352" v="2962" actId="478"/>
          <ac:spMkLst>
            <pc:docMk/>
            <pc:sldMk cId="2964053916" sldId="309"/>
            <ac:spMk id="685" creationId="{9EEDCFB2-01AB-1212-5DC6-1751FB0C750F}"/>
          </ac:spMkLst>
        </pc:spChg>
        <pc:spChg chg="del mod">
          <ac:chgData name="Sarah Leidolf" userId="7ade9349f3780567" providerId="LiveId" clId="{1A402047-1123-40E6-9703-124EF0D5EFF7}" dt="2023-10-03T08:18:01.689" v="2963" actId="478"/>
          <ac:spMkLst>
            <pc:docMk/>
            <pc:sldMk cId="2964053916" sldId="309"/>
            <ac:spMk id="686" creationId="{AA3879F3-8B6B-566B-7ED0-8388597FF29B}"/>
          </ac:spMkLst>
        </pc:s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3" creationId="{26AE3C92-4528-524C-BC78-A702E67A6560}"/>
          </ac:grpSpMkLst>
        </pc:grpChg>
        <pc:grpChg chg="mod">
          <ac:chgData name="Sarah Leidolf" userId="7ade9349f3780567" providerId="LiveId" clId="{1A402047-1123-40E6-9703-124EF0D5EFF7}" dt="2023-10-03T08:18:25.356" v="2966" actId="164"/>
          <ac:grpSpMkLst>
            <pc:docMk/>
            <pc:sldMk cId="2964053916" sldId="309"/>
            <ac:grpSpMk id="14" creationId="{2B44FBA4-0A2B-AF26-1652-D01EAE4B3FD5}"/>
          </ac:grpSpMkLst>
        </pc:grpChg>
        <pc:grpChg chg="add mod">
          <ac:chgData name="Sarah Leidolf" userId="7ade9349f3780567" providerId="LiveId" clId="{1A402047-1123-40E6-9703-124EF0D5EFF7}" dt="2023-10-03T08:18:29.577" v="2967" actId="1076"/>
          <ac:grpSpMkLst>
            <pc:docMk/>
            <pc:sldMk cId="2964053916" sldId="309"/>
            <ac:grpSpMk id="22" creationId="{A1D87FCA-6FC3-DE44-BD9E-393EBF44740B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89" creationId="{E449A502-6B44-B0C1-E516-789E84B65AE6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299" creationId="{63A4019B-7B44-ACCA-FC21-AECF84FA8499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14" creationId="{21618EA4-B626-21B1-0DF9-8F063A34CA3D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7" creationId="{9E3E5F0E-7E08-733E-0AFA-056CF71163EF}"/>
          </ac:grpSpMkLst>
        </pc:grpChg>
        <pc:grpChg chg="del">
          <ac:chgData name="Sarah Leidolf" userId="7ade9349f3780567" providerId="LiveId" clId="{1A402047-1123-40E6-9703-124EF0D5EFF7}" dt="2023-10-03T08:17:39.252" v="2958" actId="478"/>
          <ac:grpSpMkLst>
            <pc:docMk/>
            <pc:sldMk cId="2964053916" sldId="309"/>
            <ac:grpSpMk id="328" creationId="{76788442-B5C4-B763-2C21-9C4BABF63F5A}"/>
          </ac:grpSpMkLst>
        </pc:grpChg>
        <pc:grpChg chg="del">
          <ac:chgData name="Sarah Leidolf" userId="7ade9349f3780567" providerId="LiveId" clId="{1A402047-1123-40E6-9703-124EF0D5EFF7}" dt="2023-10-03T08:18:01.689" v="2963" actId="478"/>
          <ac:grpSpMkLst>
            <pc:docMk/>
            <pc:sldMk cId="2964053916" sldId="309"/>
            <ac:grpSpMk id="687" creationId="{2C89B572-A4D6-E4A2-2B2A-FA202832DD6C}"/>
          </ac:grpSpMkLst>
        </pc:grpChg>
        <pc:grpChg chg="mod">
          <ac:chgData name="Sarah Leidolf" userId="7ade9349f3780567" providerId="LiveId" clId="{1A402047-1123-40E6-9703-124EF0D5EFF7}" dt="2023-10-03T08:18:36.693" v="2968" actId="1076"/>
          <ac:grpSpMkLst>
            <pc:docMk/>
            <pc:sldMk cId="2964053916" sldId="309"/>
            <ac:grpSpMk id="688" creationId="{3DF7F1AE-E17C-8E43-45E8-3AC00471C2E3}"/>
          </ac:grpSpMkLst>
        </pc:grpChg>
        <pc:cxnChg chg="add mod">
          <ac:chgData name="Sarah Leidolf" userId="7ade9349f3780567" providerId="LiveId" clId="{1A402047-1123-40E6-9703-124EF0D5EFF7}" dt="2023-10-03T08:18:59.634" v="2975" actId="1037"/>
          <ac:cxnSpMkLst>
            <pc:docMk/>
            <pc:sldMk cId="2964053916" sldId="309"/>
            <ac:cxnSpMk id="24" creationId="{145CF849-A8A4-CE3B-FBDF-024E66876F2C}"/>
          </ac:cxnSpMkLst>
        </pc:cxnChg>
        <pc:cxnChg chg="add mod">
          <ac:chgData name="Sarah Leidolf" userId="7ade9349f3780567" providerId="LiveId" clId="{1A402047-1123-40E6-9703-124EF0D5EFF7}" dt="2023-10-03T08:19:02.935" v="2976" actId="208"/>
          <ac:cxnSpMkLst>
            <pc:docMk/>
            <pc:sldMk cId="2964053916" sldId="309"/>
            <ac:cxnSpMk id="26" creationId="{059C9B05-8C9F-62FC-0F04-0F37AC76C9B3}"/>
          </ac:cxnSpMkLst>
        </pc:cxnChg>
      </pc:sldChg>
      <pc:sldChg chg="addSp modSp mod modAnim modNotesTx">
        <pc:chgData name="Sarah Leidolf" userId="7ade9349f3780567" providerId="LiveId" clId="{1A402047-1123-40E6-9703-124EF0D5EFF7}" dt="2023-10-04T06:42:32.622" v="6063" actId="113"/>
        <pc:sldMkLst>
          <pc:docMk/>
          <pc:sldMk cId="1454169096" sldId="310"/>
        </pc:sldMkLst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4" creationId="{304F8CD7-3FB8-DF72-5259-D613D7561D89}"/>
          </ac:spMkLst>
        </pc:spChg>
        <pc:spChg chg="mod">
          <ac:chgData name="Sarah Leidolf" userId="7ade9349f3780567" providerId="LiveId" clId="{1A402047-1123-40E6-9703-124EF0D5EFF7}" dt="2023-10-03T08:46:58.035" v="2991" actId="207"/>
          <ac:spMkLst>
            <pc:docMk/>
            <pc:sldMk cId="1454169096" sldId="310"/>
            <ac:spMk id="8" creationId="{65F51EC2-D30D-F8D2-DF16-BBE405423809}"/>
          </ac:spMkLst>
        </pc:spChg>
        <pc:spChg chg="add mod ord">
          <ac:chgData name="Sarah Leidolf" userId="7ade9349f3780567" providerId="LiveId" clId="{1A402047-1123-40E6-9703-124EF0D5EFF7}" dt="2023-10-03T08:51:00.178" v="3012" actId="167"/>
          <ac:spMkLst>
            <pc:docMk/>
            <pc:sldMk cId="1454169096" sldId="310"/>
            <ac:spMk id="12" creationId="{797533F1-6096-3450-A69B-0A1FEDAA88A1}"/>
          </ac:spMkLst>
        </pc:spChg>
        <pc:spChg chg="add mod ord">
          <ac:chgData name="Sarah Leidolf" userId="7ade9349f3780567" providerId="LiveId" clId="{1A402047-1123-40E6-9703-124EF0D5EFF7}" dt="2023-10-03T08:51:15.175" v="3017" actId="167"/>
          <ac:spMkLst>
            <pc:docMk/>
            <pc:sldMk cId="1454169096" sldId="310"/>
            <ac:spMk id="33" creationId="{9D9FF1EC-D5A0-D463-1291-CF759B31ECB3}"/>
          </ac:spMkLst>
        </pc:spChg>
        <pc:spChg chg="mod ord">
          <ac:chgData name="Sarah Leidolf" userId="7ade9349f3780567" providerId="LiveId" clId="{1A402047-1123-40E6-9703-124EF0D5EFF7}" dt="2023-10-03T08:51:21.584" v="3019" actId="167"/>
          <ac:spMkLst>
            <pc:docMk/>
            <pc:sldMk cId="1454169096" sldId="310"/>
            <ac:spMk id="315" creationId="{AC70C03E-CE6C-4397-6F0C-7B29C9C3D48D}"/>
          </ac:spMkLst>
        </pc:spChg>
        <pc:spChg chg="mod ord">
          <ac:chgData name="Sarah Leidolf" userId="7ade9349f3780567" providerId="LiveId" clId="{1A402047-1123-40E6-9703-124EF0D5EFF7}" dt="2023-10-03T08:51:19.092" v="3018" actId="167"/>
          <ac:spMkLst>
            <pc:docMk/>
            <pc:sldMk cId="1454169096" sldId="310"/>
            <ac:spMk id="317" creationId="{A05F40C1-F2AB-BE76-AB47-7F88566A3261}"/>
          </ac:spMkLst>
        </pc:spChg>
      </pc:sldChg>
      <pc:sldChg chg="addSp delSp modSp mod modAnim modNotesTx">
        <pc:chgData name="Sarah Leidolf" userId="7ade9349f3780567" providerId="LiveId" clId="{1A402047-1123-40E6-9703-124EF0D5EFF7}" dt="2023-10-04T05:24:38.869" v="6007" actId="20577"/>
        <pc:sldMkLst>
          <pc:docMk/>
          <pc:sldMk cId="568535804" sldId="311"/>
        </pc:sldMkLst>
        <pc:spChg chg="add del mod">
          <ac:chgData name="Sarah Leidolf" userId="7ade9349f3780567" providerId="LiveId" clId="{1A402047-1123-40E6-9703-124EF0D5EFF7}" dt="2023-10-03T09:00:31.200" v="3186" actId="478"/>
          <ac:spMkLst>
            <pc:docMk/>
            <pc:sldMk cId="568535804" sldId="311"/>
            <ac:spMk id="7" creationId="{7DE91ED1-85E5-C7D5-E6F7-BF18811A5779}"/>
          </ac:spMkLst>
        </pc:spChg>
        <pc:spChg chg="add del mod">
          <ac:chgData name="Sarah Leidolf" userId="7ade9349f3780567" providerId="LiveId" clId="{1A402047-1123-40E6-9703-124EF0D5EFF7}" dt="2023-10-03T09:00:31.903" v="3187" actId="478"/>
          <ac:spMkLst>
            <pc:docMk/>
            <pc:sldMk cId="568535804" sldId="311"/>
            <ac:spMk id="28" creationId="{1EC1CD1E-3DB8-CD76-5CBB-4B84C6458DD9}"/>
          </ac:spMkLst>
        </pc:spChg>
      </pc:sldChg>
      <pc:sldChg chg="modSp mod">
        <pc:chgData name="Sarah Leidolf" userId="7ade9349f3780567" providerId="LiveId" clId="{1A402047-1123-40E6-9703-124EF0D5EFF7}" dt="2023-10-03T09:57:09.041" v="4986" actId="1036"/>
        <pc:sldMkLst>
          <pc:docMk/>
          <pc:sldMk cId="2473801736" sldId="312"/>
        </pc:sldMkLst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4" creationId="{4B6C2C5D-6932-DCC0-003F-5FC9FEA72DFE}"/>
          </ac:spMkLst>
        </pc:spChg>
        <pc:spChg chg="mod">
          <ac:chgData name="Sarah Leidolf" userId="7ade9349f3780567" providerId="LiveId" clId="{1A402047-1123-40E6-9703-124EF0D5EFF7}" dt="2023-10-03T09:57:09.041" v="4986" actId="1036"/>
          <ac:spMkLst>
            <pc:docMk/>
            <pc:sldMk cId="2473801736" sldId="312"/>
            <ac:spMk id="55" creationId="{747E5A8A-E07F-EC96-3A8C-7D830034F68D}"/>
          </ac:spMkLst>
        </pc:spChg>
      </pc:sldChg>
      <pc:sldChg chg="addSp delSp modSp new mod modClrScheme delAnim modAnim chgLayout modNotesTx">
        <pc:chgData name="Sarah Leidolf" userId="7ade9349f3780567" providerId="LiveId" clId="{1A402047-1123-40E6-9703-124EF0D5EFF7}" dt="2023-10-04T05:20:20.736" v="5800" actId="113"/>
        <pc:sldMkLst>
          <pc:docMk/>
          <pc:sldMk cId="4038390884" sldId="313"/>
        </pc:sldMkLst>
        <pc:spChg chg="mod ord">
          <ac:chgData name="Sarah Leidolf" userId="7ade9349f3780567" providerId="LiveId" clId="{1A402047-1123-40E6-9703-124EF0D5EFF7}" dt="2023-10-02T16:47:07.907" v="586" actId="700"/>
          <ac:spMkLst>
            <pc:docMk/>
            <pc:sldMk cId="4038390884" sldId="313"/>
            <ac:spMk id="2" creationId="{53AADA4C-D86D-513D-3A13-491BC79CF5B7}"/>
          </ac:spMkLst>
        </pc:spChg>
        <pc:spChg chg="add mod">
          <ac:chgData name="Sarah Leidolf" userId="7ade9349f3780567" providerId="LiveId" clId="{1A402047-1123-40E6-9703-124EF0D5EFF7}" dt="2023-10-03T12:30:24.518" v="5383" actId="1037"/>
          <ac:spMkLst>
            <pc:docMk/>
            <pc:sldMk cId="4038390884" sldId="313"/>
            <ac:spMk id="3" creationId="{494CD217-35EA-2A39-1CDE-C1B4BDA9B923}"/>
          </ac:spMkLst>
        </pc:spChg>
        <pc:spChg chg="del">
          <ac:chgData name="Sarah Leidolf" userId="7ade9349f3780567" providerId="LiveId" clId="{1A402047-1123-40E6-9703-124EF0D5EFF7}" dt="2023-10-02T16:35:35.558" v="424" actId="478"/>
          <ac:spMkLst>
            <pc:docMk/>
            <pc:sldMk cId="4038390884" sldId="313"/>
            <ac:spMk id="3" creationId="{6799CE15-A985-3075-DF9A-943E102D31D6}"/>
          </ac:spMkLst>
        </pc:spChg>
        <pc:spChg chg="add del mod">
          <ac:chgData name="Sarah Leidolf" userId="7ade9349f3780567" providerId="LiveId" clId="{1A402047-1123-40E6-9703-124EF0D5EFF7}" dt="2023-10-03T12:28:37.553" v="5320" actId="478"/>
          <ac:spMkLst>
            <pc:docMk/>
            <pc:sldMk cId="4038390884" sldId="313"/>
            <ac:spMk id="5" creationId="{7CC43CE8-2EF9-DF5E-EF99-95A08524FEE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6" creationId="{EC4BCA05-1FD4-F60D-753A-24FDECE9DE0E}"/>
          </ac:spMkLst>
        </pc:spChg>
        <pc:spChg chg="mod">
          <ac:chgData name="Sarah Leidolf" userId="7ade9349f3780567" providerId="LiveId" clId="{1A402047-1123-40E6-9703-124EF0D5EFF7}" dt="2023-10-02T16:35:33.628" v="423"/>
          <ac:spMkLst>
            <pc:docMk/>
            <pc:sldMk cId="4038390884" sldId="313"/>
            <ac:spMk id="9" creationId="{74A01F90-9B61-A3AF-9A46-62FA59609FE4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4" creationId="{3C3DDCE4-9404-1004-FE50-7407500F6B3B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15" creationId="{85A3BA31-BAEC-6A8D-DC97-07EDEAF2021A}"/>
          </ac:spMkLst>
        </pc:spChg>
        <pc:spChg chg="mod">
          <ac:chgData name="Sarah Leidolf" userId="7ade9349f3780567" providerId="LiveId" clId="{1A402047-1123-40E6-9703-124EF0D5EFF7}" dt="2023-10-02T16:35:57.973" v="426"/>
          <ac:spMkLst>
            <pc:docMk/>
            <pc:sldMk cId="4038390884" sldId="313"/>
            <ac:spMk id="25" creationId="{4E7BC8B2-2E33-CCDD-754E-437ECA56B634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2" creationId="{CF52904E-7A21-DA0E-B683-2DFB411E7BE3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33" creationId="{E38B2EA0-4EDD-FA98-F7ED-07B2AB3D3D50}"/>
          </ac:spMkLst>
        </pc:spChg>
        <pc:spChg chg="mod">
          <ac:chgData name="Sarah Leidolf" userId="7ade9349f3780567" providerId="LiveId" clId="{1A402047-1123-40E6-9703-124EF0D5EFF7}" dt="2023-10-02T16:36:14.548" v="432"/>
          <ac:spMkLst>
            <pc:docMk/>
            <pc:sldMk cId="4038390884" sldId="313"/>
            <ac:spMk id="43" creationId="{47257420-25E4-B4ED-ADC6-8E3A7799BDD5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7" creationId="{D0B219E1-F372-5858-7B1A-17866D854391}"/>
          </ac:spMkLst>
        </pc:spChg>
        <pc:spChg chg="add mod topLvl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48" creationId="{652B7101-9307-41E7-2E65-D9D6E95F0C9B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1" creationId="{1E9F88F6-0C45-4D9D-B048-84705C91F671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52" creationId="{2F744A73-B1C4-CDB4-DB2B-5511E6550000}"/>
          </ac:spMkLst>
        </pc:spChg>
        <pc:spChg chg="mod topLvl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62" creationId="{755BA571-1DC2-5E67-4167-893DD09A6F48}"/>
          </ac:spMkLst>
        </pc:spChg>
        <pc:spChg chg="add del mod">
          <ac:chgData name="Sarah Leidolf" userId="7ade9349f3780567" providerId="LiveId" clId="{1A402047-1123-40E6-9703-124EF0D5EFF7}" dt="2023-10-02T16:37:35.249" v="438" actId="478"/>
          <ac:spMkLst>
            <pc:docMk/>
            <pc:sldMk cId="4038390884" sldId="313"/>
            <ac:spMk id="68" creationId="{952829E9-FC05-A2C8-063F-B9AD5D52768D}"/>
          </ac:spMkLst>
        </pc:spChg>
        <pc:spChg chg="add del mod">
          <ac:chgData name="Sarah Leidolf" userId="7ade9349f3780567" providerId="LiveId" clId="{1A402047-1123-40E6-9703-124EF0D5EFF7}" dt="2023-10-02T16:37:36.468" v="439" actId="478"/>
          <ac:spMkLst>
            <pc:docMk/>
            <pc:sldMk cId="4038390884" sldId="313"/>
            <ac:spMk id="69" creationId="{BD07D4CA-A142-303D-CD3D-8266CEE201D6}"/>
          </ac:spMkLst>
        </pc:spChg>
        <pc:spChg chg="add mod">
          <ac:chgData name="Sarah Leidolf" userId="7ade9349f3780567" providerId="LiveId" clId="{1A402047-1123-40E6-9703-124EF0D5EFF7}" dt="2023-10-02T16:41:08.018" v="492" actId="164"/>
          <ac:spMkLst>
            <pc:docMk/>
            <pc:sldMk cId="4038390884" sldId="313"/>
            <ac:spMk id="70" creationId="{FC52B18A-F8F7-36B3-8CC0-F72241A9B51D}"/>
          </ac:spMkLst>
        </pc:spChg>
        <pc:spChg chg="add mod">
          <ac:chgData name="Sarah Leidolf" userId="7ade9349f3780567" providerId="LiveId" clId="{1A402047-1123-40E6-9703-124EF0D5EFF7}" dt="2023-10-02T16:48:21.310" v="640" actId="1038"/>
          <ac:spMkLst>
            <pc:docMk/>
            <pc:sldMk cId="4038390884" sldId="313"/>
            <ac:spMk id="71" creationId="{2B145FCD-310B-027E-00D5-E82A6D8FE5E6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2" creationId="{30C2189C-E9D1-80AF-C37A-E17B418D1109}"/>
          </ac:spMkLst>
        </pc:spChg>
        <pc:spChg chg="add del mod">
          <ac:chgData name="Sarah Leidolf" userId="7ade9349f3780567" providerId="LiveId" clId="{1A402047-1123-40E6-9703-124EF0D5EFF7}" dt="2023-10-02T16:39:52.378" v="477" actId="478"/>
          <ac:spMkLst>
            <pc:docMk/>
            <pc:sldMk cId="4038390884" sldId="313"/>
            <ac:spMk id="73" creationId="{80483969-5846-8D8F-C9AC-8BBC5B662C02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4" creationId="{162A05C8-4EF1-70F5-0758-E96DB983C69E}"/>
          </ac:spMkLst>
        </pc:spChg>
        <pc:spChg chg="add del mod">
          <ac:chgData name="Sarah Leidolf" userId="7ade9349f3780567" providerId="LiveId" clId="{1A402047-1123-40E6-9703-124EF0D5EFF7}" dt="2023-10-02T16:39:50.228" v="476" actId="478"/>
          <ac:spMkLst>
            <pc:docMk/>
            <pc:sldMk cId="4038390884" sldId="313"/>
            <ac:spMk id="75" creationId="{061D6124-95ED-61E5-E41B-1DD6DD6AE571}"/>
          </ac:spMkLst>
        </pc:spChg>
        <pc:spChg chg="add mod">
          <ac:chgData name="Sarah Leidolf" userId="7ade9349f3780567" providerId="LiveId" clId="{1A402047-1123-40E6-9703-124EF0D5EFF7}" dt="2023-10-03T12:30:55.108" v="5409" actId="1035"/>
          <ac:spMkLst>
            <pc:docMk/>
            <pc:sldMk cId="4038390884" sldId="313"/>
            <ac:spMk id="76" creationId="{A0A2859F-E2F6-7F0A-5524-C1DB78E41431}"/>
          </ac:spMkLst>
        </pc:spChg>
        <pc:spChg chg="add del mod">
          <ac:chgData name="Sarah Leidolf" userId="7ade9349f3780567" providerId="LiveId" clId="{1A402047-1123-40E6-9703-124EF0D5EFF7}" dt="2023-10-02T16:39:25.648" v="473" actId="478"/>
          <ac:spMkLst>
            <pc:docMk/>
            <pc:sldMk cId="4038390884" sldId="313"/>
            <ac:spMk id="77" creationId="{73DAAA71-A7BA-AF27-4FFA-2A02B8694C7E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0" creationId="{C2209D8A-74DE-71E6-84CE-3F150DE660E9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1" creationId="{F8455A7B-161C-526F-8A0F-DE802F2456B0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83" creationId="{261CB479-B36E-477C-D0A0-9E894CE6F568}"/>
          </ac:spMkLst>
        </pc:spChg>
        <pc:spChg chg="mod">
          <ac:chgData name="Sarah Leidolf" userId="7ade9349f3780567" providerId="LiveId" clId="{1A402047-1123-40E6-9703-124EF0D5EFF7}" dt="2023-10-02T16:40:04.687" v="480"/>
          <ac:spMkLst>
            <pc:docMk/>
            <pc:sldMk cId="4038390884" sldId="313"/>
            <ac:spMk id="95" creationId="{7F43822D-F987-903F-56EC-42580A760C66}"/>
          </ac:spMkLst>
        </pc:spChg>
        <pc:spChg chg="add del mod">
          <ac:chgData name="Sarah Leidolf" userId="7ade9349f3780567" providerId="LiveId" clId="{1A402047-1123-40E6-9703-124EF0D5EFF7}" dt="2023-10-02T16:42:03.233" v="518" actId="478"/>
          <ac:spMkLst>
            <pc:docMk/>
            <pc:sldMk cId="4038390884" sldId="313"/>
            <ac:spMk id="101" creationId="{EB24B5DA-2359-9AF9-2BBE-A5B989C3A93C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2" creationId="{052F5BE2-F1E6-CA55-A165-D29731E3B665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3" creationId="{C5A0A3D1-2DBA-2C71-7FE1-64029797E8F7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4" creationId="{700E5169-2A9E-5999-6C71-AB5BF1AFBCCF}"/>
          </ac:spMkLst>
        </pc:spChg>
        <pc:spChg chg="add del">
          <ac:chgData name="Sarah Leidolf" userId="7ade9349f3780567" providerId="LiveId" clId="{1A402047-1123-40E6-9703-124EF0D5EFF7}" dt="2023-10-02T16:43:29.888" v="552" actId="22"/>
          <ac:spMkLst>
            <pc:docMk/>
            <pc:sldMk cId="4038390884" sldId="313"/>
            <ac:spMk id="106" creationId="{FC273FB9-2EC4-E03C-3F7D-3EC9F014C878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7" creationId="{D0F7F4E2-3247-3703-4053-F8EC0F9FE9AF}"/>
          </ac:spMkLst>
        </pc:spChg>
        <pc:spChg chg="add mod">
          <ac:chgData name="Sarah Leidolf" userId="7ade9349f3780567" providerId="LiveId" clId="{1A402047-1123-40E6-9703-124EF0D5EFF7}" dt="2023-10-03T12:31:58.574" v="5465" actId="1036"/>
          <ac:spMkLst>
            <pc:docMk/>
            <pc:sldMk cId="4038390884" sldId="313"/>
            <ac:spMk id="108" creationId="{555465E4-DFE9-E437-9FA4-683EB77A786B}"/>
          </ac:spMkLst>
        </pc:spChg>
        <pc:spChg chg="add del mod">
          <ac:chgData name="Sarah Leidolf" userId="7ade9349f3780567" providerId="LiveId" clId="{1A402047-1123-40E6-9703-124EF0D5EFF7}" dt="2023-10-02T16:47:00.971" v="585" actId="478"/>
          <ac:spMkLst>
            <pc:docMk/>
            <pc:sldMk cId="4038390884" sldId="313"/>
            <ac:spMk id="109" creationId="{835F6F9C-7BD5-57C9-7D7A-07464DF9E86D}"/>
          </ac:spMkLst>
        </pc:spChg>
        <pc:spChg chg="add del mod ord">
          <ac:chgData name="Sarah Leidolf" userId="7ade9349f3780567" providerId="LiveId" clId="{1A402047-1123-40E6-9703-124EF0D5EFF7}" dt="2023-10-03T12:28:35.526" v="5319" actId="478"/>
          <ac:spMkLst>
            <pc:docMk/>
            <pc:sldMk cId="4038390884" sldId="313"/>
            <ac:spMk id="110" creationId="{C1ECB272-26FF-D716-3276-3DF617452E2F}"/>
          </ac:spMkLst>
        </pc:spChg>
        <pc:spChg chg="add mod">
          <ac:chgData name="Sarah Leidolf" userId="7ade9349f3780567" providerId="LiveId" clId="{1A402047-1123-40E6-9703-124EF0D5EFF7}" dt="2023-10-03T12:28:58.957" v="5324" actId="1076"/>
          <ac:spMkLst>
            <pc:docMk/>
            <pc:sldMk cId="4038390884" sldId="313"/>
            <ac:spMk id="111" creationId="{E3CC6E7D-340E-D06F-E2CA-788387104918}"/>
          </ac:spMkLst>
        </pc:spChg>
        <pc:spChg chg="add mod ord">
          <ac:chgData name="Sarah Leidolf" userId="7ade9349f3780567" providerId="LiveId" clId="{1A402047-1123-40E6-9703-124EF0D5EFF7}" dt="2023-10-03T12:31:04.584" v="5435" actId="1037"/>
          <ac:spMkLst>
            <pc:docMk/>
            <pc:sldMk cId="4038390884" sldId="313"/>
            <ac:spMk id="112" creationId="{44E8C398-E25A-B0B7-4890-E1C8C7FA21D0}"/>
          </ac:spMkLst>
        </pc:spChg>
        <pc:spChg chg="add del mod ord">
          <ac:chgData name="Sarah Leidolf" userId="7ade9349f3780567" providerId="LiveId" clId="{1A402047-1123-40E6-9703-124EF0D5EFF7}" dt="2023-10-02T17:39:58.671" v="1236" actId="478"/>
          <ac:spMkLst>
            <pc:docMk/>
            <pc:sldMk cId="4038390884" sldId="313"/>
            <ac:spMk id="113" creationId="{FB477568-68ED-69E7-7510-EC83B44BAC56}"/>
          </ac:spMkLst>
        </pc:spChg>
        <pc:spChg chg="add del mod ord">
          <ac:chgData name="Sarah Leidolf" userId="7ade9349f3780567" providerId="LiveId" clId="{1A402047-1123-40E6-9703-124EF0D5EFF7}" dt="2023-10-02T17:40:06.278" v="1239" actId="478"/>
          <ac:spMkLst>
            <pc:docMk/>
            <pc:sldMk cId="4038390884" sldId="313"/>
            <ac:spMk id="114" creationId="{4C7D4723-4E2E-9217-50D1-3E277D74653A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5" creationId="{74519F6D-D1F7-D5C6-450F-6125B6339E5B}"/>
          </ac:spMkLst>
        </pc:spChg>
        <pc:spChg chg="add mod">
          <ac:chgData name="Sarah Leidolf" userId="7ade9349f3780567" providerId="LiveId" clId="{1A402047-1123-40E6-9703-124EF0D5EFF7}" dt="2023-10-03T12:31:44.632" v="5449" actId="1035"/>
          <ac:spMkLst>
            <pc:docMk/>
            <pc:sldMk cId="4038390884" sldId="313"/>
            <ac:spMk id="116" creationId="{E8859CF8-D691-1771-B80B-8FDE43B6806B}"/>
          </ac:spMkLst>
        </pc:spChg>
        <pc:spChg chg="add del mod ord">
          <ac:chgData name="Sarah Leidolf" userId="7ade9349f3780567" providerId="LiveId" clId="{1A402047-1123-40E6-9703-124EF0D5EFF7}" dt="2023-10-02T17:40:05.491" v="1238" actId="478"/>
          <ac:spMkLst>
            <pc:docMk/>
            <pc:sldMk cId="4038390884" sldId="313"/>
            <ac:spMk id="117" creationId="{0C376EA1-F714-C42B-FC5A-75E821CA2008}"/>
          </ac:spMkLst>
        </pc:spChg>
        <pc:grpChg chg="add del mod">
          <ac:chgData name="Sarah Leidolf" userId="7ade9349f3780567" providerId="LiveId" clId="{1A402047-1123-40E6-9703-124EF0D5EFF7}" dt="2023-10-02T16:35:45.820" v="425" actId="478"/>
          <ac:grpSpMkLst>
            <pc:docMk/>
            <pc:sldMk cId="4038390884" sldId="313"/>
            <ac:grpSpMk id="4" creationId="{0DBB7F67-7D59-6A76-0C8C-5390C9E6CCB6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5" creationId="{FC19481C-95C1-F9CF-A645-9E3ED3AC70AA}"/>
          </ac:grpSpMkLst>
        </pc:grpChg>
        <pc:grpChg chg="mod">
          <ac:chgData name="Sarah Leidolf" userId="7ade9349f3780567" providerId="LiveId" clId="{1A402047-1123-40E6-9703-124EF0D5EFF7}" dt="2023-10-02T16:35:33.628" v="423"/>
          <ac:grpSpMkLst>
            <pc:docMk/>
            <pc:sldMk cId="4038390884" sldId="313"/>
            <ac:grpSpMk id="8" creationId="{CB000985-634B-505F-20E0-590BB9BE787C}"/>
          </ac:grpSpMkLst>
        </pc:grpChg>
        <pc:grpChg chg="add del mod">
          <ac:chgData name="Sarah Leidolf" userId="7ade9349f3780567" providerId="LiveId" clId="{1A402047-1123-40E6-9703-124EF0D5EFF7}" dt="2023-10-02T16:36:04.256" v="427"/>
          <ac:grpSpMkLst>
            <pc:docMk/>
            <pc:sldMk cId="4038390884" sldId="313"/>
            <ac:grpSpMk id="12" creationId="{621EE328-4AFB-12F0-0420-D884C5B98E05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3" creationId="{FB0A3D99-0577-F37F-E27C-15C9FE7BE487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6" creationId="{3DB9BEAA-86F1-4924-1CD3-4BA6E8FCB76E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19" creationId="{28AEC219-6124-4006-4EA2-D824D7A8DA44}"/>
          </ac:grpSpMkLst>
        </pc:grpChg>
        <pc:grpChg chg="mod">
          <ac:chgData name="Sarah Leidolf" userId="7ade9349f3780567" providerId="LiveId" clId="{1A402047-1123-40E6-9703-124EF0D5EFF7}" dt="2023-10-02T16:35:57.973" v="426"/>
          <ac:grpSpMkLst>
            <pc:docMk/>
            <pc:sldMk cId="4038390884" sldId="313"/>
            <ac:grpSpMk id="26" creationId="{1C9B8CE1-29ED-B534-8B79-FABAA7312181}"/>
          </ac:grpSpMkLst>
        </pc:grpChg>
        <pc:grpChg chg="add del mod">
          <ac:chgData name="Sarah Leidolf" userId="7ade9349f3780567" providerId="LiveId" clId="{1A402047-1123-40E6-9703-124EF0D5EFF7}" dt="2023-10-02T16:36:48.529" v="433" actId="478"/>
          <ac:grpSpMkLst>
            <pc:docMk/>
            <pc:sldMk cId="4038390884" sldId="313"/>
            <ac:grpSpMk id="30" creationId="{1A9889E5-F4F4-5740-B7BD-19153A27928F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1" creationId="{A07D7BBA-2105-9A7D-359C-B1A27F02EFA4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4" creationId="{3B33707A-4E93-52C5-9B28-18B493DA77D2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37" creationId="{976F27B1-2F5F-7B34-6695-47C40A5B9396}"/>
          </ac:grpSpMkLst>
        </pc:grpChg>
        <pc:grpChg chg="mod">
          <ac:chgData name="Sarah Leidolf" userId="7ade9349f3780567" providerId="LiveId" clId="{1A402047-1123-40E6-9703-124EF0D5EFF7}" dt="2023-10-02T16:36:14.548" v="432"/>
          <ac:grpSpMkLst>
            <pc:docMk/>
            <pc:sldMk cId="4038390884" sldId="313"/>
            <ac:grpSpMk id="44" creationId="{82B43AA1-4E93-3079-ADC8-9BC69E02CD06}"/>
          </ac:grpSpMkLst>
        </pc:grpChg>
        <pc:grpChg chg="add del mod">
          <ac:chgData name="Sarah Leidolf" userId="7ade9349f3780567" providerId="LiveId" clId="{1A402047-1123-40E6-9703-124EF0D5EFF7}" dt="2023-10-02T16:39:55.713" v="478" actId="165"/>
          <ac:grpSpMkLst>
            <pc:docMk/>
            <pc:sldMk cId="4038390884" sldId="313"/>
            <ac:grpSpMk id="49" creationId="{FC383C72-953F-C883-E8CB-BF8A9F5A3E3F}"/>
          </ac:grpSpMkLst>
        </pc:grpChg>
        <pc:grpChg chg="del mod topLvl">
          <ac:chgData name="Sarah Leidolf" userId="7ade9349f3780567" providerId="LiveId" clId="{1A402047-1123-40E6-9703-124EF0D5EFF7}" dt="2023-10-02T16:40:41.129" v="490" actId="165"/>
          <ac:grpSpMkLst>
            <pc:docMk/>
            <pc:sldMk cId="4038390884" sldId="313"/>
            <ac:grpSpMk id="50" creationId="{F8341D22-695D-7538-0D1A-DAE15D48006D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3" creationId="{3FA3CE52-D682-2EDF-47BD-3B598F112DEA}"/>
          </ac:grpSpMkLst>
        </pc:grpChg>
        <pc:grpChg chg="del mod topLvl">
          <ac:chgData name="Sarah Leidolf" userId="7ade9349f3780567" providerId="LiveId" clId="{1A402047-1123-40E6-9703-124EF0D5EFF7}" dt="2023-10-02T16:40:43.108" v="491" actId="165"/>
          <ac:grpSpMkLst>
            <pc:docMk/>
            <pc:sldMk cId="4038390884" sldId="313"/>
            <ac:grpSpMk id="56" creationId="{22206C04-DF2E-6640-75F0-71259110F5A2}"/>
          </ac:grpSpMkLst>
        </pc:grpChg>
        <pc:grpChg chg="mod topLvl">
          <ac:chgData name="Sarah Leidolf" userId="7ade9349f3780567" providerId="LiveId" clId="{1A402047-1123-40E6-9703-124EF0D5EFF7}" dt="2023-10-02T16:41:08.018" v="492" actId="164"/>
          <ac:grpSpMkLst>
            <pc:docMk/>
            <pc:sldMk cId="4038390884" sldId="313"/>
            <ac:grpSpMk id="63" creationId="{F06D18A4-0BEC-DAC0-4653-D860D66DBE69}"/>
          </ac:grpSpMkLst>
        </pc:grpChg>
        <pc:grpChg chg="add del mod">
          <ac:chgData name="Sarah Leidolf" userId="7ade9349f3780567" providerId="LiveId" clId="{1A402047-1123-40E6-9703-124EF0D5EFF7}" dt="2023-10-02T16:40:36.978" v="489" actId="165"/>
          <ac:grpSpMkLst>
            <pc:docMk/>
            <pc:sldMk cId="4038390884" sldId="313"/>
            <ac:grpSpMk id="78" creationId="{980ED0E8-28FF-75E4-6512-18398724F3F4}"/>
          </ac:grpSpMkLst>
        </pc:grpChg>
        <pc:grpChg chg="add del mod">
          <ac:chgData name="Sarah Leidolf" userId="7ade9349f3780567" providerId="LiveId" clId="{1A402047-1123-40E6-9703-124EF0D5EFF7}" dt="2023-10-02T16:40:06.330" v="481"/>
          <ac:grpSpMkLst>
            <pc:docMk/>
            <pc:sldMk cId="4038390884" sldId="313"/>
            <ac:grpSpMk id="79" creationId="{64300260-582B-8B6A-B47A-116235D7198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2" creationId="{2D286C0C-1B92-C45D-082B-EBA346FE164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6" creationId="{39443900-D6D9-3514-96DB-938B1D96E205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89" creationId="{35F39C5B-9CFF-8CA5-E56E-25FB30F5C322}"/>
          </ac:grpSpMkLst>
        </pc:grpChg>
        <pc:grpChg chg="mod">
          <ac:chgData name="Sarah Leidolf" userId="7ade9349f3780567" providerId="LiveId" clId="{1A402047-1123-40E6-9703-124EF0D5EFF7}" dt="2023-10-02T16:40:04.687" v="480"/>
          <ac:grpSpMkLst>
            <pc:docMk/>
            <pc:sldMk cId="4038390884" sldId="313"/>
            <ac:grpSpMk id="96" creationId="{E973B629-6652-0AE9-EC8B-57CB4352D92F}"/>
          </ac:grpSpMkLst>
        </pc:grpChg>
        <pc:grpChg chg="add mod">
          <ac:chgData name="Sarah Leidolf" userId="7ade9349f3780567" providerId="LiveId" clId="{1A402047-1123-40E6-9703-124EF0D5EFF7}" dt="2023-10-03T12:31:58.574" v="5465" actId="1036"/>
          <ac:grpSpMkLst>
            <pc:docMk/>
            <pc:sldMk cId="4038390884" sldId="313"/>
            <ac:grpSpMk id="100" creationId="{129514F0-89D4-6930-CBDF-E33DE536B4B9}"/>
          </ac:grpSpMkLst>
        </pc:grpChg>
        <pc:picChg chg="add del mod">
          <ac:chgData name="Sarah Leidolf" userId="7ade9349f3780567" providerId="LiveId" clId="{1A402047-1123-40E6-9703-124EF0D5EFF7}" dt="2023-10-02T16:36:13.230" v="431"/>
          <ac:picMkLst>
            <pc:docMk/>
            <pc:sldMk cId="4038390884" sldId="313"/>
            <ac:picMk id="29" creationId="{EC6C6CDA-78E1-B9F4-3FBF-10374C463838}"/>
          </ac:picMkLst>
        </pc:picChg>
        <pc:picChg chg="add del mod">
          <ac:chgData name="Sarah Leidolf" userId="7ade9349f3780567" providerId="LiveId" clId="{1A402047-1123-40E6-9703-124EF0D5EFF7}" dt="2023-10-02T16:40:09.868" v="484" actId="478"/>
          <ac:picMkLst>
            <pc:docMk/>
            <pc:sldMk cId="4038390884" sldId="313"/>
            <ac:picMk id="99" creationId="{B17E5816-8C63-3B79-A59B-88922E0311FF}"/>
          </ac:picMkLst>
        </pc:pic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7" creationId="{D74E24E1-8119-5289-6241-CBD6A7FC294A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0" creationId="{C6796C02-D4EC-057A-F3F5-EBBFAB422492}"/>
          </ac:cxnSpMkLst>
        </pc:cxnChg>
        <pc:cxnChg chg="mod">
          <ac:chgData name="Sarah Leidolf" userId="7ade9349f3780567" providerId="LiveId" clId="{1A402047-1123-40E6-9703-124EF0D5EFF7}" dt="2023-10-02T16:35:33.628" v="423"/>
          <ac:cxnSpMkLst>
            <pc:docMk/>
            <pc:sldMk cId="4038390884" sldId="313"/>
            <ac:cxnSpMk id="11" creationId="{5B3BCA27-F32B-0779-240F-83821EBD9C45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7" creationId="{7234FCE8-F836-8C69-E177-3FB8EB29E7D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18" creationId="{593A66F8-36D9-EDE2-20B0-25969939BCDA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0" creationId="{A8A6A914-1620-1B72-A0C1-01E95D1735A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1" creationId="{9484F02C-FCC0-305C-0F44-613FB02A21E2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2" creationId="{6BD7F7A1-FF44-B350-01C3-2B45885F4C33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3" creationId="{6CDD5624-4156-F462-2764-704C6F2FB9AE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4" creationId="{D378B058-6BC9-8C32-F63D-99DB47323481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7" creationId="{2E14CA65-43CA-44ED-B3A2-511641B0AFED}"/>
          </ac:cxnSpMkLst>
        </pc:cxnChg>
        <pc:cxnChg chg="mod">
          <ac:chgData name="Sarah Leidolf" userId="7ade9349f3780567" providerId="LiveId" clId="{1A402047-1123-40E6-9703-124EF0D5EFF7}" dt="2023-10-02T16:35:57.973" v="426"/>
          <ac:cxnSpMkLst>
            <pc:docMk/>
            <pc:sldMk cId="4038390884" sldId="313"/>
            <ac:cxnSpMk id="28" creationId="{0860BA72-D5F4-B4A0-687B-61C9D3CF45A5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5" creationId="{C1672984-6309-04F3-19EE-54B85BA195F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6" creationId="{E30522DA-F409-66C0-0E04-E1DB6FD104CC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8" creationId="{130FA42C-F162-39BF-9D7B-0DDCD30A983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39" creationId="{5881E845-326B-55B6-9DC3-A16170B40126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0" creationId="{45CF20D9-F931-1BBD-91B3-A76EF0B17CD7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1" creationId="{2CB1201E-3777-A626-C1E7-15C38B532DAD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2" creationId="{F3E536C5-9F8D-58EE-3C54-B9EEA12B710A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5" creationId="{F17F8BA5-0B47-49F2-6862-2FBBAF0C57A2}"/>
          </ac:cxnSpMkLst>
        </pc:cxnChg>
        <pc:cxnChg chg="mod">
          <ac:chgData name="Sarah Leidolf" userId="7ade9349f3780567" providerId="LiveId" clId="{1A402047-1123-40E6-9703-124EF0D5EFF7}" dt="2023-10-02T16:36:14.548" v="432"/>
          <ac:cxnSpMkLst>
            <pc:docMk/>
            <pc:sldMk cId="4038390884" sldId="313"/>
            <ac:cxnSpMk id="46" creationId="{6DFECA03-2359-9BF0-EA8C-406583E71789}"/>
          </ac:cxnSpMkLst>
        </pc:cxnChg>
        <pc:cxnChg chg="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54" creationId="{A586C876-B57E-F254-DA7C-D0F777ACAF69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5" creationId="{819B01A3-25A4-5CDF-906F-7A5F0811A7EA}"/>
          </ac:cxnSpMkLst>
        </pc:cxnChg>
        <pc:cxnChg chg="mod topLvl">
          <ac:chgData name="Sarah Leidolf" userId="7ade9349f3780567" providerId="LiveId" clId="{1A402047-1123-40E6-9703-124EF0D5EFF7}" dt="2023-10-03T14:12:03.259" v="5526" actId="1035"/>
          <ac:cxnSpMkLst>
            <pc:docMk/>
            <pc:sldMk cId="4038390884" sldId="313"/>
            <ac:cxnSpMk id="57" creationId="{8C660F4D-9D51-4D8F-2285-F0171801D94D}"/>
          </ac:cxnSpMkLst>
        </pc:cxnChg>
        <pc:cxnChg chg="mod topLvl">
          <ac:chgData name="Sarah Leidolf" userId="7ade9349f3780567" providerId="LiveId" clId="{1A402047-1123-40E6-9703-124EF0D5EFF7}" dt="2023-10-03T14:11:55.987" v="5525" actId="1035"/>
          <ac:cxnSpMkLst>
            <pc:docMk/>
            <pc:sldMk cId="4038390884" sldId="313"/>
            <ac:cxnSpMk id="58" creationId="{4105D72F-B19C-ED96-F580-C42DE68E72BA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59" creationId="{B6727A51-CC7B-A29A-1F03-96D1EC433A00}"/>
          </ac:cxnSpMkLst>
        </pc:cxnChg>
        <pc:cxnChg chg="mod topLvl">
          <ac:chgData name="Sarah Leidolf" userId="7ade9349f3780567" providerId="LiveId" clId="{1A402047-1123-40E6-9703-124EF0D5EFF7}" dt="2023-10-03T14:11:46.603" v="5524" actId="1035"/>
          <ac:cxnSpMkLst>
            <pc:docMk/>
            <pc:sldMk cId="4038390884" sldId="313"/>
            <ac:cxnSpMk id="60" creationId="{60BE5280-2141-106F-DFE2-449EA64607C4}"/>
          </ac:cxnSpMkLst>
        </pc:cxnChg>
        <pc:cxnChg chg="mod topLvl">
          <ac:chgData name="Sarah Leidolf" userId="7ade9349f3780567" providerId="LiveId" clId="{1A402047-1123-40E6-9703-124EF0D5EFF7}" dt="2023-10-02T16:41:08.018" v="492" actId="164"/>
          <ac:cxnSpMkLst>
            <pc:docMk/>
            <pc:sldMk cId="4038390884" sldId="313"/>
            <ac:cxnSpMk id="61" creationId="{37AA90E4-1ABB-DBEE-75C7-D42DDE7CC8A1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4" creationId="{5245F47B-945C-68E9-0BDB-F137510A1A4C}"/>
          </ac:cxnSpMkLst>
        </pc:cxnChg>
        <pc:cxnChg chg="mod">
          <ac:chgData name="Sarah Leidolf" userId="7ade9349f3780567" providerId="LiveId" clId="{1A402047-1123-40E6-9703-124EF0D5EFF7}" dt="2023-10-02T16:40:43.108" v="491" actId="165"/>
          <ac:cxnSpMkLst>
            <pc:docMk/>
            <pc:sldMk cId="4038390884" sldId="313"/>
            <ac:cxnSpMk id="65" creationId="{94C89BB2-CC26-719B-4510-11AD48FBBCED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6" creationId="{36A6DED6-14B9-9CD8-CC2B-9A63D702D274}"/>
          </ac:cxnSpMkLst>
        </pc:cxnChg>
        <pc:cxnChg chg="add mod topLvl">
          <ac:chgData name="Sarah Leidolf" userId="7ade9349f3780567" providerId="LiveId" clId="{1A402047-1123-40E6-9703-124EF0D5EFF7}" dt="2023-10-03T12:31:58.574" v="5465" actId="1036"/>
          <ac:cxnSpMkLst>
            <pc:docMk/>
            <pc:sldMk cId="4038390884" sldId="313"/>
            <ac:cxnSpMk id="67" creationId="{80DEEB6A-B314-63D7-1363-8889AEFBD83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4" creationId="{7D5B36DC-FDB4-9D58-64D7-E36902FEBA6B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5" creationId="{401F0A51-C7B7-1D31-C392-918C918964F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7" creationId="{A9386CC8-1CA7-1584-E1B0-F19069B98CA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88" creationId="{D958531E-0F99-905F-D549-DE088D44095E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0" creationId="{FC722E81-7545-BF58-A776-EA383A28F5A9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1" creationId="{576EA257-21A9-3C7E-B7F9-A5B33A8F7BD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2" creationId="{348BD6F2-42D1-AF21-9EDE-910131E08CB7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3" creationId="{C1001E8C-3CF0-4738-4457-97444A08153A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4" creationId="{66BEBDBD-13A0-263D-A741-45C0093683C0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7" creationId="{EFE23A7D-5DD9-4C9C-2F61-6C87698A9BAC}"/>
          </ac:cxnSpMkLst>
        </pc:cxnChg>
        <pc:cxnChg chg="mod">
          <ac:chgData name="Sarah Leidolf" userId="7ade9349f3780567" providerId="LiveId" clId="{1A402047-1123-40E6-9703-124EF0D5EFF7}" dt="2023-10-02T16:40:04.687" v="480"/>
          <ac:cxnSpMkLst>
            <pc:docMk/>
            <pc:sldMk cId="4038390884" sldId="313"/>
            <ac:cxnSpMk id="98" creationId="{53D1E48B-25B4-E5F6-DFEA-5FDEB19EF403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19" creationId="{EEB5299C-DC6A-8FF4-2093-1A349B30A02E}"/>
          </ac:cxnSpMkLst>
        </pc:cxnChg>
        <pc:cxnChg chg="add mod">
          <ac:chgData name="Sarah Leidolf" userId="7ade9349f3780567" providerId="LiveId" clId="{1A402047-1123-40E6-9703-124EF0D5EFF7}" dt="2023-10-03T12:31:04.584" v="5435" actId="1037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add del mod delAnim modAnim">
        <pc:chgData name="Sarah Leidolf" userId="7ade9349f3780567" providerId="LiveId" clId="{1A402047-1123-40E6-9703-124EF0D5EFF7}" dt="2023-10-03T07:06:09.794" v="1276" actId="47"/>
        <pc:sldMkLst>
          <pc:docMk/>
          <pc:sldMk cId="1021741176" sldId="314"/>
        </pc:sldMkLst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" creationId="{C363CED5-5E32-0CA0-5F91-C495A98CBAE3}"/>
          </ac:spMkLst>
        </pc:spChg>
        <pc:spChg chg="del topLv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4" creationId="{D77C05B2-B507-58FE-3339-DA54C63A9EC5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12" creationId="{6416A31D-15D6-61FE-A939-577E672744AA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5" creationId="{E0CC4FCA-1FEB-AE8A-A636-D4EC8D1CEF2F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27" creationId="{BBE097AC-9784-36E5-2387-0A5D027E1F4E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28" creationId="{64929318-7817-3AA8-A2C1-BE4546B657B0}"/>
          </ac:spMkLst>
        </pc:spChg>
        <pc:spChg chg="add del mod">
          <ac:chgData name="Sarah Leidolf" userId="7ade9349f3780567" providerId="LiveId" clId="{1A402047-1123-40E6-9703-124EF0D5EFF7}" dt="2023-10-03T07:05:33.309" v="1265"/>
          <ac:spMkLst>
            <pc:docMk/>
            <pc:sldMk cId="1021741176" sldId="314"/>
            <ac:spMk id="30" creationId="{E4094D47-FD43-F98E-FB25-4687B3D32C83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2" creationId="{48372452-EA17-BB50-DA52-56778B7E8CA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3" creationId="{069A25FA-2C55-53CF-2371-A65A8D2B289B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4" creationId="{D619ED71-530D-27E9-887F-AD86E54F7AB8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5" creationId="{F8070085-86D6-2662-748A-AA83BF8B0706}"/>
          </ac:spMkLst>
        </pc:spChg>
        <pc:spChg chg="mod">
          <ac:chgData name="Sarah Leidolf" userId="7ade9349f3780567" providerId="LiveId" clId="{1A402047-1123-40E6-9703-124EF0D5EFF7}" dt="2023-10-03T07:05:30.698" v="1264"/>
          <ac:spMkLst>
            <pc:docMk/>
            <pc:sldMk cId="1021741176" sldId="314"/>
            <ac:spMk id="36" creationId="{9FD8DA9C-BB3D-C15A-E26D-01198CA4042A}"/>
          </ac:spMkLst>
        </pc:spChg>
        <pc:spChg chg="del">
          <ac:chgData name="Sarah Leidolf" userId="7ade9349f3780567" providerId="LiveId" clId="{1A402047-1123-40E6-9703-124EF0D5EFF7}" dt="2023-10-03T07:05:38.727" v="1269" actId="478"/>
          <ac:spMkLst>
            <pc:docMk/>
            <pc:sldMk cId="1021741176" sldId="314"/>
            <ac:spMk id="74" creationId="{EB7AA2B6-4E45-1527-7E9C-FD70C26CB5AC}"/>
          </ac:spMkLst>
        </pc:spChg>
        <pc:grpChg chg="del topLv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10" creationId="{3B19147E-359E-EA6E-82D6-47481A2A1526}"/>
          </ac:grpSpMkLst>
        </pc:grpChg>
        <pc:grpChg chg="del">
          <ac:chgData name="Sarah Leidolf" userId="7ade9349f3780567" providerId="LiveId" clId="{1A402047-1123-40E6-9703-124EF0D5EFF7}" dt="2023-10-03T07:05:03.700" v="1258" actId="478"/>
          <ac:grpSpMkLst>
            <pc:docMk/>
            <pc:sldMk cId="1021741176" sldId="314"/>
            <ac:grpSpMk id="16" creationId="{535F9843-A75E-7F8D-D0C6-7029F05815C9}"/>
          </ac:grpSpMkLst>
        </pc:grpChg>
        <pc:grpChg chg="del">
          <ac:chgData name="Sarah Leidolf" userId="7ade9349f3780567" providerId="LiveId" clId="{1A402047-1123-40E6-9703-124EF0D5EFF7}" dt="2023-10-03T07:05:38.727" v="1269" actId="478"/>
          <ac:grpSpMkLst>
            <pc:docMk/>
            <pc:sldMk cId="1021741176" sldId="314"/>
            <ac:grpSpMk id="21" creationId="{A0338922-479C-E9EF-776B-BF5D6F2F42C7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24" creationId="{340B998D-E05C-79D3-6894-AB8F61B5B5CC}"/>
          </ac:grpSpMkLst>
        </pc:grpChg>
        <pc:grpChg chg="add del mod">
          <ac:chgData name="Sarah Leidolf" userId="7ade9349f3780567" providerId="LiveId" clId="{1A402047-1123-40E6-9703-124EF0D5EFF7}" dt="2023-10-03T07:05:33.309" v="1265"/>
          <ac:grpSpMkLst>
            <pc:docMk/>
            <pc:sldMk cId="1021741176" sldId="314"/>
            <ac:grpSpMk id="31" creationId="{B7820C3A-33BE-2DA4-20CE-17D3875C2524}"/>
          </ac:grpSpMkLst>
        </pc:grpChg>
        <pc:grpChg chg="del">
          <ac:chgData name="Sarah Leidolf" userId="7ade9349f3780567" providerId="LiveId" clId="{1A402047-1123-40E6-9703-124EF0D5EFF7}" dt="2023-10-03T07:05:06.387" v="1259" actId="478"/>
          <ac:grpSpMkLst>
            <pc:docMk/>
            <pc:sldMk cId="1021741176" sldId="314"/>
            <ac:grpSpMk id="59" creationId="{8011743F-9195-B36E-7541-423DACEF0A16}"/>
          </ac:grpSpMkLst>
        </pc:grpChg>
        <pc:grpChg chg="del">
          <ac:chgData name="Sarah Leidolf" userId="7ade9349f3780567" providerId="LiveId" clId="{1A402047-1123-40E6-9703-124EF0D5EFF7}" dt="2023-10-03T07:05:08.257" v="1260" actId="478"/>
          <ac:grpSpMkLst>
            <pc:docMk/>
            <pc:sldMk cId="1021741176" sldId="314"/>
            <ac:grpSpMk id="73" creationId="{551FDE0C-1044-1D22-06F6-05A049D03AAE}"/>
          </ac:grpSpMkLst>
        </pc:grpChg>
        <pc:grpChg chg="del">
          <ac:chgData name="Sarah Leidolf" userId="7ade9349f3780567" providerId="LiveId" clId="{1A402047-1123-40E6-9703-124EF0D5EFF7}" dt="2023-10-03T07:05:13.562" v="1261" actId="478"/>
          <ac:grpSpMkLst>
            <pc:docMk/>
            <pc:sldMk cId="1021741176" sldId="314"/>
            <ac:grpSpMk id="79" creationId="{952EBA22-C9C5-A691-5FCC-16E14AB8BB6C}"/>
          </ac:grpSpMkLst>
        </pc:grpChg>
        <pc:grpChg chg="del">
          <ac:chgData name="Sarah Leidolf" userId="7ade9349f3780567" providerId="LiveId" clId="{1A402047-1123-40E6-9703-124EF0D5EFF7}" dt="2023-10-03T07:05:17.073" v="1262" actId="478"/>
          <ac:grpSpMkLst>
            <pc:docMk/>
            <pc:sldMk cId="1021741176" sldId="314"/>
            <ac:grpSpMk id="80" creationId="{E9955F54-BA54-36F5-9234-FD80E1F209EF}"/>
          </ac:grpSpMkLst>
        </pc:grpChg>
        <pc:picChg chg="del">
          <ac:chgData name="Sarah Leidolf" userId="7ade9349f3780567" providerId="LiveId" clId="{1A402047-1123-40E6-9703-124EF0D5EFF7}" dt="2023-10-03T07:05:20.179" v="1263" actId="478"/>
          <ac:picMkLst>
            <pc:docMk/>
            <pc:sldMk cId="1021741176" sldId="314"/>
            <ac:picMk id="18" creationId="{18FABF5A-17CA-C980-EEC6-3DB995B4182C}"/>
          </ac:picMkLst>
        </pc:picChg>
        <pc:picChg chg="add del mod">
          <ac:chgData name="Sarah Leidolf" userId="7ade9349f3780567" providerId="LiveId" clId="{1A402047-1123-40E6-9703-124EF0D5EFF7}" dt="2023-10-03T07:05:57.774" v="1273" actId="21"/>
          <ac:picMkLst>
            <pc:docMk/>
            <pc:sldMk cId="1021741176" sldId="314"/>
            <ac:picMk id="41" creationId="{2A41105E-C8AD-A73F-CB5B-29B110FE9F18}"/>
          </ac:picMkLst>
        </pc:picChg>
        <pc:picChg chg="del topLvl">
          <ac:chgData name="Sarah Leidolf" userId="7ade9349f3780567" providerId="LiveId" clId="{1A402047-1123-40E6-9703-124EF0D5EFF7}" dt="2023-10-03T07:05:17.073" v="1262" actId="478"/>
          <ac:picMkLst>
            <pc:docMk/>
            <pc:sldMk cId="1021741176" sldId="314"/>
            <ac:picMk id="76" creationId="{A6912543-23D0-88B6-528D-8158DF528DFD}"/>
          </ac:picMkLst>
        </pc:picChg>
        <pc:picChg chg="del topLvl">
          <ac:chgData name="Sarah Leidolf" userId="7ade9349f3780567" providerId="LiveId" clId="{1A402047-1123-40E6-9703-124EF0D5EFF7}" dt="2023-10-03T07:05:13.562" v="1261" actId="478"/>
          <ac:picMkLst>
            <pc:docMk/>
            <pc:sldMk cId="1021741176" sldId="314"/>
            <ac:picMk id="78" creationId="{57B50F33-A120-4113-F1D3-7B79D9AAECA4}"/>
          </ac:picMkLst>
        </pc:pic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3" creationId="{2E1BF629-D77B-E9DB-2975-C8CD3C864B37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4" creationId="{D0350ED8-494C-6687-E9A3-53ED3EFB34A4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15" creationId="{4E52B204-405E-E572-BE02-0F2BC000EA6C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17" creationId="{6BE21C06-4AD2-F192-2CF1-80628A229B05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0" creationId="{8010550B-C4AC-EE1F-C419-606C1FFD802E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6" creationId="{4BD0C8FF-31D2-000C-E331-4C7A6D44B7CD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29" creationId="{7935FD3C-4EB7-B6C8-1019-A3604B0FF769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7" creationId="{7C75E84C-CD2E-4BA8-4910-A3E5B57EE53C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8" creationId="{38F23249-EB2A-831A-74F4-BE095C073CB1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39" creationId="{6152A620-CA73-1AB3-1583-2ACB57EE43C3}"/>
          </ac:cxnSpMkLst>
        </pc:cxnChg>
        <pc:cxnChg chg="add del mod">
          <ac:chgData name="Sarah Leidolf" userId="7ade9349f3780567" providerId="LiveId" clId="{1A402047-1123-40E6-9703-124EF0D5EFF7}" dt="2023-10-03T07:05:33.309" v="1265"/>
          <ac:cxnSpMkLst>
            <pc:docMk/>
            <pc:sldMk cId="1021741176" sldId="314"/>
            <ac:cxnSpMk id="40" creationId="{D271AE98-09A7-5B72-FB1A-4C0171190619}"/>
          </ac:cxnSpMkLst>
        </pc:cxnChg>
        <pc:cxnChg chg="del mod">
          <ac:chgData name="Sarah Leidolf" userId="7ade9349f3780567" providerId="LiveId" clId="{1A402047-1123-40E6-9703-124EF0D5EFF7}" dt="2023-10-03T07:05:38.727" v="1269" actId="478"/>
          <ac:cxnSpMkLst>
            <pc:docMk/>
            <pc:sldMk cId="1021741176" sldId="314"/>
            <ac:cxnSpMk id="42" creationId="{6E1F3104-97D4-E510-8897-0E00717A13E3}"/>
          </ac:cxnSpMkLst>
        </pc:cxnChg>
      </pc:sldChg>
      <pc:sldChg chg="delSp modSp add mod ord modAnim modNotesTx">
        <pc:chgData name="Sarah Leidolf" userId="7ade9349f3780567" providerId="LiveId" clId="{1A402047-1123-40E6-9703-124EF0D5EFF7}" dt="2023-10-03T08:16:08.618" v="2950" actId="20577"/>
        <pc:sldMkLst>
          <pc:docMk/>
          <pc:sldMk cId="1968836506" sldId="314"/>
        </pc:sldMkLst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162" creationId="{16ACA74F-6A29-CCB0-C403-EA1691B24C83}"/>
          </ac:spMkLst>
        </pc:spChg>
        <pc:spChg chg="mod">
          <ac:chgData name="Sarah Leidolf" userId="7ade9349f3780567" providerId="LiveId" clId="{1A402047-1123-40E6-9703-124EF0D5EFF7}" dt="2023-10-03T07:47:16.409" v="2197" actId="1582"/>
          <ac:spMkLst>
            <pc:docMk/>
            <pc:sldMk cId="1968836506" sldId="314"/>
            <ac:spMk id="235" creationId="{7CF161AC-50F1-D067-4CE9-4E5C416DF91B}"/>
          </ac:spMkLst>
        </pc:spChg>
        <pc:spChg chg="del">
          <ac:chgData name="Sarah Leidolf" userId="7ade9349f3780567" providerId="LiveId" clId="{1A402047-1123-40E6-9703-124EF0D5EFF7}" dt="2023-10-03T08:08:18.555" v="2809" actId="478"/>
          <ac:spMkLst>
            <pc:docMk/>
            <pc:sldMk cId="1968836506" sldId="314"/>
            <ac:spMk id="537" creationId="{71E6D42A-0539-7DD9-0A68-E35875948E26}"/>
          </ac:spMkLst>
        </pc:spChg>
        <pc:cxnChg chg="mod">
          <ac:chgData name="Sarah Leidolf" userId="7ade9349f3780567" providerId="LiveId" clId="{1A402047-1123-40E6-9703-124EF0D5EFF7}" dt="2023-10-03T07:47:20.846" v="2198" actId="208"/>
          <ac:cxnSpMkLst>
            <pc:docMk/>
            <pc:sldMk cId="1968836506" sldId="314"/>
            <ac:cxnSpMk id="327" creationId="{0008899B-DAA3-236B-3580-3176E2146FF4}"/>
          </ac:cxnSpMkLst>
        </pc:cxnChg>
      </pc:sldChg>
      <pc:sldChg chg="addSp delSp modSp new del mod addAnim delAnim modAnim">
        <pc:chgData name="Sarah Leidolf" userId="7ade9349f3780567" providerId="LiveId" clId="{1A402047-1123-40E6-9703-124EF0D5EFF7}" dt="2023-10-02T17:13:01.514" v="1128" actId="47"/>
        <pc:sldMkLst>
          <pc:docMk/>
          <pc:sldMk cId="2587878935" sldId="314"/>
        </pc:sldMkLst>
        <pc:spChg chg="del">
          <ac:chgData name="Sarah Leidolf" userId="7ade9349f3780567" providerId="LiveId" clId="{1A402047-1123-40E6-9703-124EF0D5EFF7}" dt="2023-10-02T17:03:49.447" v="987" actId="478"/>
          <ac:spMkLst>
            <pc:docMk/>
            <pc:sldMk cId="2587878935" sldId="314"/>
            <ac:spMk id="3" creationId="{9CBF9709-56F8-C88A-C972-7462D42C008C}"/>
          </ac:spMkLst>
        </pc:spChg>
        <pc:spChg chg="add del mod">
          <ac:chgData name="Sarah Leidolf" userId="7ade9349f3780567" providerId="LiveId" clId="{1A402047-1123-40E6-9703-124EF0D5EFF7}" dt="2023-10-02T17:03:54.487" v="990" actId="478"/>
          <ac:spMkLst>
            <pc:docMk/>
            <pc:sldMk cId="2587878935" sldId="314"/>
            <ac:spMk id="4" creationId="{88146A69-EAD9-039C-1435-EBD70C7A92D6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5" creationId="{E129DC75-8F06-9071-7982-EE2998F1FA2D}"/>
          </ac:spMkLst>
        </pc:spChg>
        <pc:spChg chg="add del mod">
          <ac:chgData name="Sarah Leidolf" userId="7ade9349f3780567" providerId="LiveId" clId="{1A402047-1123-40E6-9703-124EF0D5EFF7}" dt="2023-10-02T17:05:32.182" v="1025" actId="164"/>
          <ac:spMkLst>
            <pc:docMk/>
            <pc:sldMk cId="2587878935" sldId="314"/>
            <ac:spMk id="6" creationId="{9D15676E-6A6E-A9DF-C2DD-773C4A951368}"/>
          </ac:spMkLst>
        </pc:spChg>
        <pc:spChg chg="add del mod">
          <ac:chgData name="Sarah Leidolf" userId="7ade9349f3780567" providerId="LiveId" clId="{1A402047-1123-40E6-9703-124EF0D5EFF7}" dt="2023-10-02T17:05:18.185" v="1022" actId="478"/>
          <ac:spMkLst>
            <pc:docMk/>
            <pc:sldMk cId="2587878935" sldId="314"/>
            <ac:spMk id="11" creationId="{657F5B48-4AD7-DCAF-9AAD-3A1C27233A7A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12" creationId="{D5CDB542-157F-D542-C714-DBA8248DA47E}"/>
          </ac:spMkLst>
        </pc:spChg>
        <pc:spChg chg="mod">
          <ac:chgData name="Sarah Leidolf" userId="7ade9349f3780567" providerId="LiveId" clId="{1A402047-1123-40E6-9703-124EF0D5EFF7}" dt="2023-10-02T17:05:11.404" v="1018" actId="255"/>
          <ac:spMkLst>
            <pc:docMk/>
            <pc:sldMk cId="2587878935" sldId="314"/>
            <ac:spMk id="20" creationId="{B9017044-CBF1-6CCF-0594-2A61B9136BE8}"/>
          </ac:spMkLst>
        </pc:spChg>
        <pc:spChg chg="add del mod">
          <ac:chgData name="Sarah Leidolf" userId="7ade9349f3780567" providerId="LiveId" clId="{1A402047-1123-40E6-9703-124EF0D5EFF7}" dt="2023-10-02T17:05:14.585" v="1021" actId="478"/>
          <ac:spMkLst>
            <pc:docMk/>
            <pc:sldMk cId="2587878935" sldId="314"/>
            <ac:spMk id="21" creationId="{C7F45839-4858-34CF-2F0F-85AD493E2D1C}"/>
          </ac:spMkLst>
        </pc:spChg>
        <pc:spChg chg="del mod">
          <ac:chgData name="Sarah Leidolf" userId="7ade9349f3780567" providerId="LiveId" clId="{1A402047-1123-40E6-9703-124EF0D5EFF7}" dt="2023-10-02T17:04:08.885" v="998" actId="478"/>
          <ac:spMkLst>
            <pc:docMk/>
            <pc:sldMk cId="2587878935" sldId="314"/>
            <ac:spMk id="22" creationId="{1A86F6E8-D8EE-B6B8-BC1C-7DB4284081C0}"/>
          </ac:spMkLst>
        </pc:spChg>
        <pc:spChg chg="del mod">
          <ac:chgData name="Sarah Leidolf" userId="7ade9349f3780567" providerId="LiveId" clId="{1A402047-1123-40E6-9703-124EF0D5EFF7}" dt="2023-10-02T17:04:07.425" v="997" actId="478"/>
          <ac:spMkLst>
            <pc:docMk/>
            <pc:sldMk cId="2587878935" sldId="314"/>
            <ac:spMk id="23" creationId="{E151E1E2-3EF6-6DAE-7803-4A259879511D}"/>
          </ac:spMkLst>
        </pc:spChg>
        <pc:spChg chg="add del mod">
          <ac:chgData name="Sarah Leidolf" userId="7ade9349f3780567" providerId="LiveId" clId="{1A402047-1123-40E6-9703-124EF0D5EFF7}" dt="2023-10-02T17:03:56.778" v="991" actId="478"/>
          <ac:spMkLst>
            <pc:docMk/>
            <pc:sldMk cId="2587878935" sldId="314"/>
            <ac:spMk id="26" creationId="{3FBDB76B-4365-5302-A460-6BB03ED4DD28}"/>
          </ac:spMkLst>
        </pc:spChg>
        <pc:spChg chg="add del mod">
          <ac:chgData name="Sarah Leidolf" userId="7ade9349f3780567" providerId="LiveId" clId="{1A402047-1123-40E6-9703-124EF0D5EFF7}" dt="2023-10-02T17:04:05.295" v="996" actId="478"/>
          <ac:spMkLst>
            <pc:docMk/>
            <pc:sldMk cId="2587878935" sldId="314"/>
            <ac:spMk id="27" creationId="{642EEE2B-209D-6F2B-81AE-AB29F0FB2BF0}"/>
          </ac:spMkLst>
        </pc:spChg>
        <pc:spChg chg="add del mod">
          <ac:chgData name="Sarah Leidolf" userId="7ade9349f3780567" providerId="LiveId" clId="{1A402047-1123-40E6-9703-124EF0D5EFF7}" dt="2023-10-02T17:04:09.850" v="999" actId="478"/>
          <ac:spMkLst>
            <pc:docMk/>
            <pc:sldMk cId="2587878935" sldId="314"/>
            <ac:spMk id="28" creationId="{643F29DC-13EA-9192-4310-AE19857C999F}"/>
          </ac:spMkLst>
        </pc:spChg>
        <pc:spChg chg="add del mod">
          <ac:chgData name="Sarah Leidolf" userId="7ade9349f3780567" providerId="LiveId" clId="{1A402047-1123-40E6-9703-124EF0D5EFF7}" dt="2023-10-02T17:04:02.431" v="995" actId="478"/>
          <ac:spMkLst>
            <pc:docMk/>
            <pc:sldMk cId="2587878935" sldId="314"/>
            <ac:spMk id="29" creationId="{9F3F85E0-D53F-0890-0502-3B010CAE9565}"/>
          </ac:spMkLst>
        </pc:spChg>
        <pc:spChg chg="add del mod">
          <ac:chgData name="Sarah Leidolf" userId="7ade9349f3780567" providerId="LiveId" clId="{1A402047-1123-40E6-9703-124EF0D5EFF7}" dt="2023-10-02T17:03:58.705" v="992" actId="478"/>
          <ac:spMkLst>
            <pc:docMk/>
            <pc:sldMk cId="2587878935" sldId="314"/>
            <ac:spMk id="30" creationId="{FD9C124C-F7D3-77BF-B25D-AA021038C1FC}"/>
          </ac:spMkLst>
        </pc:spChg>
        <pc:grpChg chg="add mod">
          <ac:chgData name="Sarah Leidolf" userId="7ade9349f3780567" providerId="LiveId" clId="{1A402047-1123-40E6-9703-124EF0D5EFF7}" dt="2023-10-02T17:05:32.182" v="1025" actId="164"/>
          <ac:grpSpMkLst>
            <pc:docMk/>
            <pc:sldMk cId="2587878935" sldId="314"/>
            <ac:grpSpMk id="10" creationId="{B7FBED06-1D93-0CEE-CE25-00CB2727EAEC}"/>
          </ac:grpSpMkLst>
        </pc:grpChg>
        <pc:grpChg chg="mod">
          <ac:chgData name="Sarah Leidolf" userId="7ade9349f3780567" providerId="LiveId" clId="{1A402047-1123-40E6-9703-124EF0D5EFF7}" dt="2023-10-02T17:05:11.404" v="1018" actId="255"/>
          <ac:grpSpMkLst>
            <pc:docMk/>
            <pc:sldMk cId="2587878935" sldId="314"/>
            <ac:grpSpMk id="13" creationId="{41258E83-FB1E-8687-4EE8-75EFA86354B5}"/>
          </ac:grpSpMkLst>
        </pc:grpChg>
        <pc:grpChg chg="add mod">
          <ac:chgData name="Sarah Leidolf" userId="7ade9349f3780567" providerId="LiveId" clId="{1A402047-1123-40E6-9703-124EF0D5EFF7}" dt="2023-10-02T17:05:45.052" v="1029" actId="14100"/>
          <ac:grpSpMkLst>
            <pc:docMk/>
            <pc:sldMk cId="2587878935" sldId="314"/>
            <ac:grpSpMk id="31" creationId="{BA5134B9-B199-086D-410C-BD2DD08B1AAA}"/>
          </ac:grpSpMkLst>
        </pc:grpChg>
        <pc:cxnChg chg="add mod">
          <ac:chgData name="Sarah Leidolf" userId="7ade9349f3780567" providerId="LiveId" clId="{1A402047-1123-40E6-9703-124EF0D5EFF7}" dt="2023-10-02T17:05:32.182" v="1025" actId="164"/>
          <ac:cxnSpMkLst>
            <pc:docMk/>
            <pc:sldMk cId="2587878935" sldId="314"/>
            <ac:cxnSpMk id="7" creationId="{94A8B42A-2541-471B-65A8-3B97B2CAB2A5}"/>
          </ac:cxnSpMkLst>
        </pc:cxnChg>
        <pc:cxnChg chg="add del mod">
          <ac:chgData name="Sarah Leidolf" userId="7ade9349f3780567" providerId="LiveId" clId="{1A402047-1123-40E6-9703-124EF0D5EFF7}" dt="2023-10-02T17:03:59.915" v="993" actId="478"/>
          <ac:cxnSpMkLst>
            <pc:docMk/>
            <pc:sldMk cId="2587878935" sldId="314"/>
            <ac:cxnSpMk id="8" creationId="{94A9B1DB-305C-9A3C-616E-4F4CD6C4F85B}"/>
          </ac:cxnSpMkLst>
        </pc:cxnChg>
        <pc:cxnChg chg="add del mod">
          <ac:chgData name="Sarah Leidolf" userId="7ade9349f3780567" providerId="LiveId" clId="{1A402047-1123-40E6-9703-124EF0D5EFF7}" dt="2023-10-02T17:04:00.735" v="994" actId="478"/>
          <ac:cxnSpMkLst>
            <pc:docMk/>
            <pc:sldMk cId="2587878935" sldId="314"/>
            <ac:cxnSpMk id="9" creationId="{8946E031-003B-9EE3-8512-00BA86F0085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4" creationId="{500BE7DA-3E25-F4D0-068E-462EF1D5D663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5" creationId="{79CC9177-0DD4-9F41-3ABF-F1B83DC2D03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6" creationId="{7663A6B6-6F6B-92F6-D009-8432942B5D87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7" creationId="{79E9B1E5-D79A-24AE-5342-6CB0E23EC34D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8" creationId="{80FAECDD-0646-35FF-2D0B-0FA785186F75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19" creationId="{A84EA0A5-A315-80D9-ED1E-8929318C90B6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4" creationId="{AB9B9CDB-8FD7-09B0-DD4A-1A46AF69F4A1}"/>
          </ac:cxnSpMkLst>
        </pc:cxnChg>
        <pc:cxnChg chg="mod">
          <ac:chgData name="Sarah Leidolf" userId="7ade9349f3780567" providerId="LiveId" clId="{1A402047-1123-40E6-9703-124EF0D5EFF7}" dt="2023-10-02T17:05:11.404" v="1018" actId="255"/>
          <ac:cxnSpMkLst>
            <pc:docMk/>
            <pc:sldMk cId="2587878935" sldId="314"/>
            <ac:cxnSpMk id="25" creationId="{DB001894-5A33-AB46-3C50-BB71BC4D620B}"/>
          </ac:cxnSpMkLst>
        </pc:cxnChg>
      </pc:sldChg>
      <pc:sldChg chg="addSp delSp modSp new del mod">
        <pc:chgData name="Sarah Leidolf" userId="7ade9349f3780567" providerId="LiveId" clId="{1A402047-1123-40E6-9703-124EF0D5EFF7}" dt="2023-10-03T08:08:03.988" v="2807" actId="47"/>
        <pc:sldMkLst>
          <pc:docMk/>
          <pc:sldMk cId="1103904826" sldId="315"/>
        </pc:sldMkLst>
        <pc:spChg chg="del">
          <ac:chgData name="Sarah Leidolf" userId="7ade9349f3780567" providerId="LiveId" clId="{1A402047-1123-40E6-9703-124EF0D5EFF7}" dt="2023-10-03T07:46:29.542" v="2193" actId="478"/>
          <ac:spMkLst>
            <pc:docMk/>
            <pc:sldMk cId="1103904826" sldId="315"/>
            <ac:spMk id="3" creationId="{92DAB158-F187-1303-C5CD-829D83FB8A47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7" creationId="{4FD407E2-50C2-D1A9-DD2D-216AC662CDD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8" creationId="{CF25E9C1-79CF-A2A9-FEAF-D2EA489BE8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" creationId="{B74FC9C2-F603-E891-C3E8-32386A8C3744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0" creationId="{D437393F-2BDA-B56A-69EE-8B5BAC16F57E}"/>
          </ac:spMkLst>
        </pc:spChg>
        <pc:spChg chg="add del mod or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" creationId="{EFBFEDD9-2897-E60E-F700-DAE8580AAA31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2" creationId="{D6841903-C651-A908-78E8-B37F73107F58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13" creationId="{E2FE3A00-3897-6804-EFAB-B06AEC4C7DBC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4" creationId="{DF3C9A7B-9A29-95B1-D393-B7C51F8A57A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5" creationId="{264CEB25-133A-8A02-62D8-8F2388E615E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6" creationId="{1A056FC7-27D8-6B06-DE96-8C9B95B8E47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7" creationId="{94413EC9-7BAB-7F4B-E140-BC8B85365C3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8" creationId="{92894889-AB86-8D75-C34F-9B5E5D18E6D1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19" creationId="{068EBFC4-6315-1F68-2492-4B2BDADD754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0" creationId="{784F0068-F57B-0ACC-6788-2ED97B8A856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1" creationId="{6E36B9A4-5E82-EF8C-A361-BC3513DFA48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2" creationId="{AE71C197-98DA-A455-1C82-2FD2ED9D4FB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3" creationId="{BEF3AF87-9B54-C512-83CD-C62978EC5537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4" creationId="{77010E8B-F800-F996-E863-988F1C22EF4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5" creationId="{B30FA345-47B4-5CBC-9D3C-B10AED40170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6" creationId="{0299AA95-5278-AC60-CA66-FF5070713D68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7" creationId="{1B43D9B4-2A8D-5C1F-D366-913C82EC33D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8" creationId="{F1122980-0B7E-AC4C-80DC-5E7A3A7A197F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29" creationId="{70FEB1AB-4442-E872-86C2-711C8BA35A8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0" creationId="{4C64BB6C-8A46-1CA8-04AD-71D2EA7F78D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1" creationId="{F5A8F81A-6401-1422-325E-3EF73A959F1A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2" creationId="{C4E6EAF5-D470-2BF7-F6E8-FD5BDA549B35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3" creationId="{FF4F2739-51C1-5BD8-FC4F-0D789C9D39E9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4" creationId="{D66CFB83-3C08-59FE-274E-2BA49866603E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5" creationId="{46E493DE-7362-DF2A-86FC-E5B1109FF994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6" creationId="{7BF34A14-8064-195C-A3EC-E0A2966191C0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7" creationId="{7B895AD4-4488-160A-A4A8-DDE175E00B82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8" creationId="{B322AE86-FB6B-F5CF-60F2-08D80A16CECB}"/>
          </ac:spMkLst>
        </pc:spChg>
        <pc:spChg chg="add del mod topLvl">
          <ac:chgData name="Sarah Leidolf" userId="7ade9349f3780567" providerId="LiveId" clId="{1A402047-1123-40E6-9703-124EF0D5EFF7}" dt="2023-10-03T07:49:04.314" v="2218" actId="478"/>
          <ac:spMkLst>
            <pc:docMk/>
            <pc:sldMk cId="1103904826" sldId="315"/>
            <ac:spMk id="39" creationId="{75F3A5DE-09F6-9EDD-89A8-01CF775A84C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0" creationId="{C2ED956C-F17F-E6F1-5C78-B2DCC09AE712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1" creationId="{925B2E6B-32E7-A7BB-08C4-433EB61A44F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2" creationId="{A825E8F4-26A7-7B50-1776-22D283EE4B8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3" creationId="{A9C416E0-6127-8750-A245-0669407252D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4" creationId="{91D5151E-DBD1-A588-673C-3F1CCE3658CA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5" creationId="{EB4CBE7E-D053-0EAF-79CB-B30C6836B2C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6" creationId="{1FC4074F-58F7-EDC7-2561-525FAA21CEF8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7" creationId="{23E63B03-05BE-5C0C-64AF-734B7E471826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48" creationId="{66000BA7-9323-8BF9-C88D-CAEA79B1C9EF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49" creationId="{F8AFB228-FAA1-1A47-06BC-5AEBBED85213}"/>
          </ac:spMkLst>
        </pc:spChg>
        <pc:spChg chg="del mod topLvl">
          <ac:chgData name="Sarah Leidolf" userId="7ade9349f3780567" providerId="LiveId" clId="{1A402047-1123-40E6-9703-124EF0D5EFF7}" dt="2023-10-03T07:48:48.636" v="2212" actId="478"/>
          <ac:spMkLst>
            <pc:docMk/>
            <pc:sldMk cId="1103904826" sldId="315"/>
            <ac:spMk id="50" creationId="{22DB716D-9C92-FF65-FE90-883919145FDB}"/>
          </ac:spMkLst>
        </pc:spChg>
        <pc:spChg chg="add del mod topLvl">
          <ac:chgData name="Sarah Leidolf" userId="7ade9349f3780567" providerId="LiveId" clId="{1A402047-1123-40E6-9703-124EF0D5EFF7}" dt="2023-10-03T07:48:55.984" v="2215" actId="478"/>
          <ac:spMkLst>
            <pc:docMk/>
            <pc:sldMk cId="1103904826" sldId="315"/>
            <ac:spMk id="51" creationId="{D1DB41BE-E85A-2C1E-4748-595DFF3CFF69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52" creationId="{ABE1BF7C-288B-F029-005A-0D01B54A8CD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3" creationId="{6B6D35A5-E5ED-2A05-0826-56722D13388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4" creationId="{12E3451B-8592-3802-AA60-884A1E96C9D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5" creationId="{6C186140-D428-39AF-4033-B24D5F3AB0C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6" creationId="{32EB65A9-3D07-35A7-F755-AB4DCEC4358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7" creationId="{1B88D126-48B1-FF58-D7F6-D62211EEF32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8" creationId="{89E45B00-B053-33E6-3037-702927B3AE4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59" creationId="{B0DFBA5A-B363-1F33-BED6-92BBB162569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0" creationId="{3D8AA7E4-17B6-B46B-F15B-C772A865D563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1" creationId="{D6CC2283-4A03-39CA-9CFD-90741FCA45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2" creationId="{562BD312-5FF6-314B-CE93-765A4C01A36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3" creationId="{197A6AC0-3BB4-F837-1AC1-31353EFED40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4" creationId="{248C72C6-6E80-DEB0-E0E1-727DCDC0D02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5" creationId="{E24EB21C-1774-96AB-C478-FA83940F995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6" creationId="{111DDBF4-3431-F039-6389-7FEBC5956B9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7" creationId="{30AB5EC4-4B9E-73BB-9A5F-4C1EB397EF0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8" creationId="{511CF2BC-364A-FB1C-0584-BA987145C52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69" creationId="{548586C4-67C9-A0BA-FAA2-E9F334EFD5C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0" creationId="{8E86DED7-AA8C-4961-0CB6-B7D0166AF8AC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1" creationId="{F938B879-153F-AE22-0939-F8B573F5A39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2" creationId="{56B4BBE3-0C0E-ADEB-FFF9-B0DDA7829E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3" creationId="{FD539297-074A-7875-9231-B61D9562E34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74" creationId="{14005B4D-382A-1EC0-09AB-5555B4D448F4}"/>
          </ac:spMkLst>
        </pc:spChg>
        <pc:spChg chg="del mod topLvl">
          <ac:chgData name="Sarah Leidolf" userId="7ade9349f3780567" providerId="LiveId" clId="{1A402047-1123-40E6-9703-124EF0D5EFF7}" dt="2023-10-03T07:49:52.656" v="2265" actId="478"/>
          <ac:spMkLst>
            <pc:docMk/>
            <pc:sldMk cId="1103904826" sldId="315"/>
            <ac:spMk id="75" creationId="{CE00FED2-45F4-323A-BE8B-6A84AA68DE6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6" creationId="{6BE27424-3790-8BA6-88BD-D4204FF4FF1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7" creationId="{B200F1BC-FADD-E208-B53E-E79B9256456E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8" creationId="{86C0F51B-19B0-55B8-D4A3-79562F2B4A9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79" creationId="{10F788BB-AEA6-0DD8-4A3C-1B660EF3681F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0" creationId="{7EB7A575-53B2-5C03-F372-8580A069A24C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1" creationId="{8F49626B-EBF1-91A7-B241-0DC88518BA6A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2" creationId="{75A7110A-EDA0-BEC4-0F06-DD5C8A91E6E5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3" creationId="{0EACFC4C-7300-098C-06E8-FB540EBBAE64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4" creationId="{65096D25-D657-C8FB-77E5-478746124CE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5" creationId="{41713C13-5B5C-B754-720A-A1CB33E2E9E6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6" creationId="{72D3F3E3-0F2E-0FB9-BF34-B0ED0FE22312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7" creationId="{477F9EB8-8088-0A72-44D7-C2F1A4F0A511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8" creationId="{DDF6F3FD-1B2A-3C61-FF21-B80C36A6F229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89" creationId="{690097F0-6BDA-60BB-26F0-108F0260B357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0" creationId="{CFD83C40-775F-1B04-2557-775021BEB2E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1" creationId="{71060455-0451-78DB-859B-6FE734A319A8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2" creationId="{DAD91A46-81A9-2040-B32A-41B5A9A8074D}"/>
          </ac:spMkLst>
        </pc:spChg>
        <pc:spChg chg="del mod topLvl">
          <ac:chgData name="Sarah Leidolf" userId="7ade9349f3780567" providerId="LiveId" clId="{1A402047-1123-40E6-9703-124EF0D5EFF7}" dt="2023-10-03T07:48:26.013" v="2207" actId="478"/>
          <ac:spMkLst>
            <pc:docMk/>
            <pc:sldMk cId="1103904826" sldId="315"/>
            <ac:spMk id="93" creationId="{85D85D59-2287-E4E5-8BF8-B451D1D80D3F}"/>
          </ac:spMkLst>
        </pc:spChg>
        <pc:spChg chg="del mod topLvl">
          <ac:chgData name="Sarah Leidolf" userId="7ade9349f3780567" providerId="LiveId" clId="{1A402047-1123-40E6-9703-124EF0D5EFF7}" dt="2023-10-03T07:48:28.875" v="2209" actId="478"/>
          <ac:spMkLst>
            <pc:docMk/>
            <pc:sldMk cId="1103904826" sldId="315"/>
            <ac:spMk id="94" creationId="{8C1A0C71-A3EA-23DF-E278-DBF50B4EAD1E}"/>
          </ac:spMkLst>
        </pc:spChg>
        <pc:spChg chg="del mod topLvl">
          <ac:chgData name="Sarah Leidolf" userId="7ade9349f3780567" providerId="LiveId" clId="{1A402047-1123-40E6-9703-124EF0D5EFF7}" dt="2023-10-03T07:48:28.077" v="2208" actId="478"/>
          <ac:spMkLst>
            <pc:docMk/>
            <pc:sldMk cId="1103904826" sldId="315"/>
            <ac:spMk id="95" creationId="{76FB038E-CA99-D44D-B73B-6A2626847396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6" creationId="{B843446C-EE2A-2A80-BED7-F1435EDF841E}"/>
          </ac:spMkLst>
        </pc:spChg>
        <pc:spChg chg="add del 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97" creationId="{69CD0D6D-51C1-4CC2-D00A-BA694D4D7299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99" creationId="{D8A4DEA6-2764-5259-1FB2-416094D47D71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0" creationId="{872FDBDC-2503-B4D8-34FA-39E47F4B280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1" creationId="{42B13227-4E35-61F7-2F1A-BCAC9F3705E1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2" creationId="{25EC0C63-221E-5D10-1482-AE183ACBC53F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3" creationId="{A5308C83-A49F-2FA7-6B13-FDD2A3977858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4" creationId="{ED4AA886-97E3-6597-42DF-0528BA159143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05" creationId="{D779AE1D-6BE9-3BBA-FA7D-A191A999AA37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6" creationId="{89E70A6A-1A6C-D870-52D2-6EC3E8FC5C4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7" creationId="{867415DA-9572-7F5C-5136-B4E2883D1A2C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8" creationId="{09E37E37-B555-3047-A435-EECF96104434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09" creationId="{B5C68903-BD36-6F56-0948-12C224B8224C}"/>
          </ac:spMkLst>
        </pc:spChg>
        <pc:spChg chg="add del mod topLvl">
          <ac:chgData name="Sarah Leidolf" userId="7ade9349f3780567" providerId="LiveId" clId="{1A402047-1123-40E6-9703-124EF0D5EFF7}" dt="2023-10-03T07:48:21.751" v="2206" actId="478"/>
          <ac:spMkLst>
            <pc:docMk/>
            <pc:sldMk cId="1103904826" sldId="315"/>
            <ac:spMk id="110" creationId="{57271F0C-3BF3-C86A-1DDE-315A1BF00C53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1" creationId="{046033DB-5503-9A38-6972-1431581B7ED5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2" creationId="{0679BA31-C2D5-FAA0-2523-05D7495F81BA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3" creationId="{20FB216B-A2E8-8F16-C362-F639EA9C4C00}"/>
          </ac:spMkLst>
        </pc:spChg>
        <pc:spChg chg="add del mod topLvl">
          <ac:chgData name="Sarah Leidolf" userId="7ade9349f3780567" providerId="LiveId" clId="{1A402047-1123-40E6-9703-124EF0D5EFF7}" dt="2023-10-03T07:48:17.168" v="2205" actId="478"/>
          <ac:spMkLst>
            <pc:docMk/>
            <pc:sldMk cId="1103904826" sldId="315"/>
            <ac:spMk id="114" creationId="{230C2BF8-3A57-91F9-9DBD-96B67D552585}"/>
          </ac:spMkLst>
        </pc:spChg>
        <pc:spChg chg="mod topLvl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15" creationId="{F56E7290-11CA-5544-4BC0-D455E7C0B90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6" creationId="{989C7E46-39FF-1C40-E89C-35D372E2504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7" creationId="{E4984F37-D513-8D42-8FCF-FCA6C6B88146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8" creationId="{EDB418AC-A24A-97EB-2B66-9BA3EEBB5B15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19" creationId="{4AF233DF-7F00-DACC-CEC5-47BFB80D9D7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0" creationId="{257415DB-F631-76A1-C639-00E92EFD593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1" creationId="{DC80E361-9039-59DC-C8D2-B48E3F144FBF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2" creationId="{E501B31C-0EE8-4B64-A8FA-163E83866CD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3" creationId="{351C2F77-AA2C-B26B-394D-29F35F805B9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4" creationId="{5CF03EC8-64DE-147B-2F21-E98F333FD1D4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5" creationId="{0CC03E72-A21D-06CB-A113-D76587B905C0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6" creationId="{1B2B88DE-8966-82DB-694A-C596F1BD83E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7" creationId="{46EB1080-B117-599A-4EAD-0769717D69E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8" creationId="{FE0A0962-D631-A462-3438-D5DAC3EB0362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29" creationId="{60F85D01-3819-E3E7-DD3E-96B89806AAF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0" creationId="{B1578048-7E35-987D-8CC8-13429A70A951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1" creationId="{EC0907FE-FFAA-8DC6-D22F-5F23F688627D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2" creationId="{9E7EE4D6-9C9B-D662-6669-08F32E36E837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3" creationId="{CCC0B7C7-DE6C-F197-CAF2-E66D2DA2DD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4" creationId="{B3B4132A-5412-D8E4-6AF4-0013A42890BA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5" creationId="{FFC3EF5A-DEE0-9EC4-2DF9-7C8B9F586C29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6" creationId="{69A3EFC9-F464-7866-335E-2B3CC4E50968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7" creationId="{9BE60595-A952-77A3-EE18-F039CD4159DB}"/>
          </ac:spMkLst>
        </pc:spChg>
        <pc:spChg chg="del mod topLvl">
          <ac:chgData name="Sarah Leidolf" userId="7ade9349f3780567" providerId="LiveId" clId="{1A402047-1123-40E6-9703-124EF0D5EFF7}" dt="2023-10-03T07:48:45.158" v="2211" actId="478"/>
          <ac:spMkLst>
            <pc:docMk/>
            <pc:sldMk cId="1103904826" sldId="315"/>
            <ac:spMk id="138" creationId="{86C612B3-4161-605F-6E82-2ED100F7F55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39" creationId="{CFFA10D5-2678-4C4F-9105-9461F60606D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0" creationId="{D030272D-274E-EC46-4465-7F0EE584067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1" creationId="{19DE2EC7-A99F-9B79-FE59-7A4EA690FF3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2" creationId="{6BD70F1D-9CB8-0A0E-B1A3-434E26A4D05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3" creationId="{C01C215D-DE9D-4B2A-A858-F749078AE0D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4" creationId="{AD13BCF9-FF87-BB51-6213-FAA16DF902B7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5" creationId="{9F7F056A-EB18-56E7-75D8-1C0E55F740AD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6" creationId="{11F2D1C6-810D-5A16-3194-A3239489A523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7" creationId="{57AD65DC-3D4A-8E2C-4DE8-F6610026EF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8" creationId="{9DCC1B08-1A53-156A-2126-A663537D42B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49" creationId="{28D5CAAE-7D10-10E4-980F-4AF83CE2910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0" creationId="{009E4000-39AA-0D3E-CC50-DE4DA08925F0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1" creationId="{B00DEC05-ED0E-7E19-F590-16CDE27326C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2" creationId="{7E0798B4-0D1D-7621-9E41-47C8EB3C6BB2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3" creationId="{4E42F336-5F75-55DA-3BAE-8F79D6828EC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4" creationId="{83AB8103-6619-5693-B650-445AB55BD71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5" creationId="{5D119A33-B2AA-84DD-0F64-8FA079E60346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6" creationId="{8214F0FE-D413-C48D-A808-1B25E5FD854C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7" creationId="{579E430B-CAD6-6AE1-3060-8B600DA3792F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8" creationId="{9FDF3E2A-B29B-E9E1-29CE-8FFC0BFEFC61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59" creationId="{FD9EF949-5D68-2909-EC50-45A0517FDA2A}"/>
          </ac:spMkLst>
        </pc:spChg>
        <pc:spChg chg="del mod topLvl">
          <ac:chgData name="Sarah Leidolf" userId="7ade9349f3780567" providerId="LiveId" clId="{1A402047-1123-40E6-9703-124EF0D5EFF7}" dt="2023-10-03T07:48:39.775" v="2210" actId="478"/>
          <ac:spMkLst>
            <pc:docMk/>
            <pc:sldMk cId="1103904826" sldId="315"/>
            <ac:spMk id="160" creationId="{D9E7C5FE-23CA-99A1-DDAC-64399B3D5A9E}"/>
          </ac:spMkLst>
        </pc:spChg>
        <pc:spChg chg="add mod">
          <ac:chgData name="Sarah Leidolf" userId="7ade9349f3780567" providerId="LiveId" clId="{1A402047-1123-40E6-9703-124EF0D5EFF7}" dt="2023-10-03T07:49:58.339" v="2266" actId="164"/>
          <ac:spMkLst>
            <pc:docMk/>
            <pc:sldMk cId="1103904826" sldId="315"/>
            <ac:spMk id="161" creationId="{7D9EAE68-A00F-B798-9D60-E51CC1B925E4}"/>
          </ac:spMkLst>
        </pc:spChg>
        <pc:grpChg chg="del mod">
          <ac:chgData name="Sarah Leidolf" userId="7ade9349f3780567" providerId="LiveId" clId="{1A402047-1123-40E6-9703-124EF0D5EFF7}" dt="2023-10-03T07:48:07.821" v="2201" actId="165"/>
          <ac:grpSpMkLst>
            <pc:docMk/>
            <pc:sldMk cId="1103904826" sldId="315"/>
            <ac:grpSpMk id="6" creationId="{88268801-D9ED-5FAB-432B-42AD07E74064}"/>
          </ac:grpSpMkLst>
        </pc:grpChg>
        <pc:grpChg chg="del mod topLvl">
          <ac:chgData name="Sarah Leidolf" userId="7ade9349f3780567" providerId="LiveId" clId="{1A402047-1123-40E6-9703-124EF0D5EFF7}" dt="2023-10-03T07:48:09.768" v="2202" actId="165"/>
          <ac:grpSpMkLst>
            <pc:docMk/>
            <pc:sldMk cId="1103904826" sldId="315"/>
            <ac:grpSpMk id="98" creationId="{EED46DD8-CD7E-A276-F37B-C71AABD5D02F}"/>
          </ac:grpSpMkLst>
        </pc:grpChg>
        <pc:grpChg chg="add mod">
          <ac:chgData name="Sarah Leidolf" userId="7ade9349f3780567" providerId="LiveId" clId="{1A402047-1123-40E6-9703-124EF0D5EFF7}" dt="2023-10-03T07:49:58.339" v="2266" actId="164"/>
          <ac:grpSpMkLst>
            <pc:docMk/>
            <pc:sldMk cId="1103904826" sldId="315"/>
            <ac:grpSpMk id="162" creationId="{0109DE25-CD03-1334-D1CC-7F43ED8B102B}"/>
          </ac:grpSpMkLst>
        </pc:grpChg>
        <pc:picChg chg="add del mod">
          <ac:chgData name="Sarah Leidolf" userId="7ade9349f3780567" providerId="LiveId" clId="{1A402047-1123-40E6-9703-124EF0D5EFF7}" dt="2023-10-03T07:48:06.493" v="2200" actId="27803"/>
          <ac:picMkLst>
            <pc:docMk/>
            <pc:sldMk cId="1103904826" sldId="315"/>
            <ac:picMk id="5" creationId="{4B5AF6BF-8407-8399-CE09-78941C2BE739}"/>
          </ac:picMkLst>
        </pc:picChg>
      </pc:sldChg>
    </pc:docChg>
  </pc:docChgLst>
  <pc:docChgLst>
    <pc:chgData name="Sarah Leidolf" userId="7ade9349f3780567" providerId="LiveId" clId="{D61CAC4B-ED18-424D-9AE2-C1D67332E6DB}"/>
    <pc:docChg chg="undo redo custSel addSld delSld modSld sldOrd">
      <pc:chgData name="Sarah Leidolf" userId="7ade9349f3780567" providerId="LiveId" clId="{D61CAC4B-ED18-424D-9AE2-C1D67332E6DB}" dt="2023-10-06T10:19:59.906" v="5375" actId="47"/>
      <pc:docMkLst>
        <pc:docMk/>
      </pc:docMkLst>
      <pc:sldChg chg="addSp delSp modSp mod modNotesTx">
        <pc:chgData name="Sarah Leidolf" userId="7ade9349f3780567" providerId="LiveId" clId="{D61CAC4B-ED18-424D-9AE2-C1D67332E6DB}" dt="2023-10-05T07:40:23.639" v="3366" actId="20577"/>
        <pc:sldMkLst>
          <pc:docMk/>
          <pc:sldMk cId="3044660631" sldId="256"/>
        </pc:sldMkLst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3" creationId="{43F5BF6D-7F10-B7C5-1FD2-04FE47491CF0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6" creationId="{54473E35-DE3A-6DDD-B400-E1CA74ABD79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7" creationId="{CB2DA7AB-A6FE-76E8-7D2C-F858969AB47F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8" creationId="{21E5A8C8-1ABB-66EC-9F01-38BCA2B5F735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9" creationId="{079CAC58-0FD5-75C9-BF53-3907E1D6323D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0" creationId="{95B124CD-0420-5DFF-76BB-DC84B3608D0B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1" creationId="{9DB2A7FD-E27B-1032-E889-C2FE3AF8F0A8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2" creationId="{22F09300-D3C8-D9E1-4EC7-986A48B6A19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3" creationId="{CBF2FF9A-0FF3-6DE9-A396-AD2573736DE4}"/>
          </ac:spMkLst>
        </pc:spChg>
        <pc:spChg chg="mod">
          <ac:chgData name="Sarah Leidolf" userId="7ade9349f3780567" providerId="LiveId" clId="{D61CAC4B-ED18-424D-9AE2-C1D67332E6DB}" dt="2023-10-04T12:55:49.610" v="1507"/>
          <ac:spMkLst>
            <pc:docMk/>
            <pc:sldMk cId="3044660631" sldId="256"/>
            <ac:spMk id="14" creationId="{B9CC6716-3ACE-130A-CB5A-356320F6A18C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5" creationId="{7FC114FD-6FB9-CC42-4408-080B629B3726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6" creationId="{2100380E-4ACE-6399-D1DF-2CE7C4206482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7" creationId="{3B6B9384-BDEF-92E2-AC6F-E70990DF758E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8" creationId="{3381AF85-214B-AEC3-83E2-473F98845540}"/>
          </ac:spMkLst>
        </pc:spChg>
        <pc:spChg chg="add del mod">
          <ac:chgData name="Sarah Leidolf" userId="7ade9349f3780567" providerId="LiveId" clId="{D61CAC4B-ED18-424D-9AE2-C1D67332E6DB}" dt="2023-10-04T12:56:16.887" v="1548" actId="21"/>
          <ac:spMkLst>
            <pc:docMk/>
            <pc:sldMk cId="3044660631" sldId="256"/>
            <ac:spMk id="19" creationId="{D2374179-2D30-46D4-CB08-5389FA41B55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1" creationId="{9400BC89-768D-CB77-D20D-4FBE5D6F07D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2" creationId="{2067081A-E529-E4DA-A394-5BA9A94E8356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3" creationId="{6187F688-C74A-23A2-87B7-D1CB33BF91CD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4" creationId="{A3344608-222A-4C84-4B8F-A122674E3337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5" creationId="{A026C7E9-8552-8978-2F35-73BBB769FFA8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6" creationId="{D34E458F-289C-7807-2535-7E42A58BF9BA}"/>
          </ac:spMkLst>
        </pc:spChg>
        <pc:spChg chg="mod">
          <ac:chgData name="Sarah Leidolf" userId="7ade9349f3780567" providerId="LiveId" clId="{D61CAC4B-ED18-424D-9AE2-C1D67332E6DB}" dt="2023-10-04T12:59:45.651" v="1610" actId="1035"/>
          <ac:spMkLst>
            <pc:docMk/>
            <pc:sldMk cId="3044660631" sldId="256"/>
            <ac:spMk id="27" creationId="{B60E75A9-E63D-038A-DE66-E1A5E87D83A9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28" creationId="{1854DEDA-0F21-7F01-6049-861EAC9017CF}"/>
          </ac:spMkLst>
        </pc:spChg>
        <pc:spChg chg="mod">
          <ac:chgData name="Sarah Leidolf" userId="7ade9349f3780567" providerId="LiveId" clId="{D61CAC4B-ED18-424D-9AE2-C1D67332E6DB}" dt="2023-10-04T12:59:57.304" v="1630" actId="1038"/>
          <ac:spMkLst>
            <pc:docMk/>
            <pc:sldMk cId="3044660631" sldId="256"/>
            <ac:spMk id="29" creationId="{4B952032-93EB-E2D9-9FFE-4D1BDBBB6B6A}"/>
          </ac:spMkLst>
        </pc:spChg>
        <pc:spChg chg="mod">
          <ac:chgData name="Sarah Leidolf" userId="7ade9349f3780567" providerId="LiveId" clId="{D61CAC4B-ED18-424D-9AE2-C1D67332E6DB}" dt="2023-10-04T12:58:28.969" v="1580" actId="207"/>
          <ac:spMkLst>
            <pc:docMk/>
            <pc:sldMk cId="3044660631" sldId="256"/>
            <ac:spMk id="30" creationId="{7BE9A1F7-E74F-4DBB-7065-89C606CCEEC7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1" creationId="{C8FD3C14-67CA-9A20-BA2A-31EC80224D0A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2" creationId="{0E5572F9-13D9-263A-472F-2D2787A807C1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3" creationId="{D17AD463-5802-5899-11AA-E9E1C5EE908D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4" creationId="{BF450A0A-9B25-4D5C-AA73-61D8BC0F0F46}"/>
          </ac:spMkLst>
        </pc:spChg>
        <pc:spChg chg="add del mod">
          <ac:chgData name="Sarah Leidolf" userId="7ade9349f3780567" providerId="LiveId" clId="{D61CAC4B-ED18-424D-9AE2-C1D67332E6DB}" dt="2023-10-04T13:09:11.587" v="1718" actId="478"/>
          <ac:spMkLst>
            <pc:docMk/>
            <pc:sldMk cId="3044660631" sldId="256"/>
            <ac:spMk id="35" creationId="{704F4C33-AFB3-7F67-810B-A8C73F41E1D9}"/>
          </ac:spMkLst>
        </pc:spChg>
        <pc:grpChg chg="add del mod">
          <ac:chgData name="Sarah Leidolf" userId="7ade9349f3780567" providerId="LiveId" clId="{D61CAC4B-ED18-424D-9AE2-C1D67332E6DB}" dt="2023-10-04T12:56:16.887" v="1548" actId="21"/>
          <ac:grpSpMkLst>
            <pc:docMk/>
            <pc:sldMk cId="3044660631" sldId="256"/>
            <ac:grpSpMk id="2" creationId="{B84C57E2-FAA6-C3EA-E53A-0A9AEDB9D134}"/>
          </ac:grpSpMkLst>
        </pc:grpChg>
        <pc:grpChg chg="add del mod">
          <ac:chgData name="Sarah Leidolf" userId="7ade9349f3780567" providerId="LiveId" clId="{D61CAC4B-ED18-424D-9AE2-C1D67332E6DB}" dt="2023-10-04T13:09:07.881" v="1717" actId="478"/>
          <ac:grpSpMkLst>
            <pc:docMk/>
            <pc:sldMk cId="3044660631" sldId="256"/>
            <ac:grpSpMk id="20" creationId="{16186133-2097-F02C-7456-FAA211CD8C6D}"/>
          </ac:grpSpMkLst>
        </pc:grpChg>
        <pc:graphicFrameChg chg="add mod">
          <ac:chgData name="Sarah Leidolf" userId="7ade9349f3780567" providerId="LiveId" clId="{D61CAC4B-ED18-424D-9AE2-C1D67332E6DB}" dt="2023-10-04T13:09:59.540" v="1732" actId="1036"/>
          <ac:graphicFrameMkLst>
            <pc:docMk/>
            <pc:sldMk cId="3044660631" sldId="256"/>
            <ac:graphicFrameMk id="36" creationId="{036C18E8-E693-6F79-2076-4C213540EC54}"/>
          </ac:graphicFrameMkLst>
        </pc:graphicFrameChg>
      </pc:sldChg>
      <pc:sldChg chg="modNotesTx">
        <pc:chgData name="Sarah Leidolf" userId="7ade9349f3780567" providerId="LiveId" clId="{D61CAC4B-ED18-424D-9AE2-C1D67332E6DB}" dt="2023-10-04T14:20:38.109" v="3274" actId="5793"/>
        <pc:sldMkLst>
          <pc:docMk/>
          <pc:sldMk cId="1497568500" sldId="258"/>
        </pc:sldMkLst>
      </pc:sldChg>
      <pc:sldChg chg="addSp delSp modSp mod modAnim modNotesTx">
        <pc:chgData name="Sarah Leidolf" userId="7ade9349f3780567" providerId="LiveId" clId="{D61CAC4B-ED18-424D-9AE2-C1D67332E6DB}" dt="2023-10-06T09:53:53.019" v="4951" actId="790"/>
        <pc:sldMkLst>
          <pc:docMk/>
          <pc:sldMk cId="326170293" sldId="259"/>
        </pc:sldMkLst>
        <pc:spChg chg="add del mod topLvl">
          <ac:chgData name="Sarah Leidolf" userId="7ade9349f3780567" providerId="LiveId" clId="{D61CAC4B-ED18-424D-9AE2-C1D67332E6DB}" dt="2023-10-04T12:17:27.744" v="689" actId="478"/>
          <ac:spMkLst>
            <pc:docMk/>
            <pc:sldMk cId="326170293" sldId="259"/>
            <ac:spMk id="2" creationId="{FD106148-7302-414A-374C-56D13C030991}"/>
          </ac:spMkLst>
        </pc:spChg>
        <pc:spChg chg="mod">
          <ac:chgData name="Sarah Leidolf" userId="7ade9349f3780567" providerId="LiveId" clId="{D61CAC4B-ED18-424D-9AE2-C1D67332E6DB}" dt="2023-10-04T12:12:53.090" v="622" actId="20577"/>
          <ac:spMkLst>
            <pc:docMk/>
            <pc:sldMk cId="326170293" sldId="259"/>
            <ac:spMk id="8" creationId="{293A2329-599B-29F0-926B-A38E74CE1448}"/>
          </ac:spMkLst>
        </pc:spChg>
        <pc:spChg chg="mod">
          <ac:chgData name="Sarah Leidolf" userId="7ade9349f3780567" providerId="LiveId" clId="{D61CAC4B-ED18-424D-9AE2-C1D67332E6DB}" dt="2023-10-04T13:30:42.518" v="2115" actId="1035"/>
          <ac:spMkLst>
            <pc:docMk/>
            <pc:sldMk cId="326170293" sldId="259"/>
            <ac:spMk id="16" creationId="{6CF3998A-72C6-E196-0444-26F5A4105130}"/>
          </ac:spMkLst>
        </pc:spChg>
        <pc:spChg chg="mod">
          <ac:chgData name="Sarah Leidolf" userId="7ade9349f3780567" providerId="LiveId" clId="{D61CAC4B-ED18-424D-9AE2-C1D67332E6DB}" dt="2023-10-04T12:12:59.836" v="631" actId="113"/>
          <ac:spMkLst>
            <pc:docMk/>
            <pc:sldMk cId="326170293" sldId="259"/>
            <ac:spMk id="18" creationId="{93619BAC-8DBE-BE9C-C265-337B33EEF444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19" creationId="{75A0B8DD-2229-68E8-8FF8-17C883B4217C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0" creationId="{1EC6C00B-6AC4-C0C7-2AC1-EC1869083EB7}"/>
          </ac:spMkLst>
        </pc:spChg>
        <pc:spChg chg="mod">
          <ac:chgData name="Sarah Leidolf" userId="7ade9349f3780567" providerId="LiveId" clId="{D61CAC4B-ED18-424D-9AE2-C1D67332E6DB}" dt="2023-10-04T12:12:18.054" v="584" actId="1036"/>
          <ac:spMkLst>
            <pc:docMk/>
            <pc:sldMk cId="326170293" sldId="259"/>
            <ac:spMk id="21" creationId="{A1A8252F-C052-798C-964F-EE6A31DD6FE2}"/>
          </ac:spMkLst>
        </pc:spChg>
        <pc:spChg chg="mod">
          <ac:chgData name="Sarah Leidolf" userId="7ade9349f3780567" providerId="LiveId" clId="{D61CAC4B-ED18-424D-9AE2-C1D67332E6DB}" dt="2023-10-05T16:17:04.133" v="4812" actId="1076"/>
          <ac:spMkLst>
            <pc:docMk/>
            <pc:sldMk cId="326170293" sldId="259"/>
            <ac:spMk id="30" creationId="{BF554B31-702B-82BB-8A45-BBAD5157BC1A}"/>
          </ac:spMkLst>
        </pc:spChg>
        <pc:spChg chg="mod">
          <ac:chgData name="Sarah Leidolf" userId="7ade9349f3780567" providerId="LiveId" clId="{D61CAC4B-ED18-424D-9AE2-C1D67332E6DB}" dt="2023-10-04T12:16:28.239" v="673" actId="165"/>
          <ac:spMkLst>
            <pc:docMk/>
            <pc:sldMk cId="326170293" sldId="259"/>
            <ac:spMk id="64" creationId="{FB8E4769-315B-7B69-DC8F-BB9F3E008AEC}"/>
          </ac:spMkLst>
        </pc:spChg>
        <pc:grpChg chg="add del 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4" creationId="{AB98841C-1C32-EC88-72EA-10AA69D21AC0}"/>
          </ac:grpSpMkLst>
        </pc:grpChg>
        <pc:grpChg chg="mod">
          <ac:chgData name="Sarah Leidolf" userId="7ade9349f3780567" providerId="LiveId" clId="{D61CAC4B-ED18-424D-9AE2-C1D67332E6DB}" dt="2023-10-04T12:16:28.239" v="673" actId="165"/>
          <ac:grpSpMkLst>
            <pc:docMk/>
            <pc:sldMk cId="326170293" sldId="259"/>
            <ac:grpSpMk id="59" creationId="{EE68668E-63E5-6510-FB24-4AF920A17958}"/>
          </ac:grpSpMkLst>
        </pc:grpChg>
        <pc:grpChg chg="mod">
          <ac:chgData name="Sarah Leidolf" userId="7ade9349f3780567" providerId="LiveId" clId="{D61CAC4B-ED18-424D-9AE2-C1D67332E6DB}" dt="2023-10-04T12:17:19.642" v="687" actId="1076"/>
          <ac:grpSpMkLst>
            <pc:docMk/>
            <pc:sldMk cId="326170293" sldId="259"/>
            <ac:grpSpMk id="65" creationId="{76BEC680-8FE0-1F0C-1806-A49EF114DA8C}"/>
          </ac:grpSpMkLst>
        </pc:grpChg>
        <pc:grpChg chg="mod topLvl">
          <ac:chgData name="Sarah Leidolf" userId="7ade9349f3780567" providerId="LiveId" clId="{D61CAC4B-ED18-424D-9AE2-C1D67332E6DB}" dt="2023-10-04T12:19:24.660" v="704" actId="1076"/>
          <ac:grpSpMkLst>
            <pc:docMk/>
            <pc:sldMk cId="326170293" sldId="259"/>
            <ac:grpSpMk id="66" creationId="{05FD4249-B471-F883-DCFA-DDC6FE0E3AC9}"/>
          </ac:grpSpMkLst>
        </pc:grpChg>
        <pc:grpChg chg="mod ord">
          <ac:chgData name="Sarah Leidolf" userId="7ade9349f3780567" providerId="LiveId" clId="{D61CAC4B-ED18-424D-9AE2-C1D67332E6DB}" dt="2023-10-04T12:19:47.434" v="705" actId="1076"/>
          <ac:grpSpMkLst>
            <pc:docMk/>
            <pc:sldMk cId="326170293" sldId="259"/>
            <ac:grpSpMk id="98" creationId="{30A874DE-8E28-A21F-78AB-629390169B68}"/>
          </ac:grpSpMkLst>
        </pc:grp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5" creationId="{CF2015FE-9BEF-C53C-D4E0-C428AF988ED1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6" creationId="{D5B47790-4FA8-1E48-F5EA-CD928CB9A7FC}"/>
          </ac:picMkLst>
        </pc:picChg>
        <pc:picChg chg="mod">
          <ac:chgData name="Sarah Leidolf" userId="7ade9349f3780567" providerId="LiveId" clId="{D61CAC4B-ED18-424D-9AE2-C1D67332E6DB}" dt="2023-10-04T12:12:18.054" v="584" actId="1036"/>
          <ac:picMkLst>
            <pc:docMk/>
            <pc:sldMk cId="326170293" sldId="259"/>
            <ac:picMk id="27" creationId="{0F3DD4A3-0E6A-2A89-C362-076B1B0919C6}"/>
          </ac:picMkLst>
        </pc:pic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0" creationId="{6BC4BBA9-92F7-CA29-61FC-A21BF21A94B1}"/>
          </ac:cxnSpMkLst>
        </pc:cxnChg>
        <pc:cxnChg chg="mod">
          <ac:chgData name="Sarah Leidolf" userId="7ade9349f3780567" providerId="LiveId" clId="{D61CAC4B-ED18-424D-9AE2-C1D67332E6DB}" dt="2023-10-04T12:16:28.239" v="673" actId="165"/>
          <ac:cxnSpMkLst>
            <pc:docMk/>
            <pc:sldMk cId="326170293" sldId="259"/>
            <ac:cxnSpMk id="61" creationId="{DF2DBBF9-5B29-3B4F-FCE2-FD973A0E1C68}"/>
          </ac:cxnSpMkLst>
        </pc:cxnChg>
      </pc:sldChg>
      <pc:sldChg chg="addSp delSp modSp mod">
        <pc:chgData name="Sarah Leidolf" userId="7ade9349f3780567" providerId="LiveId" clId="{D61CAC4B-ED18-424D-9AE2-C1D67332E6DB}" dt="2023-10-06T09:56:43.802" v="4965" actId="1038"/>
        <pc:sldMkLst>
          <pc:docMk/>
          <pc:sldMk cId="3998746860" sldId="263"/>
        </pc:sldMkLst>
        <pc:spChg chg="mod">
          <ac:chgData name="Sarah Leidolf" userId="7ade9349f3780567" providerId="LiveId" clId="{D61CAC4B-ED18-424D-9AE2-C1D67332E6DB}" dt="2023-10-04T12:34:51.603" v="1096" actId="1038"/>
          <ac:spMkLst>
            <pc:docMk/>
            <pc:sldMk cId="3998746860" sldId="263"/>
            <ac:spMk id="5" creationId="{0A567D1F-5B2D-39EC-B674-1368CE62B31C}"/>
          </ac:spMkLst>
        </pc:spChg>
        <pc:spChg chg="add mod">
          <ac:chgData name="Sarah Leidolf" userId="7ade9349f3780567" providerId="LiveId" clId="{D61CAC4B-ED18-424D-9AE2-C1D67332E6DB}" dt="2023-10-04T13:27:01.149" v="2020" actId="1038"/>
          <ac:spMkLst>
            <pc:docMk/>
            <pc:sldMk cId="3998746860" sldId="263"/>
            <ac:spMk id="7" creationId="{D9D0D03F-60FB-33A4-EC10-5F756B69C459}"/>
          </ac:spMkLst>
        </pc:spChg>
        <pc:spChg chg="mod">
          <ac:chgData name="Sarah Leidolf" userId="7ade9349f3780567" providerId="LiveId" clId="{D61CAC4B-ED18-424D-9AE2-C1D67332E6DB}" dt="2023-10-04T13:12:22.389" v="1775" actId="1076"/>
          <ac:spMkLst>
            <pc:docMk/>
            <pc:sldMk cId="3998746860" sldId="263"/>
            <ac:spMk id="9" creationId="{4C79EA8D-1F5C-5B42-9664-FA17B3829A48}"/>
          </ac:spMkLst>
        </pc:spChg>
        <pc:spChg chg="del mod">
          <ac:chgData name="Sarah Leidolf" userId="7ade9349f3780567" providerId="LiveId" clId="{D61CAC4B-ED18-424D-9AE2-C1D67332E6DB}" dt="2023-10-04T13:15:04.998" v="1849" actId="478"/>
          <ac:spMkLst>
            <pc:docMk/>
            <pc:sldMk cId="3998746860" sldId="263"/>
            <ac:spMk id="14" creationId="{20E44480-A44C-1819-0A79-90F255858513}"/>
          </ac:spMkLst>
        </pc:spChg>
        <pc:spChg chg="mod">
          <ac:chgData name="Sarah Leidolf" userId="7ade9349f3780567" providerId="LiveId" clId="{D61CAC4B-ED18-424D-9AE2-C1D67332E6DB}" dt="2023-10-06T09:56:43.802" v="4965" actId="1038"/>
          <ac:spMkLst>
            <pc:docMk/>
            <pc:sldMk cId="3998746860" sldId="263"/>
            <ac:spMk id="17" creationId="{33EC1E33-E143-E8BB-24C4-BD3FCC6E72B0}"/>
          </ac:spMkLst>
        </pc:spChg>
        <pc:graphicFrameChg chg="mod modGraphic">
          <ac:chgData name="Sarah Leidolf" userId="7ade9349f3780567" providerId="LiveId" clId="{D61CAC4B-ED18-424D-9AE2-C1D67332E6DB}" dt="2023-10-04T13:57:52.542" v="2841" actId="20577"/>
          <ac:graphicFrameMkLst>
            <pc:docMk/>
            <pc:sldMk cId="3998746860" sldId="263"/>
            <ac:graphicFrameMk id="24" creationId="{00000000-0000-0000-0000-000000000000}"/>
          </ac:graphicFrameMkLst>
        </pc:graphicFrameChg>
        <pc:picChg chg="del mod">
          <ac:chgData name="Sarah Leidolf" userId="7ade9349f3780567" providerId="LiveId" clId="{D61CAC4B-ED18-424D-9AE2-C1D67332E6DB}" dt="2023-10-04T13:13:57.040" v="1819" actId="478"/>
          <ac:picMkLst>
            <pc:docMk/>
            <pc:sldMk cId="3998746860" sldId="263"/>
            <ac:picMk id="3" creationId="{0E6BF2D5-E8DA-DA48-E3A1-67791F11033A}"/>
          </ac:picMkLst>
        </pc:picChg>
        <pc:picChg chg="mod">
          <ac:chgData name="Sarah Leidolf" userId="7ade9349f3780567" providerId="LiveId" clId="{D61CAC4B-ED18-424D-9AE2-C1D67332E6DB}" dt="2023-10-04T12:34:09.610" v="1083" actId="1038"/>
          <ac:picMkLst>
            <pc:docMk/>
            <pc:sldMk cId="3998746860" sldId="263"/>
            <ac:picMk id="8" creationId="{3E400A70-3F91-AB1D-5C4F-03AC57B8AB89}"/>
          </ac:picMkLst>
        </pc:picChg>
        <pc:picChg chg="mod">
          <ac:chgData name="Sarah Leidolf" userId="7ade9349f3780567" providerId="LiveId" clId="{D61CAC4B-ED18-424D-9AE2-C1D67332E6DB}" dt="2023-10-04T12:34:26.596" v="1089" actId="1037"/>
          <ac:picMkLst>
            <pc:docMk/>
            <pc:sldMk cId="3998746860" sldId="263"/>
            <ac:picMk id="10" creationId="{0A866BE1-2B24-F046-E83C-C1E86CDBFD44}"/>
          </ac:picMkLst>
        </pc:picChg>
        <pc:picChg chg="add del mod">
          <ac:chgData name="Sarah Leidolf" userId="7ade9349f3780567" providerId="LiveId" clId="{D61CAC4B-ED18-424D-9AE2-C1D67332E6DB}" dt="2023-10-04T13:14:15.706" v="1826" actId="478"/>
          <ac:picMkLst>
            <pc:docMk/>
            <pc:sldMk cId="3998746860" sldId="263"/>
            <ac:picMk id="15" creationId="{F5D59537-BB4A-8AB1-869A-90CC64CF3F14}"/>
          </ac:picMkLst>
        </pc:picChg>
        <pc:picChg chg="add mod or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6" creationId="{D29F5CAE-85B5-D820-FEB2-95B19FE5AD57}"/>
          </ac:picMkLst>
        </pc:picChg>
        <pc:picChg chg="add mod">
          <ac:chgData name="Sarah Leidolf" userId="7ade9349f3780567" providerId="LiveId" clId="{D61CAC4B-ED18-424D-9AE2-C1D67332E6DB}" dt="2023-10-04T13:27:01.149" v="2020" actId="1038"/>
          <ac:picMkLst>
            <pc:docMk/>
            <pc:sldMk cId="3998746860" sldId="263"/>
            <ac:picMk id="18" creationId="{071D3ED8-BAEF-8888-8C1B-0134AF6A6D1F}"/>
          </ac:picMkLst>
        </pc:picChg>
      </pc:sldChg>
      <pc:sldChg chg="modSp mod">
        <pc:chgData name="Sarah Leidolf" userId="7ade9349f3780567" providerId="LiveId" clId="{D61CAC4B-ED18-424D-9AE2-C1D67332E6DB}" dt="2023-10-04T15:07:33.791" v="3353"/>
        <pc:sldMkLst>
          <pc:docMk/>
          <pc:sldMk cId="3603784328" sldId="266"/>
        </pc:sldMkLst>
        <pc:spChg chg="mod">
          <ac:chgData name="Sarah Leidolf" userId="7ade9349f3780567" providerId="LiveId" clId="{D61CAC4B-ED18-424D-9AE2-C1D67332E6DB}" dt="2023-10-04T15:07:33.791" v="3353"/>
          <ac:spMkLst>
            <pc:docMk/>
            <pc:sldMk cId="3603784328" sldId="266"/>
            <ac:spMk id="4" creationId="{00000000-0000-0000-0000-000000000000}"/>
          </ac:spMkLst>
        </pc:spChg>
      </pc:sldChg>
      <pc:sldChg chg="addSp delSp modSp mod modAnim modNotesTx">
        <pc:chgData name="Sarah Leidolf" userId="7ade9349f3780567" providerId="LiveId" clId="{D61CAC4B-ED18-424D-9AE2-C1D67332E6DB}" dt="2023-10-06T09:57:14.642" v="4978" actId="2"/>
        <pc:sldMkLst>
          <pc:docMk/>
          <pc:sldMk cId="3591746790" sldId="291"/>
        </pc:sldMkLst>
        <pc:spChg chg="add del mod">
          <ac:chgData name="Sarah Leidolf" userId="7ade9349f3780567" providerId="LiveId" clId="{D61CAC4B-ED18-424D-9AE2-C1D67332E6DB}" dt="2023-10-04T14:05:53.427" v="2924" actId="478"/>
          <ac:spMkLst>
            <pc:docMk/>
            <pc:sldMk cId="3591746790" sldId="291"/>
            <ac:spMk id="4" creationId="{DF555124-BAD2-661D-539B-7749ED22D8CB}"/>
          </ac:spMkLst>
        </pc:spChg>
        <pc:spChg chg="add mod">
          <ac:chgData name="Sarah Leidolf" userId="7ade9349f3780567" providerId="LiveId" clId="{D61CAC4B-ED18-424D-9AE2-C1D67332E6DB}" dt="2023-10-06T09:57:06.576" v="4975" actId="2"/>
          <ac:spMkLst>
            <pc:docMk/>
            <pc:sldMk cId="3591746790" sldId="291"/>
            <ac:spMk id="12" creationId="{031BA381-E267-53F4-A794-415702787045}"/>
          </ac:spMkLst>
        </pc:spChg>
        <pc:spChg chg="add mod">
          <ac:chgData name="Sarah Leidolf" userId="7ade9349f3780567" providerId="LiveId" clId="{D61CAC4B-ED18-424D-9AE2-C1D67332E6DB}" dt="2023-10-04T15:06:22.671" v="3308" actId="1076"/>
          <ac:spMkLst>
            <pc:docMk/>
            <pc:sldMk cId="3591746790" sldId="291"/>
            <ac:spMk id="15" creationId="{B91525D6-99B1-96ED-24A5-87E491F4355E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8" creationId="{7FE84AC5-E547-C95F-0700-DBD09B9080C0}"/>
          </ac:spMkLst>
        </pc:spChg>
        <pc:spChg chg="mod">
          <ac:chgData name="Sarah Leidolf" userId="7ade9349f3780567" providerId="LiveId" clId="{D61CAC4B-ED18-424D-9AE2-C1D67332E6DB}" dt="2023-10-04T15:05:13.579" v="3285" actId="20577"/>
          <ac:spMkLst>
            <pc:docMk/>
            <pc:sldMk cId="3591746790" sldId="291"/>
            <ac:spMk id="529" creationId="{BB6B06E6-B81E-3F89-5EA6-99E73FDBF7E2}"/>
          </ac:spMkLst>
        </pc:spChg>
        <pc:grpChg chg="mod">
          <ac:chgData name="Sarah Leidolf" userId="7ade9349f3780567" providerId="LiveId" clId="{D61CAC4B-ED18-424D-9AE2-C1D67332E6DB}" dt="2023-10-04T15:05:13.579" v="3285" actId="20577"/>
          <ac:grpSpMkLst>
            <pc:docMk/>
            <pc:sldMk cId="3591746790" sldId="291"/>
            <ac:grpSpMk id="531" creationId="{4FE9812F-8C16-C51E-B810-C474FA1FA25D}"/>
          </ac:grpSpMkLst>
        </pc:grpChg>
        <pc:cxnChg chg="mod">
          <ac:chgData name="Sarah Leidolf" userId="7ade9349f3780567" providerId="LiveId" clId="{D61CAC4B-ED18-424D-9AE2-C1D67332E6DB}" dt="2023-10-04T15:05:13.579" v="3285" actId="20577"/>
          <ac:cxnSpMkLst>
            <pc:docMk/>
            <pc:sldMk cId="3591746790" sldId="291"/>
            <ac:cxnSpMk id="530" creationId="{7882BF6B-446D-3C15-251D-F4DB63F71D1A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7:02.329" v="4973" actId="2"/>
        <pc:sldMkLst>
          <pc:docMk/>
          <pc:sldMk cId="530890320" sldId="296"/>
        </pc:sldMkLst>
        <pc:spChg chg="del">
          <ac:chgData name="Sarah Leidolf" userId="7ade9349f3780567" providerId="LiveId" clId="{D61CAC4B-ED18-424D-9AE2-C1D67332E6DB}" dt="2023-10-04T13:25:48.519" v="1911" actId="478"/>
          <ac:spMkLst>
            <pc:docMk/>
            <pc:sldMk cId="530890320" sldId="296"/>
            <ac:spMk id="8" creationId="{AD801A27-2B3C-3113-36B5-5BBBE5B3BFDC}"/>
          </ac:spMkLst>
        </pc:spChg>
        <pc:spChg chg="del mod">
          <ac:chgData name="Sarah Leidolf" userId="7ade9349f3780567" providerId="LiveId" clId="{D61CAC4B-ED18-424D-9AE2-C1D67332E6DB}" dt="2023-10-04T14:01:04.748" v="2866" actId="478"/>
          <ac:spMkLst>
            <pc:docMk/>
            <pc:sldMk cId="530890320" sldId="296"/>
            <ac:spMk id="9" creationId="{D6AE2055-1874-3C6F-7AA1-6D0676BCF9B5}"/>
          </ac:spMkLst>
        </pc:spChg>
        <pc:spChg chg="add mod">
          <ac:chgData name="Sarah Leidolf" userId="7ade9349f3780567" providerId="LiveId" clId="{D61CAC4B-ED18-424D-9AE2-C1D67332E6DB}" dt="2023-10-04T13:29:06.429" v="2103" actId="14100"/>
          <ac:spMkLst>
            <pc:docMk/>
            <pc:sldMk cId="530890320" sldId="296"/>
            <ac:spMk id="11" creationId="{11B8D49F-5DE5-960B-E03B-D481742FC0BA}"/>
          </ac:spMkLst>
        </pc:spChg>
        <pc:spChg chg="add mod">
          <ac:chgData name="Sarah Leidolf" userId="7ade9349f3780567" providerId="LiveId" clId="{D61CAC4B-ED18-424D-9AE2-C1D67332E6DB}" dt="2023-10-04T13:29:04.079" v="2102" actId="1035"/>
          <ac:spMkLst>
            <pc:docMk/>
            <pc:sldMk cId="530890320" sldId="296"/>
            <ac:spMk id="12" creationId="{23A9A6E4-47BC-DB78-68FD-922827DDD7D3}"/>
          </ac:spMkLst>
        </pc:spChg>
        <pc:spChg chg="add mod ord">
          <ac:chgData name="Sarah Leidolf" userId="7ade9349f3780567" providerId="LiveId" clId="{D61CAC4B-ED18-424D-9AE2-C1D67332E6DB}" dt="2023-10-06T09:56:55.935" v="4967" actId="2"/>
          <ac:spMkLst>
            <pc:docMk/>
            <pc:sldMk cId="530890320" sldId="296"/>
            <ac:spMk id="13" creationId="{81B42DA6-91D8-9755-EEBC-4AC7C2ADD171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69" creationId="{F36AAE82-781D-4721-6AD3-7A05D140F046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188" creationId="{6D7552E5-11E8-951F-0F38-0890357884F0}"/>
          </ac:spMkLst>
        </pc:spChg>
        <pc:spChg chg="del mod topLvl">
          <ac:chgData name="Sarah Leidolf" userId="7ade9349f3780567" providerId="LiveId" clId="{D61CAC4B-ED18-424D-9AE2-C1D67332E6DB}" dt="2023-10-04T12:43:07.323" v="1288" actId="478"/>
          <ac:spMkLst>
            <pc:docMk/>
            <pc:sldMk cId="530890320" sldId="296"/>
            <ac:spMk id="228" creationId="{4B6B0494-EA5A-1C83-CA6D-11D7C2EFF0D4}"/>
          </ac:spMkLst>
        </pc:spChg>
        <pc:spChg chg="mod">
          <ac:chgData name="Sarah Leidolf" userId="7ade9349f3780567" providerId="LiveId" clId="{D61CAC4B-ED18-424D-9AE2-C1D67332E6DB}" dt="2023-10-04T13:30:31.790" v="2107" actId="1038"/>
          <ac:spMkLst>
            <pc:docMk/>
            <pc:sldMk cId="530890320" sldId="296"/>
            <ac:spMk id="234" creationId="{11B67E9B-4E35-3B74-8A2D-1C8D61CB385F}"/>
          </ac:spMkLst>
        </pc:s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3" creationId="{4178E038-91BD-27FB-BCC1-9C471B0D99A7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34" creationId="{4F613925-C546-F759-52B5-86889893EFF9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153" creationId="{F209FA21-B5E3-E44D-F8B0-07D0B2A8B698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7" creationId="{B51A17FF-610F-B924-4906-91F8910BC18F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08" creationId="{A2DB7BD0-4613-C1BF-81C6-DAAE1CE14BA3}"/>
          </ac:grpSpMkLst>
        </pc:grpChg>
        <pc:grpChg chg="mod">
          <ac:chgData name="Sarah Leidolf" userId="7ade9349f3780567" providerId="LiveId" clId="{D61CAC4B-ED18-424D-9AE2-C1D67332E6DB}" dt="2023-10-04T13:30:31.790" v="2107" actId="1038"/>
          <ac:grpSpMkLst>
            <pc:docMk/>
            <pc:sldMk cId="530890320" sldId="296"/>
            <ac:grpSpMk id="231" creationId="{4DFDF391-04BA-F065-8BD5-D735DB86FF42}"/>
          </ac:grpSpMkLst>
        </pc:grpChg>
        <pc:grpChg chg="del">
          <ac:chgData name="Sarah Leidolf" userId="7ade9349f3780567" providerId="LiveId" clId="{D61CAC4B-ED18-424D-9AE2-C1D67332E6DB}" dt="2023-10-04T12:43:02.449" v="1287" actId="165"/>
          <ac:grpSpMkLst>
            <pc:docMk/>
            <pc:sldMk cId="530890320" sldId="296"/>
            <ac:grpSpMk id="247" creationId="{5C876B90-6C81-1AA0-FD77-DEBC191BCA8B}"/>
          </ac:grpSpMkLst>
        </pc:grpChg>
        <pc:picChg chg="del">
          <ac:chgData name="Sarah Leidolf" userId="7ade9349f3780567" providerId="LiveId" clId="{D61CAC4B-ED18-424D-9AE2-C1D67332E6DB}" dt="2023-10-04T13:25:49.584" v="1912" actId="478"/>
          <ac:picMkLst>
            <pc:docMk/>
            <pc:sldMk cId="530890320" sldId="296"/>
            <ac:picMk id="6" creationId="{5B8D47E1-7E93-66A7-CEFB-CEEAA4D781DA}"/>
          </ac:picMkLst>
        </pc:picChg>
        <pc:picChg chg="add mod">
          <ac:chgData name="Sarah Leidolf" userId="7ade9349f3780567" providerId="LiveId" clId="{D61CAC4B-ED18-424D-9AE2-C1D67332E6DB}" dt="2023-10-04T13:27:18.383" v="2024" actId="1037"/>
          <ac:picMkLst>
            <pc:docMk/>
            <pc:sldMk cId="530890320" sldId="296"/>
            <ac:picMk id="7" creationId="{0110A4AA-DC2B-AD8E-897D-59C330542405}"/>
          </ac:picMkLst>
        </pc:picChg>
        <pc:picChg chg="add del mod">
          <ac:chgData name="Sarah Leidolf" userId="7ade9349f3780567" providerId="LiveId" clId="{D61CAC4B-ED18-424D-9AE2-C1D67332E6DB}" dt="2023-10-04T13:26:38.879" v="1931" actId="478"/>
          <ac:picMkLst>
            <pc:docMk/>
            <pc:sldMk cId="530890320" sldId="296"/>
            <ac:picMk id="10" creationId="{0AD8525A-A05F-A7D4-CBD2-046CB8B18979}"/>
          </ac:picMkLst>
        </pc:picChg>
        <pc:picChg chg="mod topLvl">
          <ac:chgData name="Sarah Leidolf" userId="7ade9349f3780567" providerId="LiveId" clId="{D61CAC4B-ED18-424D-9AE2-C1D67332E6DB}" dt="2023-10-04T13:30:31.790" v="2107" actId="1038"/>
          <ac:picMkLst>
            <pc:docMk/>
            <pc:sldMk cId="530890320" sldId="296"/>
            <ac:picMk id="246" creationId="{C8286E19-E62C-D544-5708-CF883D922334}"/>
          </ac:picMkLst>
        </pc:pic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189" creationId="{048CDB71-11BB-17A2-3394-2BBEB44B7653}"/>
          </ac:cxnSpMkLst>
        </pc:cxnChg>
        <pc:cxnChg chg="mod">
          <ac:chgData name="Sarah Leidolf" userId="7ade9349f3780567" providerId="LiveId" clId="{D61CAC4B-ED18-424D-9AE2-C1D67332E6DB}" dt="2023-10-04T12:43:07.323" v="1288" actId="478"/>
          <ac:cxnSpMkLst>
            <pc:docMk/>
            <pc:sldMk cId="530890320" sldId="296"/>
            <ac:cxnSpMk id="222" creationId="{06B5333B-4EDB-BC3E-7B7B-ADF711F3DD82}"/>
          </ac:cxnSpMkLst>
        </pc:cxnChg>
        <pc:cxnChg chg="mod">
          <ac:chgData name="Sarah Leidolf" userId="7ade9349f3780567" providerId="LiveId" clId="{D61CAC4B-ED18-424D-9AE2-C1D67332E6DB}" dt="2023-10-04T13:30:31.790" v="2107" actId="1038"/>
          <ac:cxnSpMkLst>
            <pc:docMk/>
            <pc:sldMk cId="530890320" sldId="296"/>
            <ac:cxnSpMk id="232" creationId="{585FCE43-8272-51D6-0135-0F62708C0FCA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10:03:21.754" v="5190" actId="20577"/>
        <pc:sldMkLst>
          <pc:docMk/>
          <pc:sldMk cId="3122286549" sldId="299"/>
        </pc:sldMkLst>
        <pc:spChg chg="add mod">
          <ac:chgData name="Sarah Leidolf" userId="7ade9349f3780567" providerId="LiveId" clId="{D61CAC4B-ED18-424D-9AE2-C1D67332E6DB}" dt="2023-10-04T13:42:46.089" v="2599"/>
          <ac:spMkLst>
            <pc:docMk/>
            <pc:sldMk cId="3122286549" sldId="299"/>
            <ac:spMk id="3" creationId="{CFA4DE92-BAD7-1C09-B2E3-F2E46753C639}"/>
          </ac:spMkLst>
        </pc:spChg>
        <pc:spChg chg="mod">
          <ac:chgData name="Sarah Leidolf" userId="7ade9349f3780567" providerId="LiveId" clId="{D61CAC4B-ED18-424D-9AE2-C1D67332E6DB}" dt="2023-10-04T13:42:04.744" v="2583" actId="1076"/>
          <ac:spMkLst>
            <pc:docMk/>
            <pc:sldMk cId="3122286549" sldId="299"/>
            <ac:spMk id="120" creationId="{CAC75D6B-7374-DAFB-FF91-49290B1159D0}"/>
          </ac:spMkLst>
        </pc:spChg>
        <pc:spChg chg="mod">
          <ac:chgData name="Sarah Leidolf" userId="7ade9349f3780567" providerId="LiveId" clId="{D61CAC4B-ED18-424D-9AE2-C1D67332E6DB}" dt="2023-10-04T13:42:06.920" v="2584" actId="1076"/>
          <ac:spMkLst>
            <pc:docMk/>
            <pc:sldMk cId="3122286549" sldId="299"/>
            <ac:spMk id="121" creationId="{69C5649E-2D60-96F0-0E90-232A280DAAE8}"/>
          </ac:spMkLst>
        </pc:spChg>
        <pc:spChg chg="del">
          <ac:chgData name="Sarah Leidolf" userId="7ade9349f3780567" providerId="LiveId" clId="{D61CAC4B-ED18-424D-9AE2-C1D67332E6DB}" dt="2023-10-04T13:42:45.687" v="2598" actId="478"/>
          <ac:spMkLst>
            <pc:docMk/>
            <pc:sldMk cId="3122286549" sldId="299"/>
            <ac:spMk id="122" creationId="{F17BB498-5A92-B7B1-AE47-81BB3E334512}"/>
          </ac:spMkLst>
        </pc:spChg>
        <pc:spChg chg="mod">
          <ac:chgData name="Sarah Leidolf" userId="7ade9349f3780567" providerId="LiveId" clId="{D61CAC4B-ED18-424D-9AE2-C1D67332E6DB}" dt="2023-10-06T09:57:34.825" v="4989" actId="2"/>
          <ac:spMkLst>
            <pc:docMk/>
            <pc:sldMk cId="3122286549" sldId="299"/>
            <ac:spMk id="145" creationId="{4914326D-CA35-30CB-F84E-77843C8CD6A7}"/>
          </ac:spMkLst>
        </pc:spChg>
        <pc:spChg chg="mod">
          <ac:chgData name="Sarah Leidolf" userId="7ade9349f3780567" providerId="LiveId" clId="{D61CAC4B-ED18-424D-9AE2-C1D67332E6DB}" dt="2023-10-06T09:57:35.597" v="4990" actId="2"/>
          <ac:spMkLst>
            <pc:docMk/>
            <pc:sldMk cId="3122286549" sldId="299"/>
            <ac:spMk id="147" creationId="{5D4012BA-30D1-E3DA-23C1-9265475DCA9F}"/>
          </ac:spMkLst>
        </pc:spChg>
        <pc:spChg chg="mod">
          <ac:chgData name="Sarah Leidolf" userId="7ade9349f3780567" providerId="LiveId" clId="{D61CAC4B-ED18-424D-9AE2-C1D67332E6DB}" dt="2023-10-06T09:57:36.261" v="4991" actId="2"/>
          <ac:spMkLst>
            <pc:docMk/>
            <pc:sldMk cId="3122286549" sldId="299"/>
            <ac:spMk id="150" creationId="{E312B6FF-3A3B-CB30-3A31-A997A22EED39}"/>
          </ac:spMkLst>
        </pc:spChg>
        <pc:spChg chg="mod">
          <ac:chgData name="Sarah Leidolf" userId="7ade9349f3780567" providerId="LiveId" clId="{D61CAC4B-ED18-424D-9AE2-C1D67332E6DB}" dt="2023-10-06T09:57:36.755" v="4992" actId="2"/>
          <ac:spMkLst>
            <pc:docMk/>
            <pc:sldMk cId="3122286549" sldId="299"/>
            <ac:spMk id="152" creationId="{E9F32DA9-5B7A-CA14-48EB-FEAC9EB39A06}"/>
          </ac:spMkLst>
        </pc:spChg>
        <pc:spChg chg="del">
          <ac:chgData name="Sarah Leidolf" userId="7ade9349f3780567" providerId="LiveId" clId="{D61CAC4B-ED18-424D-9AE2-C1D67332E6DB}" dt="2023-10-04T13:53:23.072" v="2820" actId="478"/>
          <ac:spMkLst>
            <pc:docMk/>
            <pc:sldMk cId="3122286549" sldId="299"/>
            <ac:spMk id="165" creationId="{F08196FD-C79C-A682-5C4B-6D83ABFB7358}"/>
          </ac:spMkLst>
        </pc:spChg>
        <pc:spChg chg="mod">
          <ac:chgData name="Sarah Leidolf" userId="7ade9349f3780567" providerId="LiveId" clId="{D61CAC4B-ED18-424D-9AE2-C1D67332E6DB}" dt="2023-10-05T09:51:27.700" v="4626" actId="20577"/>
          <ac:spMkLst>
            <pc:docMk/>
            <pc:sldMk cId="3122286549" sldId="299"/>
            <ac:spMk id="170" creationId="{3F43E5A9-7548-7376-CA26-21652AC52BEC}"/>
          </ac:spMkLst>
        </pc:spChg>
        <pc:spChg chg="mod">
          <ac:chgData name="Sarah Leidolf" userId="7ade9349f3780567" providerId="LiveId" clId="{D61CAC4B-ED18-424D-9AE2-C1D67332E6DB}" dt="2023-10-04T14:13:54.377" v="3058" actId="20577"/>
          <ac:spMkLst>
            <pc:docMk/>
            <pc:sldMk cId="3122286549" sldId="299"/>
            <ac:spMk id="171" creationId="{860F0610-4CF1-1A02-1376-E1663775FB7D}"/>
          </ac:spMkLst>
        </pc:spChg>
      </pc:sldChg>
      <pc:sldChg chg="addSp delSp modSp mod delAnim modAnim modNotesTx">
        <pc:chgData name="Sarah Leidolf" userId="7ade9349f3780567" providerId="LiveId" clId="{D61CAC4B-ED18-424D-9AE2-C1D67332E6DB}" dt="2023-10-06T09:58:00.784" v="5016" actId="2"/>
        <pc:sldMkLst>
          <pc:docMk/>
          <pc:sldMk cId="3603964487" sldId="300"/>
        </pc:sldMkLst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3" creationId="{A4E58324-F92A-F877-DF37-D34EB3CB962D}"/>
          </ac:spMkLst>
        </pc:spChg>
        <pc:spChg chg="add mod">
          <ac:chgData name="Sarah Leidolf" userId="7ade9349f3780567" providerId="LiveId" clId="{D61CAC4B-ED18-424D-9AE2-C1D67332E6DB}" dt="2023-10-04T13:42:12.470" v="2585"/>
          <ac:spMkLst>
            <pc:docMk/>
            <pc:sldMk cId="3603964487" sldId="300"/>
            <ac:spMk id="4" creationId="{81927F05-E37E-781A-36B9-BCC0A43ED145}"/>
          </ac:spMkLst>
        </pc:spChg>
        <pc:spChg chg="add mod">
          <ac:chgData name="Sarah Leidolf" userId="7ade9349f3780567" providerId="LiveId" clId="{D61CAC4B-ED18-424D-9AE2-C1D67332E6DB}" dt="2023-10-05T09:46:50.302" v="3941" actId="20577"/>
          <ac:spMkLst>
            <pc:docMk/>
            <pc:sldMk cId="3603964487" sldId="300"/>
            <ac:spMk id="5" creationId="{84D9D61F-2EB4-F423-6441-34F8788CE57E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7" creationId="{4117C3B6-B305-2ABE-EE85-30BEB1324AD9}"/>
          </ac:spMkLst>
        </pc:spChg>
        <pc:spChg chg="mod">
          <ac:chgData name="Sarah Leidolf" userId="7ade9349f3780567" providerId="LiveId" clId="{D61CAC4B-ED18-424D-9AE2-C1D67332E6DB}" dt="2023-10-05T13:56:13.939" v="4746" actId="207"/>
          <ac:spMkLst>
            <pc:docMk/>
            <pc:sldMk cId="3603964487" sldId="300"/>
            <ac:spMk id="10" creationId="{F5DA7730-6F52-8103-B307-31E97A07603B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5" creationId="{ABBCC1BE-0B5F-CC44-8AF4-661FBAAE1351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6" creationId="{FA8D7E65-D0B9-84F5-53DF-5685011962EA}"/>
          </ac:spMkLst>
        </pc:spChg>
        <pc:spChg chg="mod">
          <ac:chgData name="Sarah Leidolf" userId="7ade9349f3780567" providerId="LiveId" clId="{D61CAC4B-ED18-424D-9AE2-C1D67332E6DB}" dt="2023-10-04T13:42:33.717" v="2597"/>
          <ac:spMkLst>
            <pc:docMk/>
            <pc:sldMk cId="3603964487" sldId="300"/>
            <ac:spMk id="17" creationId="{ECDA5D1B-7FC8-BB00-2C70-999796A121B7}"/>
          </ac:spMkLst>
        </pc:spChg>
        <pc:spChg chg="add mod">
          <ac:chgData name="Sarah Leidolf" userId="7ade9349f3780567" providerId="LiveId" clId="{D61CAC4B-ED18-424D-9AE2-C1D67332E6DB}" dt="2023-10-04T14:14:04.060" v="3059" actId="20577"/>
          <ac:spMkLst>
            <pc:docMk/>
            <pc:sldMk cId="3603964487" sldId="300"/>
            <ac:spMk id="18" creationId="{A1468AB3-BE4F-92DA-74B0-747CDE6283F3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0" creationId="{641FF40F-0900-43CD-CEC4-2BC0F392ECEB}"/>
          </ac:spMkLst>
        </pc:spChg>
        <pc:spChg chg="del">
          <ac:chgData name="Sarah Leidolf" userId="7ade9349f3780567" providerId="LiveId" clId="{D61CAC4B-ED18-424D-9AE2-C1D67332E6DB}" dt="2023-10-04T13:41:54.142" v="2579" actId="478"/>
          <ac:spMkLst>
            <pc:docMk/>
            <pc:sldMk cId="3603964487" sldId="300"/>
            <ac:spMk id="121" creationId="{8A949DE4-1839-A0ED-FAF2-BCB093B82A18}"/>
          </ac:spMkLst>
        </pc:spChg>
        <pc:spChg chg="mod">
          <ac:chgData name="Sarah Leidolf" userId="7ade9349f3780567" providerId="LiveId" clId="{D61CAC4B-ED18-424D-9AE2-C1D67332E6DB}" dt="2023-10-06T09:57:55.813" v="5008" actId="2"/>
          <ac:spMkLst>
            <pc:docMk/>
            <pc:sldMk cId="3603964487" sldId="300"/>
            <ac:spMk id="139" creationId="{55984212-5543-3FD1-5D26-4E5D90183612}"/>
          </ac:spMkLst>
        </pc:spChg>
        <pc:spChg chg="mod">
          <ac:chgData name="Sarah Leidolf" userId="7ade9349f3780567" providerId="LiveId" clId="{D61CAC4B-ED18-424D-9AE2-C1D67332E6DB}" dt="2023-10-06T09:57:56.032" v="5009" actId="2"/>
          <ac:spMkLst>
            <pc:docMk/>
            <pc:sldMk cId="3603964487" sldId="300"/>
            <ac:spMk id="141" creationId="{B53E0C6C-56EA-605F-2A08-D54E932D0D17}"/>
          </ac:spMkLst>
        </pc:spChg>
        <pc:spChg chg="mod">
          <ac:chgData name="Sarah Leidolf" userId="7ade9349f3780567" providerId="LiveId" clId="{D61CAC4B-ED18-424D-9AE2-C1D67332E6DB}" dt="2023-10-06T09:57:54.339" v="5006" actId="2"/>
          <ac:spMkLst>
            <pc:docMk/>
            <pc:sldMk cId="3603964487" sldId="300"/>
            <ac:spMk id="143" creationId="{C965F421-F675-7DE0-F5D8-38647CA5A562}"/>
          </ac:spMkLst>
        </pc:spChg>
        <pc:spChg chg="mod">
          <ac:chgData name="Sarah Leidolf" userId="7ade9349f3780567" providerId="LiveId" clId="{D61CAC4B-ED18-424D-9AE2-C1D67332E6DB}" dt="2023-10-06T09:57:55.319" v="5007" actId="2"/>
          <ac:spMkLst>
            <pc:docMk/>
            <pc:sldMk cId="3603964487" sldId="300"/>
            <ac:spMk id="145" creationId="{561C1951-00E5-A143-9F46-0AE684ABF389}"/>
          </ac:spMkLst>
        </pc:spChg>
        <pc:spChg chg="del">
          <ac:chgData name="Sarah Leidolf" userId="7ade9349f3780567" providerId="LiveId" clId="{D61CAC4B-ED18-424D-9AE2-C1D67332E6DB}" dt="2023-10-04T13:53:11.412" v="2818" actId="478"/>
          <ac:spMkLst>
            <pc:docMk/>
            <pc:sldMk cId="3603964487" sldId="300"/>
            <ac:spMk id="197" creationId="{5773FDC7-B7A4-0B76-60BE-3FFB943E3024}"/>
          </ac:spMkLst>
        </pc:spChg>
        <pc:spChg chg="del">
          <ac:chgData name="Sarah Leidolf" userId="7ade9349f3780567" providerId="LiveId" clId="{D61CAC4B-ED18-424D-9AE2-C1D67332E6DB}" dt="2023-10-04T13:42:20.859" v="2586" actId="478"/>
          <ac:spMkLst>
            <pc:docMk/>
            <pc:sldMk cId="3603964487" sldId="300"/>
            <ac:spMk id="200" creationId="{01F3C64B-3D21-0157-8BC8-07927538B866}"/>
          </ac:spMkLst>
        </pc:spChg>
        <pc:grpChg chg="add mod">
          <ac:chgData name="Sarah Leidolf" userId="7ade9349f3780567" providerId="LiveId" clId="{D61CAC4B-ED18-424D-9AE2-C1D67332E6DB}" dt="2023-10-04T13:42:33.717" v="2597"/>
          <ac:grpSpMkLst>
            <pc:docMk/>
            <pc:sldMk cId="3603964487" sldId="300"/>
            <ac:grpSpMk id="6" creationId="{CDDCFE14-CD4D-59D9-6CFA-177A04644167}"/>
          </ac:grpSpMkLst>
        </pc:grpChg>
      </pc:sldChg>
      <pc:sldChg chg="delSp modSp mod modAnim modNotesTx">
        <pc:chgData name="Sarah Leidolf" userId="7ade9349f3780567" providerId="LiveId" clId="{D61CAC4B-ED18-424D-9AE2-C1D67332E6DB}" dt="2023-10-06T09:54:03.212" v="4955" actId="2"/>
        <pc:sldMkLst>
          <pc:docMk/>
          <pc:sldMk cId="2469336614" sldId="303"/>
        </pc:sldMkLst>
        <pc:spChg chg="mod">
          <ac:chgData name="Sarah Leidolf" userId="7ade9349f3780567" providerId="LiveId" clId="{D61CAC4B-ED18-424D-9AE2-C1D67332E6DB}" dt="2023-10-06T09:53:58.357" v="4953" actId="2"/>
          <ac:spMkLst>
            <pc:docMk/>
            <pc:sldMk cId="2469336614" sldId="303"/>
            <ac:spMk id="2" creationId="{4B9894B3-B907-2F11-9234-04B8968E469F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49" creationId="{B8474E4C-1B93-B2CA-1155-48FCD702CDF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1" creationId="{DFC071BF-9C6E-F504-908B-A0524F1F051B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3" creationId="{E51A8A3F-5A67-78BD-3AA1-B9B3205080B7}"/>
          </ac:spMkLst>
        </pc:spChg>
        <pc:spChg chg="mod topLvl">
          <ac:chgData name="Sarah Leidolf" userId="7ade9349f3780567" providerId="LiveId" clId="{D61CAC4B-ED18-424D-9AE2-C1D67332E6DB}" dt="2023-10-04T12:30:23.799" v="1033" actId="165"/>
          <ac:spMkLst>
            <pc:docMk/>
            <pc:sldMk cId="2469336614" sldId="303"/>
            <ac:spMk id="55" creationId="{716825C5-1EA5-D161-5BD0-724A68095F2C}"/>
          </ac:spMkLst>
        </pc:spChg>
        <pc:spChg chg="del mod topLvl">
          <ac:chgData name="Sarah Leidolf" userId="7ade9349f3780567" providerId="LiveId" clId="{D61CAC4B-ED18-424D-9AE2-C1D67332E6DB}" dt="2023-10-04T12:30:14.869" v="1032" actId="478"/>
          <ac:spMkLst>
            <pc:docMk/>
            <pc:sldMk cId="2469336614" sldId="303"/>
            <ac:spMk id="58" creationId="{A36CADB0-FB10-F579-FEC4-48168AD52BDF}"/>
          </ac:spMkLst>
        </pc:spChg>
        <pc:grpChg chg="mod">
          <ac:chgData name="Sarah Leidolf" userId="7ade9349f3780567" providerId="LiveId" clId="{D61CAC4B-ED18-424D-9AE2-C1D67332E6DB}" dt="2023-10-04T12:31:02.092" v="1039" actId="1076"/>
          <ac:grpSpMkLst>
            <pc:docMk/>
            <pc:sldMk cId="2469336614" sldId="303"/>
            <ac:grpSpMk id="16" creationId="{535F9843-A75E-7F8D-D0C6-7029F05815C9}"/>
          </ac:grpSpMkLst>
        </pc:grpChg>
        <pc:grpChg chg="del mod topLvl">
          <ac:chgData name="Sarah Leidolf" userId="7ade9349f3780567" providerId="LiveId" clId="{D61CAC4B-ED18-424D-9AE2-C1D67332E6DB}" dt="2023-10-04T12:30:23.799" v="1033" actId="165"/>
          <ac:grpSpMkLst>
            <pc:docMk/>
            <pc:sldMk cId="2469336614" sldId="303"/>
            <ac:grpSpMk id="57" creationId="{DD4660D4-4328-44DE-A44F-3F1DB29D0EAF}"/>
          </ac:grpSpMkLst>
        </pc:grpChg>
        <pc:grpChg chg="del">
          <ac:chgData name="Sarah Leidolf" userId="7ade9349f3780567" providerId="LiveId" clId="{D61CAC4B-ED18-424D-9AE2-C1D67332E6DB}" dt="2023-10-04T12:30:12.199" v="1031" actId="165"/>
          <ac:grpSpMkLst>
            <pc:docMk/>
            <pc:sldMk cId="2469336614" sldId="303"/>
            <ac:grpSpMk id="59" creationId="{8011743F-9195-B36E-7541-423DACEF0A16}"/>
          </ac:grpSpMkLst>
        </pc:grp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46" creationId="{697F982C-3B1B-4840-5BC5-44A43AC2C8DF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0" creationId="{5459F8BA-CC59-91F7-2C92-9BFC4D7278BD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4" creationId="{3C4B0F8F-2E36-5E70-AC7D-CA3207BA4833}"/>
          </ac:cxnSpMkLst>
        </pc:cxnChg>
        <pc:cxnChg chg="mod topLvl">
          <ac:chgData name="Sarah Leidolf" userId="7ade9349f3780567" providerId="LiveId" clId="{D61CAC4B-ED18-424D-9AE2-C1D67332E6DB}" dt="2023-10-04T12:30:23.799" v="1033" actId="165"/>
          <ac:cxnSpMkLst>
            <pc:docMk/>
            <pc:sldMk cId="2469336614" sldId="303"/>
            <ac:cxnSpMk id="56" creationId="{488BE515-A91E-6F64-BA16-4E8A68295335}"/>
          </ac:cxnSpMkLst>
        </pc:cxnChg>
      </pc:sldChg>
      <pc:sldChg chg="addSp delSp modSp mod modAnim modNotesTx">
        <pc:chgData name="Sarah Leidolf" userId="7ade9349f3780567" providerId="LiveId" clId="{D61CAC4B-ED18-424D-9AE2-C1D67332E6DB}" dt="2023-10-06T09:56:51.345" v="4966" actId="2"/>
        <pc:sldMkLst>
          <pc:docMk/>
          <pc:sldMk cId="2532143030" sldId="305"/>
        </pc:sldMkLst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3" creationId="{0A4C5AFD-9AA2-E79C-D1B4-7EF6D1A01BF8}"/>
          </ac:spMkLst>
        </pc:spChg>
        <pc:spChg chg="add mod">
          <ac:chgData name="Sarah Leidolf" userId="7ade9349f3780567" providerId="LiveId" clId="{D61CAC4B-ED18-424D-9AE2-C1D67332E6DB}" dt="2023-10-04T12:37:39.737" v="1184" actId="1076"/>
          <ac:spMkLst>
            <pc:docMk/>
            <pc:sldMk cId="2532143030" sldId="305"/>
            <ac:spMk id="4" creationId="{889E4A00-2FB8-B448-DBB1-50126B0FD4B9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6" creationId="{1851C137-6A48-326D-D014-7C991358C5CE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7" creationId="{FA54DC66-E6E6-F6D9-3C53-49E7E502D7E2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17" creationId="{174EA094-0498-19BE-09BF-E281CB7D94AB}"/>
          </ac:spMkLst>
        </pc:spChg>
        <pc:spChg chg="mod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3" creationId="{6CD3C869-EA1E-3377-0143-BC03FE2A22B1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5" creationId="{A3A4FC89-A9A2-C545-D1E8-4012A0B2E8CE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6" creationId="{8E90CDCF-BEF0-0D4B-770A-56DC0566E2B5}"/>
          </ac:spMkLst>
        </pc:spChg>
        <pc:spChg chg="add del mod topLvl">
          <ac:chgData name="Sarah Leidolf" userId="7ade9349f3780567" providerId="LiveId" clId="{D61CAC4B-ED18-424D-9AE2-C1D67332E6DB}" dt="2023-10-04T12:39:10.524" v="1218" actId="478"/>
          <ac:spMkLst>
            <pc:docMk/>
            <pc:sldMk cId="2532143030" sldId="305"/>
            <ac:spMk id="27" creationId="{0B4E1B0E-ADA9-4617-28D8-3B86F92B59BA}"/>
          </ac:spMkLst>
        </pc:spChg>
        <pc:spChg chg="mod topLvl">
          <ac:chgData name="Sarah Leidolf" userId="7ade9349f3780567" providerId="LiveId" clId="{D61CAC4B-ED18-424D-9AE2-C1D67332E6DB}" dt="2023-10-04T12:38:31.960" v="1212" actId="165"/>
          <ac:spMkLst>
            <pc:docMk/>
            <pc:sldMk cId="2532143030" sldId="305"/>
            <ac:spMk id="28" creationId="{58BEE6D1-2142-3AE7-E961-57AF016DBB69}"/>
          </ac:spMkLst>
        </pc:spChg>
        <pc:spChg chg="add mod">
          <ac:chgData name="Sarah Leidolf" userId="7ade9349f3780567" providerId="LiveId" clId="{D61CAC4B-ED18-424D-9AE2-C1D67332E6DB}" dt="2023-10-04T14:19:38.365" v="3261" actId="1076"/>
          <ac:spMkLst>
            <pc:docMk/>
            <pc:sldMk cId="2532143030" sldId="305"/>
            <ac:spMk id="29" creationId="{A74F8779-6C85-E122-6122-AB6D7C5019E9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0" creationId="{8F8E63F4-4BD8-92F7-B012-60AAEDE9D417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1" creationId="{A7F23D00-8BCC-BBF5-B1CD-3B3C60C0E86F}"/>
          </ac:spMkLst>
        </pc:spChg>
        <pc:spChg chg="del">
          <ac:chgData name="Sarah Leidolf" userId="7ade9349f3780567" providerId="LiveId" clId="{D61CAC4B-ED18-424D-9AE2-C1D67332E6DB}" dt="2023-10-04T13:15:53.442" v="1859" actId="478"/>
          <ac:spMkLst>
            <pc:docMk/>
            <pc:sldMk cId="2532143030" sldId="305"/>
            <ac:spMk id="34" creationId="{AF1B4241-24D5-8BA1-5AF9-519C4FEA456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6" creationId="{D4557E4F-C3F1-9E10-5F02-DE09621EB8AB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37" creationId="{313E227C-6213-27F0-4271-52C9949AAD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5" creationId="{F5E45573-0211-AD79-CBEE-34F0B32597C5}"/>
          </ac:spMkLst>
        </pc:spChg>
        <pc:spChg chg="mod">
          <ac:chgData name="Sarah Leidolf" userId="7ade9349f3780567" providerId="LiveId" clId="{D61CAC4B-ED18-424D-9AE2-C1D67332E6DB}" dt="2023-10-05T08:05:32.679" v="3387" actId="114"/>
          <ac:spMkLst>
            <pc:docMk/>
            <pc:sldMk cId="2532143030" sldId="305"/>
            <ac:spMk id="46" creationId="{73358E08-8AB8-A6C9-AF0E-D0F1639EC429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49" creationId="{B7F506D3-BD34-BD4F-0655-8895DCBA6C63}"/>
          </ac:spMkLst>
        </pc:spChg>
        <pc:spChg chg="mod">
          <ac:chgData name="Sarah Leidolf" userId="7ade9349f3780567" providerId="LiveId" clId="{D61CAC4B-ED18-424D-9AE2-C1D67332E6DB}" dt="2023-10-05T08:05:29.086" v="3386" actId="114"/>
          <ac:spMkLst>
            <pc:docMk/>
            <pc:sldMk cId="2532143030" sldId="305"/>
            <ac:spMk id="50" creationId="{3EB6712E-5FB3-D417-A28F-D3598E9FCDF1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6" creationId="{33E07CE4-F72E-B278-D3E8-DA951B7792E4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7" creationId="{96940553-A6E2-B72D-31D4-A0D1CC8F8763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8" creationId="{2772809F-73F9-4613-3A9E-10C13A49D57D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59" creationId="{EDEC2E28-6876-C302-91DC-EBDF275C1BDE}"/>
          </ac:spMkLst>
        </pc:spChg>
        <pc:spChg chg="add del mod">
          <ac:chgData name="Sarah Leidolf" userId="7ade9349f3780567" providerId="LiveId" clId="{D61CAC4B-ED18-424D-9AE2-C1D67332E6DB}" dt="2023-10-04T12:39:10.096" v="1217"/>
          <ac:spMkLst>
            <pc:docMk/>
            <pc:sldMk cId="2532143030" sldId="305"/>
            <ac:spMk id="60" creationId="{C27086DE-AF2D-1D6B-9E60-73B07009965D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3" creationId="{7315743D-9AC3-F0A4-4EB8-E9C1AE0F700D}"/>
          </ac:spMkLst>
        </pc:spChg>
        <pc:spChg chg="add del mod">
          <ac:chgData name="Sarah Leidolf" userId="7ade9349f3780567" providerId="LiveId" clId="{D61CAC4B-ED18-424D-9AE2-C1D67332E6DB}" dt="2023-10-04T12:40:31.645" v="1251" actId="478"/>
          <ac:spMkLst>
            <pc:docMk/>
            <pc:sldMk cId="2532143030" sldId="305"/>
            <ac:spMk id="64" creationId="{347AEA39-21C0-99ED-2599-8085121168D1}"/>
          </ac:spMkLst>
        </pc:spChg>
        <pc:spChg chg="add mod">
          <ac:chgData name="Sarah Leidolf" userId="7ade9349f3780567" providerId="LiveId" clId="{D61CAC4B-ED18-424D-9AE2-C1D67332E6DB}" dt="2023-10-04T12:42:13.773" v="1280" actId="255"/>
          <ac:spMkLst>
            <pc:docMk/>
            <pc:sldMk cId="2532143030" sldId="305"/>
            <ac:spMk id="65" creationId="{35208C17-50F0-7973-0842-698C39C775FF}"/>
          </ac:spMkLst>
        </pc:spChg>
        <pc:spChg chg="add mod">
          <ac:chgData name="Sarah Leidolf" userId="7ade9349f3780567" providerId="LiveId" clId="{D61CAC4B-ED18-424D-9AE2-C1D67332E6DB}" dt="2023-10-04T12:42:28.489" v="1286" actId="1038"/>
          <ac:spMkLst>
            <pc:docMk/>
            <pc:sldMk cId="2532143030" sldId="305"/>
            <ac:spMk id="66" creationId="{C815E2DA-82BE-4A7F-54AF-0B7CF30A3654}"/>
          </ac:spMkLst>
        </pc:spChg>
        <pc:spChg chg="add mod">
          <ac:chgData name="Sarah Leidolf" userId="7ade9349f3780567" providerId="LiveId" clId="{D61CAC4B-ED18-424D-9AE2-C1D67332E6DB}" dt="2023-10-04T13:27:12.059" v="2023" actId="1037"/>
          <ac:spMkLst>
            <pc:docMk/>
            <pc:sldMk cId="2532143030" sldId="305"/>
            <ac:spMk id="69" creationId="{43FEE851-1590-E138-EF10-1BA91D8B6A87}"/>
          </ac:spMkLst>
        </pc:s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5" creationId="{D37DFAFB-58B9-C4DC-74BE-3B591F56B58D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8" creationId="{549CA8CE-5E1D-E831-5977-8EA24364D717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1" creationId="{E69437DE-D6AE-4A2C-98A8-DD7E912FAB6E}"/>
          </ac:grpSpMkLst>
        </pc:grpChg>
        <pc:grpChg chg="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18" creationId="{AAFC6F81-E3E1-B806-3B2D-E52864BD0903}"/>
          </ac:grpSpMkLst>
        </pc:grpChg>
        <pc:grpChg chg="add del mod">
          <ac:chgData name="Sarah Leidolf" userId="7ade9349f3780567" providerId="LiveId" clId="{D61CAC4B-ED18-424D-9AE2-C1D67332E6DB}" dt="2023-10-04T12:39:10.096" v="1217"/>
          <ac:grpSpMkLst>
            <pc:docMk/>
            <pc:sldMk cId="2532143030" sldId="305"/>
            <ac:grpSpMk id="38" creationId="{C4815EC6-F474-6F43-F4EF-617DC23F3145}"/>
          </ac:grpSpMkLst>
        </pc:grpChg>
        <pc:grpChg chg="add del mod topLvl">
          <ac:chgData name="Sarah Leidolf" userId="7ade9349f3780567" providerId="LiveId" clId="{D61CAC4B-ED18-424D-9AE2-C1D67332E6DB}" dt="2023-10-04T12:39:10.524" v="1218" actId="478"/>
          <ac:grpSpMkLst>
            <pc:docMk/>
            <pc:sldMk cId="2532143030" sldId="305"/>
            <ac:grpSpMk id="40" creationId="{4743CCA3-9F0B-F390-6272-65DD5C069541}"/>
          </ac:grpSpMkLst>
        </pc:grpChg>
        <pc:grpChg chg="del mod">
          <ac:chgData name="Sarah Leidolf" userId="7ade9349f3780567" providerId="LiveId" clId="{D61CAC4B-ED18-424D-9AE2-C1D67332E6DB}" dt="2023-10-04T12:38:31.960" v="1212" actId="165"/>
          <ac:grpSpMkLst>
            <pc:docMk/>
            <pc:sldMk cId="2532143030" sldId="305"/>
            <ac:grpSpMk id="42" creationId="{88916299-4A97-92E7-E5B2-9A0CE6E8CCC7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3" creationId="{3D382DF5-C680-ED5F-8449-AB0BEA370296}"/>
          </ac:grpSpMkLst>
        </pc:grpChg>
        <pc:grpChg chg="mod">
          <ac:chgData name="Sarah Leidolf" userId="7ade9349f3780567" providerId="LiveId" clId="{D61CAC4B-ED18-424D-9AE2-C1D67332E6DB}" dt="2023-10-05T08:05:29.086" v="3386" actId="114"/>
          <ac:grpSpMkLst>
            <pc:docMk/>
            <pc:sldMk cId="2532143030" sldId="305"/>
            <ac:grpSpMk id="54" creationId="{0B346177-EBCD-5F0D-137C-67169EEC507B}"/>
          </ac:grpSpMkLst>
        </pc:grpChg>
        <pc:grpChg chg="add mod">
          <ac:chgData name="Sarah Leidolf" userId="7ade9349f3780567" providerId="LiveId" clId="{D61CAC4B-ED18-424D-9AE2-C1D67332E6DB}" dt="2023-10-04T12:42:13.773" v="1280" actId="255"/>
          <ac:grpSpMkLst>
            <pc:docMk/>
            <pc:sldMk cId="2532143030" sldId="305"/>
            <ac:grpSpMk id="67" creationId="{E3FE54E9-EE2C-9F5A-0305-5F564A4431BA}"/>
          </ac:grpSpMkLst>
        </pc:grpChg>
        <pc:picChg chg="del">
          <ac:chgData name="Sarah Leidolf" userId="7ade9349f3780567" providerId="LiveId" clId="{D61CAC4B-ED18-424D-9AE2-C1D67332E6DB}" dt="2023-10-04T13:15:54.356" v="1860" actId="478"/>
          <ac:picMkLst>
            <pc:docMk/>
            <pc:sldMk cId="2532143030" sldId="305"/>
            <ac:picMk id="24" creationId="{0222D382-1796-AE7B-1F0A-3BC4EE7D4689}"/>
          </ac:picMkLst>
        </pc:picChg>
        <pc:picChg chg="mod">
          <ac:chgData name="Sarah Leidolf" userId="7ade9349f3780567" providerId="LiveId" clId="{D61CAC4B-ED18-424D-9AE2-C1D67332E6DB}" dt="2023-10-04T12:37:52.816" v="1206" actId="1035"/>
          <ac:picMkLst>
            <pc:docMk/>
            <pc:sldMk cId="2532143030" sldId="305"/>
            <ac:picMk id="55" creationId="{E58B974F-4944-3BD2-B9C1-44AC535C4410}"/>
          </ac:picMkLst>
        </pc:picChg>
        <pc:picChg chg="add mod">
          <ac:chgData name="Sarah Leidolf" userId="7ade9349f3780567" providerId="LiveId" clId="{D61CAC4B-ED18-424D-9AE2-C1D67332E6DB}" dt="2023-10-04T13:27:12.059" v="2023" actId="1037"/>
          <ac:picMkLst>
            <pc:docMk/>
            <pc:sldMk cId="2532143030" sldId="305"/>
            <ac:picMk id="68" creationId="{0506B6E3-CED3-E532-2DA2-4B782A9F0DAC}"/>
          </ac:picMkLst>
        </pc:pic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9" creationId="{169CF3E4-9B11-8ABD-B36D-665E94C1591F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0" creationId="{3EB68E87-5790-1674-BB7D-D0300716141A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2" creationId="{C304B4DC-48B0-C658-BEB5-1CB0B0CA0D7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3" creationId="{B97A6B8B-CA31-5753-8B5F-BC80EE86A294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4" creationId="{D624CF2C-BE16-C650-36B5-291B1430BB7B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5" creationId="{0003BD87-7D01-94D2-92FA-3497E11FBA7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6" creationId="{97D5B4CE-220E-1AC1-7927-024E96B258D0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19" creationId="{C9D29F69-3C4A-D741-E4D9-C88F426ADAAC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0" creationId="{F191D32E-CC03-40E2-E376-7B61BE161CE9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1" creationId="{BCCA21B7-C30B-4622-0BF7-E5F3F40035B7}"/>
          </ac:cxnSpMkLst>
        </pc:cxnChg>
        <pc:cxnChg chg="mod">
          <ac:chgData name="Sarah Leidolf" userId="7ade9349f3780567" providerId="LiveId" clId="{D61CAC4B-ED18-424D-9AE2-C1D67332E6DB}" dt="2023-10-04T12:38:31.960" v="1212" actId="165"/>
          <ac:cxnSpMkLst>
            <pc:docMk/>
            <pc:sldMk cId="2532143030" sldId="305"/>
            <ac:cxnSpMk id="22" creationId="{BC694259-E6E7-2A59-74F0-70E8ED5D5C0C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2" creationId="{FE40B2A5-12A2-8FFD-ED24-E8DDC767E8BA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3" creationId="{D65B51E1-4364-8085-CFF9-4F62C1793E8F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35" creationId="{9DB27C95-E2DF-42EB-53FB-0515DD04525B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39" creationId="{8D16197D-D89D-3709-1CC0-F0070F3CB61F}"/>
          </ac:cxnSpMkLst>
        </pc:cxnChg>
        <pc:cxnChg chg="mod">
          <ac:chgData name="Sarah Leidolf" userId="7ade9349f3780567" providerId="LiveId" clId="{D61CAC4B-ED18-424D-9AE2-C1D67332E6DB}" dt="2023-10-04T12:38:40.576" v="1214"/>
          <ac:cxnSpMkLst>
            <pc:docMk/>
            <pc:sldMk cId="2532143030" sldId="305"/>
            <ac:cxnSpMk id="41" creationId="{37CB7157-2576-5337-6156-8A28C120BA53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3" creationId="{750D69FB-2035-2A76-3EFB-D062CCFE244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4" creationId="{F7A4342B-05FF-00CE-3317-481E53EBC7A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7" creationId="{DE1BB835-CECA-54B9-BC04-7634A7E32981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48" creationId="{3654B51F-CA93-EF2D-87BF-D0C2AEC3AB0D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1" creationId="{6BD90B99-4CCA-E5E1-8940-F0961F6CDC12}"/>
          </ac:cxnSpMkLst>
        </pc:cxnChg>
        <pc:cxnChg chg="add del mod">
          <ac:chgData name="Sarah Leidolf" userId="7ade9349f3780567" providerId="LiveId" clId="{D61CAC4B-ED18-424D-9AE2-C1D67332E6DB}" dt="2023-10-04T12:39:10.096" v="1217"/>
          <ac:cxnSpMkLst>
            <pc:docMk/>
            <pc:sldMk cId="2532143030" sldId="305"/>
            <ac:cxnSpMk id="52" creationId="{0F5E39E2-F5C4-4A31-0C01-2D5B0BC7D12B}"/>
          </ac:cxnSpMkLst>
        </pc:cxnChg>
        <pc:cxnChg chg="add mod">
          <ac:chgData name="Sarah Leidolf" userId="7ade9349f3780567" providerId="LiveId" clId="{D61CAC4B-ED18-424D-9AE2-C1D67332E6DB}" dt="2023-10-04T12:42:13.773" v="1280" actId="255"/>
          <ac:cxnSpMkLst>
            <pc:docMk/>
            <pc:sldMk cId="2532143030" sldId="305"/>
            <ac:cxnSpMk id="61" creationId="{5021D3C1-1FC6-EF1E-BBF0-D5DBB11DA4B1}"/>
          </ac:cxnSpMkLst>
        </pc:cxnChg>
      </pc:sldChg>
      <pc:sldChg chg="addSp modSp mod modAnim modNotesTx">
        <pc:chgData name="Sarah Leidolf" userId="7ade9349f3780567" providerId="LiveId" clId="{D61CAC4B-ED18-424D-9AE2-C1D67332E6DB}" dt="2023-10-04T13:38:03.622" v="2342" actId="20577"/>
        <pc:sldMkLst>
          <pc:docMk/>
          <pc:sldMk cId="530423241" sldId="307"/>
        </pc:sldMkLst>
        <pc:spChg chg="add mod">
          <ac:chgData name="Sarah Leidolf" userId="7ade9349f3780567" providerId="LiveId" clId="{D61CAC4B-ED18-424D-9AE2-C1D67332E6DB}" dt="2023-10-04T13:36:27.427" v="2296" actId="164"/>
          <ac:spMkLst>
            <pc:docMk/>
            <pc:sldMk cId="530423241" sldId="307"/>
            <ac:spMk id="3" creationId="{43A3BA55-DCFB-4B74-6A4E-0D6B09B27C56}"/>
          </ac:spMkLst>
        </pc:spChg>
        <pc:grpChg chg="add mod">
          <ac:chgData name="Sarah Leidolf" userId="7ade9349f3780567" providerId="LiveId" clId="{D61CAC4B-ED18-424D-9AE2-C1D67332E6DB}" dt="2023-10-04T13:36:27.427" v="2296" actId="164"/>
          <ac:grpSpMkLst>
            <pc:docMk/>
            <pc:sldMk cId="530423241" sldId="307"/>
            <ac:grpSpMk id="6" creationId="{9CFAED91-0C00-60CE-154E-E5DFAC63DFD2}"/>
          </ac:grpSpMkLst>
        </pc:grpChg>
        <pc:grpChg chg="mod">
          <ac:chgData name="Sarah Leidolf" userId="7ade9349f3780567" providerId="LiveId" clId="{D61CAC4B-ED18-424D-9AE2-C1D67332E6DB}" dt="2023-10-04T13:34:55.518" v="2269" actId="1036"/>
          <ac:grpSpMkLst>
            <pc:docMk/>
            <pc:sldMk cId="530423241" sldId="307"/>
            <ac:grpSpMk id="314" creationId="{21618EA4-B626-21B1-0DF9-8F063A34CA3D}"/>
          </ac:grpSpMkLst>
        </pc:grpChg>
        <pc:cxnChg chg="add mod">
          <ac:chgData name="Sarah Leidolf" userId="7ade9349f3780567" providerId="LiveId" clId="{D61CAC4B-ED18-424D-9AE2-C1D67332E6DB}" dt="2023-10-04T13:36:27.427" v="2296" actId="164"/>
          <ac:cxnSpMkLst>
            <pc:docMk/>
            <pc:sldMk cId="530423241" sldId="307"/>
            <ac:cxnSpMk id="5" creationId="{8AEAE1EA-DAC6-FF3B-2CDC-C65C918E0F76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6T09:57:27.774" v="4984" actId="2"/>
        <pc:sldMkLst>
          <pc:docMk/>
          <pc:sldMk cId="1454169096" sldId="310"/>
        </pc:sldMkLst>
        <pc:spChg chg="add mod">
          <ac:chgData name="Sarah Leidolf" userId="7ade9349f3780567" providerId="LiveId" clId="{D61CAC4B-ED18-424D-9AE2-C1D67332E6DB}" dt="2023-10-06T09:57:16.840" v="4979" actId="2"/>
          <ac:spMkLst>
            <pc:docMk/>
            <pc:sldMk cId="1454169096" sldId="310"/>
            <ac:spMk id="34" creationId="{E94B8750-5CD2-ED65-E875-0AD68B2C4057}"/>
          </ac:spMkLst>
        </pc:spChg>
        <pc:spChg chg="mod">
          <ac:chgData name="Sarah Leidolf" userId="7ade9349f3780567" providerId="LiveId" clId="{D61CAC4B-ED18-424D-9AE2-C1D67332E6DB}" dt="2023-10-04T15:05:24.395" v="3289" actId="20577"/>
          <ac:spMkLst>
            <pc:docMk/>
            <pc:sldMk cId="1454169096" sldId="310"/>
            <ac:spMk id="35" creationId="{BA1CC1BA-26B0-4EDE-31E2-43F63464D4B9}"/>
          </ac:spMkLst>
        </pc:spChg>
        <pc:spChg chg="mod">
          <ac:chgData name="Sarah Leidolf" userId="7ade9349f3780567" providerId="LiveId" clId="{D61CAC4B-ED18-424D-9AE2-C1D67332E6DB}" dt="2023-10-04T15:05:21.716" v="3287" actId="20577"/>
          <ac:spMkLst>
            <pc:docMk/>
            <pc:sldMk cId="1454169096" sldId="310"/>
            <ac:spMk id="40" creationId="{79DC1F64-116B-97BF-4C15-76122A1276C8}"/>
          </ac:spMkLst>
        </pc:spChg>
        <pc:spChg chg="add mod">
          <ac:chgData name="Sarah Leidolf" userId="7ade9349f3780567" providerId="LiveId" clId="{D61CAC4B-ED18-424D-9AE2-C1D67332E6DB}" dt="2023-10-06T09:57:18.085" v="4980" actId="2"/>
          <ac:spMkLst>
            <pc:docMk/>
            <pc:sldMk cId="1454169096" sldId="310"/>
            <ac:spMk id="41" creationId="{1452FE3B-A8EE-D614-9B87-221C9B76106B}"/>
          </ac:spMkLst>
        </pc:spChg>
        <pc:spChg chg="del mod">
          <ac:chgData name="Sarah Leidolf" userId="7ade9349f3780567" providerId="LiveId" clId="{D61CAC4B-ED18-424D-9AE2-C1D67332E6DB}" dt="2023-10-04T14:01:48.031" v="2873"/>
          <ac:spMkLst>
            <pc:docMk/>
            <pc:sldMk cId="1454169096" sldId="310"/>
            <ac:spMk id="42" creationId="{24DCB258-E5DE-1C7B-CB3D-918AF5279039}"/>
          </ac:spMkLst>
        </pc:spChg>
      </pc:sldChg>
      <pc:sldChg chg="addSp modSp mod modNotesTx">
        <pc:chgData name="Sarah Leidolf" userId="7ade9349f3780567" providerId="LiveId" clId="{D61CAC4B-ED18-424D-9AE2-C1D67332E6DB}" dt="2023-10-06T09:57:33.043" v="4988" actId="2"/>
        <pc:sldMkLst>
          <pc:docMk/>
          <pc:sldMk cId="568535804" sldId="311"/>
        </pc:sldMkLst>
        <pc:spChg chg="add mod">
          <ac:chgData name="Sarah Leidolf" userId="7ade9349f3780567" providerId="LiveId" clId="{D61CAC4B-ED18-424D-9AE2-C1D67332E6DB}" dt="2023-10-04T15:07:09.935" v="3339" actId="20577"/>
          <ac:spMkLst>
            <pc:docMk/>
            <pc:sldMk cId="568535804" sldId="311"/>
            <ac:spMk id="7" creationId="{BDBA0653-EA99-DF52-2052-053551AD588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9" creationId="{67A2E493-0EDB-E6DF-2D71-CD7DDD93E2AF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14" creationId="{1E36A5A5-269E-3DB0-0E09-695907CEED5D}"/>
          </ac:spMkLst>
        </pc:spChg>
        <pc:spChg chg="mod">
          <ac:chgData name="Sarah Leidolf" userId="7ade9349f3780567" providerId="LiveId" clId="{D61CAC4B-ED18-424D-9AE2-C1D67332E6DB}" dt="2023-10-04T13:39:01.043" v="2426" actId="1036"/>
          <ac:spMkLst>
            <pc:docMk/>
            <pc:sldMk cId="568535804" sldId="311"/>
            <ac:spMk id="26" creationId="{29B96B3E-6891-CD00-3864-B904283DB848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49" creationId="{1A8E39CD-B334-9AB8-67ED-E00241FA5C49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2" creationId="{FA64B010-CAC3-E35B-B5EA-68E2156AD3A6}"/>
          </ac:spMkLst>
        </pc:spChg>
        <pc:spChg chg="mod">
          <ac:chgData name="Sarah Leidolf" userId="7ade9349f3780567" providerId="LiveId" clId="{D61CAC4B-ED18-424D-9AE2-C1D67332E6DB}" dt="2023-10-04T15:07:07.529" v="3337" actId="20577"/>
          <ac:spMkLst>
            <pc:docMk/>
            <pc:sldMk cId="568535804" sldId="311"/>
            <ac:spMk id="54" creationId="{E3A54CF1-0E6B-6DFC-AC33-286D5E3C3D45}"/>
          </ac:spMkLst>
        </pc:s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7" creationId="{DE49AD47-D111-CD6C-E58A-F20E2C3E7ABF}"/>
          </ac:grpSpMkLst>
        </pc:grpChg>
        <pc:grpChg chg="mod">
          <ac:chgData name="Sarah Leidolf" userId="7ade9349f3780567" providerId="LiveId" clId="{D61CAC4B-ED18-424D-9AE2-C1D67332E6DB}" dt="2023-10-04T15:07:07.529" v="3337" actId="20577"/>
          <ac:grpSpMkLst>
            <pc:docMk/>
            <pc:sldMk cId="568535804" sldId="311"/>
            <ac:grpSpMk id="48" creationId="{66005D17-4C91-4998-A04D-F9829B078E3C}"/>
          </ac:grpSpMkLst>
        </pc:grp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0" creationId="{9E598833-15A5-4BC9-39B8-2EF01312FE2D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1" creationId="{CD76E396-08D4-B02C-B8F9-EED4275789C8}"/>
          </ac:cxnSpMkLst>
        </pc:cxnChg>
        <pc:cxnChg chg="mod">
          <ac:chgData name="Sarah Leidolf" userId="7ade9349f3780567" providerId="LiveId" clId="{D61CAC4B-ED18-424D-9AE2-C1D67332E6DB}" dt="2023-10-04T15:07:07.529" v="3337" actId="20577"/>
          <ac:cxnSpMkLst>
            <pc:docMk/>
            <pc:sldMk cId="568535804" sldId="311"/>
            <ac:cxnSpMk id="53" creationId="{CBEAB30C-66C6-0181-ECF1-28753FC56F74}"/>
          </ac:cxnSpMkLst>
        </pc:cxnChg>
      </pc:sldChg>
      <pc:sldChg chg="addSp delSp modSp mod delAnim modAnim modNotesTx">
        <pc:chgData name="Sarah Leidolf" userId="7ade9349f3780567" providerId="LiveId" clId="{D61CAC4B-ED18-424D-9AE2-C1D67332E6DB}" dt="2023-10-05T08:05:02.243" v="3385" actId="1076"/>
        <pc:sldMkLst>
          <pc:docMk/>
          <pc:sldMk cId="2473801736" sldId="312"/>
        </pc:sldMkLst>
        <pc:spChg chg="mod">
          <ac:chgData name="Sarah Leidolf" userId="7ade9349f3780567" providerId="LiveId" clId="{D61CAC4B-ED18-424D-9AE2-C1D67332E6DB}" dt="2023-10-04T14:14:27.116" v="3064" actId="20577"/>
          <ac:spMkLst>
            <pc:docMk/>
            <pc:sldMk cId="2473801736" sldId="312"/>
            <ac:spMk id="50" creationId="{8E2CB254-A978-43F4-9C73-B1EF7E849EFE}"/>
          </ac:spMkLst>
        </pc:spChg>
        <pc:spChg chg="mod">
          <ac:chgData name="Sarah Leidolf" userId="7ade9349f3780567" providerId="LiveId" clId="{D61CAC4B-ED18-424D-9AE2-C1D67332E6DB}" dt="2023-10-04T14:14:29.824" v="3065" actId="1076"/>
          <ac:spMkLst>
            <pc:docMk/>
            <pc:sldMk cId="2473801736" sldId="312"/>
            <ac:spMk id="51" creationId="{47EF77B6-13FB-B2FB-D207-28E4531B57AD}"/>
          </ac:spMkLst>
        </pc:spChg>
        <pc:spChg chg="mod ord">
          <ac:chgData name="Sarah Leidolf" userId="7ade9349f3780567" providerId="LiveId" clId="{D61CAC4B-ED18-424D-9AE2-C1D67332E6DB}" dt="2023-10-05T08:05:02.243" v="3385" actId="1076"/>
          <ac:spMkLst>
            <pc:docMk/>
            <pc:sldMk cId="2473801736" sldId="312"/>
            <ac:spMk id="53" creationId="{7FFEF5BA-6841-06B0-089D-2DB547440041}"/>
          </ac:spMkLst>
        </pc:spChg>
        <pc:spChg chg="mod">
          <ac:chgData name="Sarah Leidolf" userId="7ade9349f3780567" providerId="LiveId" clId="{D61CAC4B-ED18-424D-9AE2-C1D67332E6DB}" dt="2023-10-04T13:54:43.648" v="2825" actId="20577"/>
          <ac:spMkLst>
            <pc:docMk/>
            <pc:sldMk cId="2473801736" sldId="312"/>
            <ac:spMk id="54" creationId="{4B6C2C5D-6932-DCC0-003F-5FC9FEA72DFE}"/>
          </ac:spMkLst>
        </pc:spChg>
        <pc:picChg chg="add mod">
          <ac:chgData name="Sarah Leidolf" userId="7ade9349f3780567" providerId="LiveId" clId="{D61CAC4B-ED18-424D-9AE2-C1D67332E6DB}" dt="2023-10-05T08:04:53.250" v="3380" actId="1076"/>
          <ac:picMkLst>
            <pc:docMk/>
            <pc:sldMk cId="2473801736" sldId="312"/>
            <ac:picMk id="3" creationId="{C7EEC146-8803-50B8-3E6B-BAFC230D68B1}"/>
          </ac:picMkLst>
        </pc:picChg>
        <pc:picChg chg="del">
          <ac:chgData name="Sarah Leidolf" userId="7ade9349f3780567" providerId="LiveId" clId="{D61CAC4B-ED18-424D-9AE2-C1D67332E6DB}" dt="2023-10-05T08:04:26.447" v="3371" actId="478"/>
          <ac:picMkLst>
            <pc:docMk/>
            <pc:sldMk cId="2473801736" sldId="312"/>
            <ac:picMk id="52" creationId="{617C499D-1479-5E0C-D11A-736F4C0DC3E3}"/>
          </ac:picMkLst>
        </pc:picChg>
      </pc:sldChg>
      <pc:sldChg chg="addSp delSp modSp mod delAnim modAnim modNotesTx">
        <pc:chgData name="Sarah Leidolf" userId="7ade9349f3780567" providerId="LiveId" clId="{D61CAC4B-ED18-424D-9AE2-C1D67332E6DB}" dt="2023-10-06T09:53:56.331" v="4952" actId="2"/>
        <pc:sldMkLst>
          <pc:docMk/>
          <pc:sldMk cId="4038390884" sldId="313"/>
        </pc:sldMkLst>
        <pc:spChg chg="add mod">
          <ac:chgData name="Sarah Leidolf" userId="7ade9349f3780567" providerId="LiveId" clId="{D61CAC4B-ED18-424D-9AE2-C1D67332E6DB}" dt="2023-10-05T16:17:18.730" v="4818" actId="207"/>
          <ac:spMkLst>
            <pc:docMk/>
            <pc:sldMk cId="4038390884" sldId="313"/>
            <ac:spMk id="4" creationId="{8921DFC2-3865-B1CB-133A-08A00B5DC5C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7" creationId="{D0B219E1-F372-5858-7B1A-17866D854391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48" creationId="{652B7101-9307-41E7-2E65-D9D6E95F0C9B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2" creationId="{052F5BE2-F1E6-CA55-A165-D29731E3B665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3" creationId="{C5A0A3D1-2DBA-2C71-7FE1-64029797E8F7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4" creationId="{700E5169-2A9E-5999-6C71-AB5BF1AFBCC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7" creationId="{D0F7F4E2-3247-3703-4053-F8EC0F9FE9AF}"/>
          </ac:spMkLst>
        </pc:spChg>
        <pc:spChg chg="mod">
          <ac:chgData name="Sarah Leidolf" userId="7ade9349f3780567" providerId="LiveId" clId="{D61CAC4B-ED18-424D-9AE2-C1D67332E6DB}" dt="2023-10-04T12:26:51.054" v="990" actId="1037"/>
          <ac:spMkLst>
            <pc:docMk/>
            <pc:sldMk cId="4038390884" sldId="313"/>
            <ac:spMk id="108" creationId="{555465E4-DFE9-E437-9FA4-683EB77A786B}"/>
          </ac:spMkLst>
        </pc:spChg>
        <pc:spChg chg="mod">
          <ac:chgData name="Sarah Leidolf" userId="7ade9349f3780567" providerId="LiveId" clId="{D61CAC4B-ED18-424D-9AE2-C1D67332E6DB}" dt="2023-10-04T12:24:56.325" v="893" actId="14100"/>
          <ac:spMkLst>
            <pc:docMk/>
            <pc:sldMk cId="4038390884" sldId="313"/>
            <ac:spMk id="112" creationId="{44E8C398-E25A-B0B7-4890-E1C8C7FA21D0}"/>
          </ac:spMkLst>
        </pc:spChg>
        <pc:grpChg chg="mod">
          <ac:chgData name="Sarah Leidolf" userId="7ade9349f3780567" providerId="LiveId" clId="{D61CAC4B-ED18-424D-9AE2-C1D67332E6DB}" dt="2023-10-04T12:26:51.054" v="990" actId="1037"/>
          <ac:grpSpMkLst>
            <pc:docMk/>
            <pc:sldMk cId="4038390884" sldId="313"/>
            <ac:grpSpMk id="100" creationId="{129514F0-89D4-6930-CBDF-E33DE536B4B9}"/>
          </ac:grpSpMkLst>
        </pc:grpChg>
        <pc:cxnChg chg="add mod">
          <ac:chgData name="Sarah Leidolf" userId="7ade9349f3780567" providerId="LiveId" clId="{D61CAC4B-ED18-424D-9AE2-C1D67332E6DB}" dt="2023-10-04T12:28:26.889" v="1010" actId="1582"/>
          <ac:cxnSpMkLst>
            <pc:docMk/>
            <pc:sldMk cId="4038390884" sldId="313"/>
            <ac:cxnSpMk id="10" creationId="{F42D639B-BC7D-2AAE-682C-121B903375F4}"/>
          </ac:cxnSpMkLst>
        </pc:cxnChg>
        <pc:cxnChg chg="mod">
          <ac:chgData name="Sarah Leidolf" userId="7ade9349f3780567" providerId="LiveId" clId="{D61CAC4B-ED18-424D-9AE2-C1D67332E6DB}" dt="2023-10-04T12:26:51.054" v="990" actId="1037"/>
          <ac:cxnSpMkLst>
            <pc:docMk/>
            <pc:sldMk cId="4038390884" sldId="313"/>
            <ac:cxnSpMk id="54" creationId="{A586C876-B57E-F254-DA7C-D0F777ACAF69}"/>
          </ac:cxnSpMkLst>
        </pc:cxnChg>
        <pc:cxnChg chg="mod">
          <ac:chgData name="Sarah Leidolf" userId="7ade9349f3780567" providerId="LiveId" clId="{D61CAC4B-ED18-424D-9AE2-C1D67332E6DB}" dt="2023-10-05T13:55:16.485" v="4736" actId="1038"/>
          <ac:cxnSpMkLst>
            <pc:docMk/>
            <pc:sldMk cId="4038390884" sldId="313"/>
            <ac:cxnSpMk id="66" creationId="{36A6DED6-14B9-9CD8-CC2B-9A63D702D274}"/>
          </ac:cxnSpMkLst>
        </pc:cxnChg>
        <pc:cxnChg chg="mod">
          <ac:chgData name="Sarah Leidolf" userId="7ade9349f3780567" providerId="LiveId" clId="{D61CAC4B-ED18-424D-9AE2-C1D67332E6DB}" dt="2023-10-05T13:55:22.604" v="4744" actId="1035"/>
          <ac:cxnSpMkLst>
            <pc:docMk/>
            <pc:sldMk cId="4038390884" sldId="313"/>
            <ac:cxnSpMk id="67" creationId="{80DEEB6A-B314-63D7-1363-8889AEFBD83C}"/>
          </ac:cxnSpMkLst>
        </pc:cxnChg>
        <pc:cxnChg chg="del">
          <ac:chgData name="Sarah Leidolf" userId="7ade9349f3780567" providerId="LiveId" clId="{D61CAC4B-ED18-424D-9AE2-C1D67332E6DB}" dt="2023-10-04T12:21:39.214" v="745" actId="478"/>
          <ac:cxnSpMkLst>
            <pc:docMk/>
            <pc:sldMk cId="4038390884" sldId="313"/>
            <ac:cxnSpMk id="119" creationId="{EEB5299C-DC6A-8FF4-2093-1A349B30A02E}"/>
          </ac:cxnSpMkLst>
        </pc:cxnChg>
        <pc:cxnChg chg="del">
          <ac:chgData name="Sarah Leidolf" userId="7ade9349f3780567" providerId="LiveId" clId="{D61CAC4B-ED18-424D-9AE2-C1D67332E6DB}" dt="2023-10-04T12:21:38.039" v="744" actId="478"/>
          <ac:cxnSpMkLst>
            <pc:docMk/>
            <pc:sldMk cId="4038390884" sldId="313"/>
            <ac:cxnSpMk id="122" creationId="{1373727C-5CAE-77D9-AC58-26F8ACCFD6D7}"/>
          </ac:cxnSpMkLst>
        </pc:cxnChg>
      </pc:sldChg>
      <pc:sldChg chg="addSp delSp modSp new del mod">
        <pc:chgData name="Sarah Leidolf" userId="7ade9349f3780567" providerId="LiveId" clId="{D61CAC4B-ED18-424D-9AE2-C1D67332E6DB}" dt="2023-10-06T10:19:59.906" v="5375" actId="47"/>
        <pc:sldMkLst>
          <pc:docMk/>
          <pc:sldMk cId="224020146" sldId="315"/>
        </pc:sldMkLst>
        <pc:spChg chg="del">
          <ac:chgData name="Sarah Leidolf" userId="7ade9349f3780567" providerId="LiveId" clId="{D61CAC4B-ED18-424D-9AE2-C1D67332E6DB}" dt="2023-10-06T10:06:06.367" v="5192" actId="478"/>
          <ac:spMkLst>
            <pc:docMk/>
            <pc:sldMk cId="224020146" sldId="315"/>
            <ac:spMk id="3" creationId="{2BE3DD89-16A4-5B71-A6D1-791FD2847AE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2" creationId="{3C4A69D0-D563-3074-79D6-408C837FDB3A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3" creationId="{C130386D-D621-C8AC-0B4B-0007D4ABC9E5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4" creationId="{5EDE5C6A-C76F-B17B-5B42-15D7ADF2E507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5" creationId="{CB1FCA8C-44B1-5394-C004-2307D3A094C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6" creationId="{59320EA2-E2BF-3E71-A6A1-9A3E2F983AA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17" creationId="{5D5B4D61-FCF5-0B9F-AD89-DF2CCCB7829C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19" creationId="{247C28E6-FD7F-6949-1804-49212CFAA4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0" creationId="{3A0C0FA0-5BBE-E8A8-AB9B-A65E823B545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1" creationId="{BFC1C146-33E6-E46B-5434-06A8C1E8F1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2" creationId="{15560DDD-6115-B7ED-2AC1-A3EE812A5AA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3" creationId="{53F7AFCD-52FF-C089-6BA3-704A162CB29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4" creationId="{14795664-7E2E-9869-8AD1-2D9613CB33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5" creationId="{C16CD0A9-1BE2-1893-B605-E1E2E0ADCEB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6" creationId="{A0B6614D-9F7C-EF3A-E441-9D335614223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7" creationId="{554027A9-CBAD-BF0C-C02D-FEB0381025A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8" creationId="{21501273-0BC4-6071-2E31-5A618F3482D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29" creationId="{C32CB552-8635-9285-F8AE-140768DD34C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0" creationId="{27708433-D923-36A5-ED76-131845A39751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1" creationId="{5C7A7169-D811-3C47-92F6-693D8D546BF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2" creationId="{CDED6D54-A8F6-24CE-FBDF-41D58E92967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3" creationId="{7FC7832E-13D5-7DE1-329A-91C4EC362906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4" creationId="{291EDE95-221D-82C9-0240-4CAB8883FFAF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5" creationId="{2BEE2DBC-2673-2A2E-48E5-911E61ECFF54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6" creationId="{AB89A6A5-71C6-542A-73C2-8FA3D7B4D7C2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7" creationId="{A988F67D-B7BA-3BDE-04DE-8733C7D19EF8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8" creationId="{8E24C1A9-DE63-A14F-E0F1-9BD3CA8861B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39" creationId="{899E73E8-6CFF-8703-E7CB-357221F8366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0" creationId="{BA047B1F-F22C-E458-2772-19EEDF4A355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1" creationId="{F9E3E35D-A8F1-A8B4-AE47-976AEADB75A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2" creationId="{EA679BBC-2191-B631-E3D7-FA9B619AA00A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3" creationId="{0AB9DF23-0BAC-D54C-CE2E-2BFCEF3574E0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4" creationId="{E5CBBD7C-A6BE-5F0D-53DC-D3B81BAA2C53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5" creationId="{6A782460-1001-5AD0-4D76-720440B6E64E}"/>
          </ac:spMkLst>
        </pc:spChg>
        <pc:spChg chg="del mod topLvl">
          <ac:chgData name="Sarah Leidolf" userId="7ade9349f3780567" providerId="LiveId" clId="{D61CAC4B-ED18-424D-9AE2-C1D67332E6DB}" dt="2023-10-06T10:13:46.581" v="5231" actId="478"/>
          <ac:spMkLst>
            <pc:docMk/>
            <pc:sldMk cId="224020146" sldId="315"/>
            <ac:spMk id="46" creationId="{98AB25DA-6427-3861-F095-CE87441DEE7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7" creationId="{EDC0D358-550A-85CA-0B5E-518E02C054BB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8" creationId="{E92A9542-03EF-3F20-907E-D459AB5C82B8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49" creationId="{8B09E819-9570-CE90-5917-4A040224486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0" creationId="{49636A5C-9147-C049-C24E-3E106CA69B23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1" creationId="{28BA978C-DE87-A31A-4E85-C77DDAFD555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2" creationId="{3D226AC4-AF8F-B191-B362-83CF3F53FF7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3" creationId="{00D36EB4-203F-EA66-CD20-1A8F3392ED8E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4" creationId="{682370A8-063C-EB7B-C640-61F2E33A61D7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5" creationId="{98905A3A-356D-1CB5-2DBF-FEFAA86E0FF2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56" creationId="{BAB0D995-1A38-60B4-ED7F-C427BDB7AD14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7" creationId="{F6AA35A5-2557-A1CF-5DC4-E142D1DB4DA6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58" creationId="{631547B2-7F31-2DD5-D94D-22B4CF63F69D}"/>
          </ac:spMkLst>
        </pc:spChg>
        <pc:spChg chg="del mod topLvl">
          <ac:chgData name="Sarah Leidolf" userId="7ade9349f3780567" providerId="LiveId" clId="{D61CAC4B-ED18-424D-9AE2-C1D67332E6DB}" dt="2023-10-06T10:14:44.273" v="5243" actId="478"/>
          <ac:spMkLst>
            <pc:docMk/>
            <pc:sldMk cId="224020146" sldId="315"/>
            <ac:spMk id="59" creationId="{E888B3CA-B24D-3447-02BF-5DCF1AE78063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0" creationId="{606F6DCD-AB6B-DF63-A4A6-AB62710CAEBC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61" creationId="{16FEADA7-D082-D39C-B643-0CD734E47AF0}"/>
          </ac:spMkLst>
        </pc:spChg>
        <pc:spChg chg="mod topLvl">
          <ac:chgData name="Sarah Leidolf" userId="7ade9349f3780567" providerId="LiveId" clId="{D61CAC4B-ED18-424D-9AE2-C1D67332E6DB}" dt="2023-10-06T10:14:53.361" v="5244" actId="164"/>
          <ac:spMkLst>
            <pc:docMk/>
            <pc:sldMk cId="224020146" sldId="315"/>
            <ac:spMk id="62" creationId="{B598C3E8-D544-85CA-87EC-7B58C0B9B176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4" creationId="{09598B10-CC22-9FAC-6CAA-D31DB0D94B39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5" creationId="{404F8AC8-C00C-13BC-CA8B-06DB39120911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6" creationId="{26C98F04-F608-6ED8-A0D6-0496A306B060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7" creationId="{1BB89989-760F-4D4B-D00C-FE1DA406A63F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8" creationId="{20667EB4-F956-0D27-2655-56D026CA2E28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69" creationId="{40A667DB-E4A0-195F-0911-860B1E88C92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0" creationId="{922E947A-9A7A-0C90-8A51-34D1F8C61EEB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1" creationId="{03550E04-86F0-1676-79F7-25046569FF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2" creationId="{093CC05B-1BA5-0E51-3EF4-54757CE69935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3" creationId="{53EF647A-7A98-26E5-54C3-1B940C141FCC}"/>
          </ac:spMkLst>
        </pc:spChg>
        <pc:spChg chg="del mod topLvl">
          <ac:chgData name="Sarah Leidolf" userId="7ade9349f3780567" providerId="LiveId" clId="{D61CAC4B-ED18-424D-9AE2-C1D67332E6DB}" dt="2023-10-06T10:13:56.160" v="5232" actId="478"/>
          <ac:spMkLst>
            <pc:docMk/>
            <pc:sldMk cId="224020146" sldId="315"/>
            <ac:spMk id="74" creationId="{15941CC5-2AD7-5091-6D18-950E70F4E520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5" creationId="{BC6C070D-2F54-9DF9-B3FF-C14E8C62F253}"/>
          </ac:spMkLst>
        </pc:spChg>
        <pc:spChg chg="del mod topLvl">
          <ac:chgData name="Sarah Leidolf" userId="7ade9349f3780567" providerId="LiveId" clId="{D61CAC4B-ED18-424D-9AE2-C1D67332E6DB}" dt="2023-10-06T10:14:27.033" v="5239" actId="478"/>
          <ac:spMkLst>
            <pc:docMk/>
            <pc:sldMk cId="224020146" sldId="315"/>
            <ac:spMk id="76" creationId="{6306E4BA-DB4F-9807-BC08-E16715C7C796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7" creationId="{D7A41483-3244-7842-B478-9E7F3FD57DCB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8" creationId="{B5C66BB3-05FF-1B2D-1AEE-69B198FE25CF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79" creationId="{348AF6F0-F2D2-53D9-1950-F929882B845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0" creationId="{B07C4AE8-E6ED-03D7-B5C6-CDF93633D784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1" creationId="{11BD5CFB-B850-4591-12FF-D668E5891E70}"/>
          </ac:spMkLst>
        </pc:spChg>
        <pc:spChg chg="del mod topLvl">
          <ac:chgData name="Sarah Leidolf" userId="7ade9349f3780567" providerId="LiveId" clId="{D61CAC4B-ED18-424D-9AE2-C1D67332E6DB}" dt="2023-10-06T10:14:22.237" v="5238" actId="478"/>
          <ac:spMkLst>
            <pc:docMk/>
            <pc:sldMk cId="224020146" sldId="315"/>
            <ac:spMk id="82" creationId="{5F165012-D851-0C7B-534B-B890B1B41419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3" creationId="{5C42FF0A-4AD2-27DD-0A16-33B7D175405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4" creationId="{DE1550CF-FB20-51DA-42A6-1F14D52A7530}"/>
          </ac:spMkLst>
        </pc:spChg>
        <pc:spChg chg="del mod topLvl">
          <ac:chgData name="Sarah Leidolf" userId="7ade9349f3780567" providerId="LiveId" clId="{D61CAC4B-ED18-424D-9AE2-C1D67332E6DB}" dt="2023-10-06T10:14:30.792" v="5241" actId="478"/>
          <ac:spMkLst>
            <pc:docMk/>
            <pc:sldMk cId="224020146" sldId="315"/>
            <ac:spMk id="85" creationId="{8F0AD746-EFA2-4576-5913-AE2F3277A078}"/>
          </ac:spMkLst>
        </pc:spChg>
        <pc:spChg chg="del mod topLvl">
          <ac:chgData name="Sarah Leidolf" userId="7ade9349f3780567" providerId="LiveId" clId="{D61CAC4B-ED18-424D-9AE2-C1D67332E6DB}" dt="2023-10-06T10:14:35.961" v="5242" actId="478"/>
          <ac:spMkLst>
            <pc:docMk/>
            <pc:sldMk cId="224020146" sldId="315"/>
            <ac:spMk id="86" creationId="{772DCE71-982F-7FEC-8995-04023B1B88B1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0" creationId="{525204A1-C5BE-B036-49BC-8B1937C07CB7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1" creationId="{5D1F7F51-F374-D97D-BBF4-5614CB98AD32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2" creationId="{7C4406F2-C68A-6CDA-D90A-5DEBA56A44CB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3" creationId="{B1E0A4AE-B33A-E3FD-2BDC-199EA958089D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4" creationId="{987DCDEF-2626-701C-5BAA-141CEF9DC2B4}"/>
          </ac:spMkLst>
        </pc:spChg>
        <pc:spChg chg="mod topLvl">
          <ac:chgData name="Sarah Leidolf" userId="7ade9349f3780567" providerId="LiveId" clId="{D61CAC4B-ED18-424D-9AE2-C1D67332E6DB}" dt="2023-10-06T10:18:10.779" v="5300" actId="164"/>
          <ac:spMkLst>
            <pc:docMk/>
            <pc:sldMk cId="224020146" sldId="315"/>
            <ac:spMk id="95" creationId="{B56C95C8-6624-16EA-F115-18812B2C9C4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7" creationId="{F5BB12B6-BD1E-4E7F-D1C2-BED33049BFE4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8" creationId="{63E2CD29-2ED0-B600-F620-60EA44934CB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99" creationId="{DCA07D2F-B282-18AF-6642-8BFEDDF3F3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0" creationId="{D5595864-E696-75E3-9B89-6171B177A1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1" creationId="{321934D5-5356-EEBA-6577-F71C758240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2" creationId="{1918F934-4DAB-32FA-23B6-81011DB83AB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3" creationId="{1BE88732-CF77-E3CF-7E2C-015A03A63FE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4" creationId="{DCA68989-B7CE-8BE0-FE44-C9C725DAFEB5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5" creationId="{61C45AB4-A7EE-3C2B-EF3E-53E21D499CF1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6" creationId="{BD900A41-374F-5FEA-9D6C-584B74C4B54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7" creationId="{5D1CCC33-C21B-CA95-7B89-5ACC829BB5C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8" creationId="{4A438428-6436-0A35-8DBB-79244C54237F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09" creationId="{454E136D-99D2-2D04-7760-64B8176D5F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0" creationId="{FF67A30E-D896-E7D8-A222-35A0F5DF0899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1" creationId="{EAC47AB4-9A1D-48EA-18DB-9BE55852C6F6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2" creationId="{922141E1-CECB-0A5A-6A79-66BFB4700BA0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3" creationId="{4C0BB893-53C6-F69E-162C-99E5D9E8ED1B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4" creationId="{93B3FC65-93F9-35FE-517A-F130B80B5D8A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5" creationId="{AAB35CB7-9CC4-7832-8FED-21317F513E5C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6" creationId="{52560718-0D8E-00D1-34F4-C464E271BF48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7" creationId="{AF5FF610-7CF2-81EE-6D91-416A4C6B4633}"/>
          </ac:spMkLst>
        </pc:spChg>
        <pc:spChg chg="del mod topLvl">
          <ac:chgData name="Sarah Leidolf" userId="7ade9349f3780567" providerId="LiveId" clId="{D61CAC4B-ED18-424D-9AE2-C1D67332E6DB}" dt="2023-10-06T10:17:53.995" v="5295" actId="478"/>
          <ac:spMkLst>
            <pc:docMk/>
            <pc:sldMk cId="224020146" sldId="315"/>
            <ac:spMk id="118" creationId="{E37487A4-60D3-1BF8-69BD-5765C88A6696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19" creationId="{FDA3A241-0942-43B4-D285-F3EAE2C24FE4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0" creationId="{0ADF0118-7E54-3125-B28E-E54D1D2DE2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1" creationId="{85F62F7C-7D00-F853-91D9-1208BEFFD2A3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2" creationId="{D3F98E11-5ED9-3B6D-8BA5-944691BDF79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3" creationId="{EC5087EA-E147-A832-0BA8-229995ABBC3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24" creationId="{259D3540-F4AF-2754-05C6-54D42D9BABF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5" creationId="{5EE11BEE-5025-BDC8-C0FF-154A7F5A20D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6" creationId="{35412A3D-F3F1-7BD9-0030-E5CD715CDBA0}"/>
          </ac:spMkLst>
        </pc:spChg>
        <pc:spChg chg="del mod topLvl">
          <ac:chgData name="Sarah Leidolf" userId="7ade9349f3780567" providerId="LiveId" clId="{D61CAC4B-ED18-424D-9AE2-C1D67332E6DB}" dt="2023-10-06T10:18:01.603" v="5297" actId="478"/>
          <ac:spMkLst>
            <pc:docMk/>
            <pc:sldMk cId="224020146" sldId="315"/>
            <ac:spMk id="127" creationId="{8AB1962F-7B04-6C2F-891A-A42A0D97B1F9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8" creationId="{B702A215-2513-B8AD-6BC6-A452A011C00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29" creationId="{90561407-478D-5CDE-8204-35E062F2AF0F}"/>
          </ac:spMkLst>
        </pc:spChg>
        <pc:spChg chg="del mod topLvl">
          <ac:chgData name="Sarah Leidolf" userId="7ade9349f3780567" providerId="LiveId" clId="{D61CAC4B-ED18-424D-9AE2-C1D67332E6DB}" dt="2023-10-06T10:18:03.325" v="5298" actId="478"/>
          <ac:spMkLst>
            <pc:docMk/>
            <pc:sldMk cId="224020146" sldId="315"/>
            <ac:spMk id="130" creationId="{28E032B2-44A1-EAE4-6533-05E557938D87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1" creationId="{041EA0A6-EF84-A01D-3D86-E2E1A8940395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2" creationId="{59D15BE8-0365-8647-977B-7320794F93A5}"/>
          </ac:spMkLst>
        </pc:spChg>
        <pc:spChg chg="del mod topLvl">
          <ac:chgData name="Sarah Leidolf" userId="7ade9349f3780567" providerId="LiveId" clId="{D61CAC4B-ED18-424D-9AE2-C1D67332E6DB}" dt="2023-10-06T10:18:05.128" v="5299" actId="478"/>
          <ac:spMkLst>
            <pc:docMk/>
            <pc:sldMk cId="224020146" sldId="315"/>
            <ac:spMk id="133" creationId="{FF54F3A1-0403-084A-31E5-BC0ADA490A68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4" creationId="{0BBDC6EC-4A67-8B93-5A51-2AAE7440B9E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5" creationId="{DE2CF845-05FD-B557-078C-2619F48F92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6" creationId="{DDC43F0A-AE3D-FA3C-6593-7D295E5B495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7" creationId="{76E97B73-8C28-C81B-93E4-1B3A0288E08E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8" creationId="{CCB12805-2323-97C4-EE46-43CE638A6636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39" creationId="{12E63945-03C0-4A12-8A2B-FF9F3DDC48B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0" creationId="{533D9633-F4C1-76E7-A740-E798F120F75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1" creationId="{704E1213-1ED4-17E8-C454-699C48671DEB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2" creationId="{D16E255B-DC9A-BDA2-E69C-6D153A489450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3" creationId="{B0DC07A7-B7A8-7794-3FB6-2D946439B54D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4" creationId="{E48CD46D-2D7E-36FD-8350-872390FB982F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5" creationId="{26196C52-E136-704C-E1CF-898A543714D4}"/>
          </ac:spMkLst>
        </pc:spChg>
        <pc:spChg chg="del mod topLvl">
          <ac:chgData name="Sarah Leidolf" userId="7ade9349f3780567" providerId="LiveId" clId="{D61CAC4B-ED18-424D-9AE2-C1D67332E6DB}" dt="2023-10-06T10:17:57.579" v="5296" actId="478"/>
          <ac:spMkLst>
            <pc:docMk/>
            <pc:sldMk cId="224020146" sldId="315"/>
            <ac:spMk id="146" creationId="{01018567-83DC-CB48-5ED0-47132A2B2CA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7" creationId="{5D16F06E-5A73-AD66-F6A4-7AE2BEFF0BBF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48" creationId="{0B6304FE-A78A-105F-21F3-EADFE3956040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0" creationId="{1AC62CB1-F382-D2A5-BD4B-EA49F281FCC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1" creationId="{BC19004E-1389-82AF-5112-E4374C9B502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2" creationId="{71D47BA3-F738-B759-4B31-2E1729601FD1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3" creationId="{BE836E0B-437F-A5D5-CD98-63D335925FA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4" creationId="{8EB8B75A-B309-187F-F39E-15EC4C76016D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5" creationId="{34330837-7396-A080-3EDA-5C6A4884EFD7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6" creationId="{966F72DF-0FD3-C926-F83F-6C9E3755454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7" creationId="{B514F44B-8D6F-E5BB-F3EC-F625F28F058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8" creationId="{8DEF30F4-8847-B572-3C17-4E8CBFA4BA19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59" creationId="{ABCCAE3F-C374-A47F-58E2-29071CF0BC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0" creationId="{A256AE54-2CB2-2029-FC31-206E179F2AF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1" creationId="{FBC7F108-D4ED-280F-DD51-BA03FB7D968A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2" creationId="{542CFCFF-EE46-D05C-993F-88621949A30E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3" creationId="{D5B4ADFA-243F-D1A1-C309-51B0181AB8D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4" creationId="{7CB22F95-1CFC-70E1-4713-5F6F71F75708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5" creationId="{768320CD-0FE3-8293-184E-84F12207716C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6" creationId="{5306DD6F-77B5-55ED-D0C0-25E480D49C15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7" creationId="{4D1E89FD-B267-60CE-5C2B-7129C29E2F8B}"/>
          </ac:spMkLst>
        </pc:spChg>
        <pc:spChg chg="del mod topLvl">
          <ac:chgData name="Sarah Leidolf" userId="7ade9349f3780567" providerId="LiveId" clId="{D61CAC4B-ED18-424D-9AE2-C1D67332E6DB}" dt="2023-10-06T10:17:47.509" v="5294" actId="478"/>
          <ac:spMkLst>
            <pc:docMk/>
            <pc:sldMk cId="224020146" sldId="315"/>
            <ac:spMk id="168" creationId="{202E1EC0-4CDB-19AD-363F-A02EB1BEF9D0}"/>
          </ac:spMkLst>
        </pc:spChg>
        <pc:grpChg chg="del mod">
          <ac:chgData name="Sarah Leidolf" userId="7ade9349f3780567" providerId="LiveId" clId="{D61CAC4B-ED18-424D-9AE2-C1D67332E6DB}" dt="2023-10-06T10:12:31.466" v="5226" actId="165"/>
          <ac:grpSpMkLst>
            <pc:docMk/>
            <pc:sldMk cId="224020146" sldId="315"/>
            <ac:grpSpMk id="10" creationId="{4E3E2267-61E5-BB61-52D8-DDE70D86AB34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1" creationId="{2FFD8830-E515-0B44-F0C4-CEACC7D5BC29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18" creationId="{453470AA-7366-8805-9743-AAACB48E44CA}"/>
          </ac:grpSpMkLst>
        </pc:grpChg>
        <pc:grpChg chg="del mod topLvl">
          <ac:chgData name="Sarah Leidolf" userId="7ade9349f3780567" providerId="LiveId" clId="{D61CAC4B-ED18-424D-9AE2-C1D67332E6DB}" dt="2023-10-06T10:12:34.678" v="5227" actId="165"/>
          <ac:grpSpMkLst>
            <pc:docMk/>
            <pc:sldMk cId="224020146" sldId="315"/>
            <ac:grpSpMk id="63" creationId="{7B3D0723-6F9B-CEC5-8B6A-5E9F07EB2315}"/>
          </ac:grpSpMkLst>
        </pc:grpChg>
        <pc:grpChg chg="add mod">
          <ac:chgData name="Sarah Leidolf" userId="7ade9349f3780567" providerId="LiveId" clId="{D61CAC4B-ED18-424D-9AE2-C1D67332E6DB}" dt="2023-10-06T10:14:53.361" v="5244" actId="164"/>
          <ac:grpSpMkLst>
            <pc:docMk/>
            <pc:sldMk cId="224020146" sldId="315"/>
            <ac:grpSpMk id="87" creationId="{3A61E89C-32B2-3C5A-D544-D50F8E250C77}"/>
          </ac:grpSpMkLst>
        </pc:grpChg>
        <pc:grpChg chg="del mod">
          <ac:chgData name="Sarah Leidolf" userId="7ade9349f3780567" providerId="LiveId" clId="{D61CAC4B-ED18-424D-9AE2-C1D67332E6DB}" dt="2023-10-06T10:17:41.204" v="5292" actId="165"/>
          <ac:grpSpMkLst>
            <pc:docMk/>
            <pc:sldMk cId="224020146" sldId="315"/>
            <ac:grpSpMk id="88" creationId="{FC27053D-90C9-B2F7-7E1A-FB7E95EB66C9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89" creationId="{AC71464A-40AC-E966-7D41-EA6BC0DE3A14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96" creationId="{8553FBF4-A498-B6E6-BF82-C1D5FA409C93}"/>
          </ac:grpSpMkLst>
        </pc:grpChg>
        <pc:grpChg chg="del mod topLvl">
          <ac:chgData name="Sarah Leidolf" userId="7ade9349f3780567" providerId="LiveId" clId="{D61CAC4B-ED18-424D-9AE2-C1D67332E6DB}" dt="2023-10-06T10:17:44.259" v="5293" actId="165"/>
          <ac:grpSpMkLst>
            <pc:docMk/>
            <pc:sldMk cId="224020146" sldId="315"/>
            <ac:grpSpMk id="149" creationId="{6A622492-A574-B77A-95E5-19B26A7C3048}"/>
          </ac:grpSpMkLst>
        </pc:grpChg>
        <pc:grpChg chg="add mod">
          <ac:chgData name="Sarah Leidolf" userId="7ade9349f3780567" providerId="LiveId" clId="{D61CAC4B-ED18-424D-9AE2-C1D67332E6DB}" dt="2023-10-06T10:18:10.779" v="5300" actId="164"/>
          <ac:grpSpMkLst>
            <pc:docMk/>
            <pc:sldMk cId="224020146" sldId="315"/>
            <ac:grpSpMk id="169" creationId="{DD677313-BC38-0670-07F5-E93DD92E3373}"/>
          </ac:grpSpMkLst>
        </pc:grpChg>
        <pc:graphicFrameChg chg="add del mod">
          <ac:chgData name="Sarah Leidolf" userId="7ade9349f3780567" providerId="LiveId" clId="{D61CAC4B-ED18-424D-9AE2-C1D67332E6DB}" dt="2023-10-06T10:06:21.294" v="5198" actId="478"/>
          <ac:graphicFrameMkLst>
            <pc:docMk/>
            <pc:sldMk cId="224020146" sldId="315"/>
            <ac:graphicFrameMk id="4" creationId="{71C4ACB7-3449-BAAA-ABF5-67F67CED8080}"/>
          </ac:graphicFrameMkLst>
        </pc:graphicFrameChg>
        <pc:graphicFrameChg chg="add del mod">
          <ac:chgData name="Sarah Leidolf" userId="7ade9349f3780567" providerId="LiveId" clId="{D61CAC4B-ED18-424D-9AE2-C1D67332E6DB}" dt="2023-10-06T10:07:53.260" v="5201" actId="478"/>
          <ac:graphicFrameMkLst>
            <pc:docMk/>
            <pc:sldMk cId="224020146" sldId="315"/>
            <ac:graphicFrameMk id="5" creationId="{7A5D6664-7C4C-2F1B-0E4C-96104C189956}"/>
          </ac:graphicFrameMkLst>
        </pc:graphicFrameChg>
        <pc:picChg chg="add del mod">
          <ac:chgData name="Sarah Leidolf" userId="7ade9349f3780567" providerId="LiveId" clId="{D61CAC4B-ED18-424D-9AE2-C1D67332E6DB}" dt="2023-10-06T10:17:39.076" v="5291" actId="27803"/>
          <ac:picMkLst>
            <pc:docMk/>
            <pc:sldMk cId="224020146" sldId="315"/>
            <ac:picMk id="7" creationId="{64F47A91-9470-F97A-3B9C-574E5C0C7973}"/>
          </ac:picMkLst>
        </pc:picChg>
        <pc:picChg chg="add del mod">
          <ac:chgData name="Sarah Leidolf" userId="7ade9349f3780567" providerId="LiveId" clId="{D61CAC4B-ED18-424D-9AE2-C1D67332E6DB}" dt="2023-10-06T10:12:29.203" v="5225" actId="27803"/>
          <ac:picMkLst>
            <pc:docMk/>
            <pc:sldMk cId="224020146" sldId="315"/>
            <ac:picMk id="9" creationId="{A9247273-4030-802E-6C1A-9F34831975B9}"/>
          </ac:picMkLst>
        </pc:picChg>
      </pc:sldChg>
      <pc:sldChg chg="addSp delSp modSp new del mod delAnim modAnim">
        <pc:chgData name="Sarah Leidolf" userId="7ade9349f3780567" providerId="LiveId" clId="{D61CAC4B-ED18-424D-9AE2-C1D67332E6DB}" dt="2023-10-04T13:15:49.140" v="1858" actId="47"/>
        <pc:sldMkLst>
          <pc:docMk/>
          <pc:sldMk cId="3191247120" sldId="315"/>
        </pc:sldMkLst>
        <pc:spChg chg="del">
          <ac:chgData name="Sarah Leidolf" userId="7ade9349f3780567" providerId="LiveId" clId="{D61CAC4B-ED18-424D-9AE2-C1D67332E6DB}" dt="2023-10-04T12:38:07.466" v="1208" actId="478"/>
          <ac:spMkLst>
            <pc:docMk/>
            <pc:sldMk cId="3191247120" sldId="315"/>
            <ac:spMk id="3" creationId="{99788831-E6C1-9074-2B90-0F41F25AFA6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4" creationId="{7DBD113A-C159-792D-113D-7980A1AC2C8D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5" creationId="{9A1BACF2-878E-7F59-6C55-BE8DAA0C8B70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0" creationId="{C94F8201-2975-8745-5C16-07BFBCAC1816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11" creationId="{3F4BFFF1-279D-7AC6-95FE-2726789CC53A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19" creationId="{E94ABC1F-3E9C-4188-5F6F-9291A85F6033}"/>
          </ac:spMkLst>
        </pc:spChg>
        <pc:spChg chg="mod topLvl">
          <ac:chgData name="Sarah Leidolf" userId="7ade9349f3780567" providerId="LiveId" clId="{D61CAC4B-ED18-424D-9AE2-C1D67332E6DB}" dt="2023-10-04T12:38:18.855" v="1210" actId="165"/>
          <ac:spMkLst>
            <pc:docMk/>
            <pc:sldMk cId="3191247120" sldId="315"/>
            <ac:spMk id="20" creationId="{94C20DE9-8F0E-B0A2-EFAD-8C75C2E7A771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1" creationId="{CCC2DB91-22F0-671E-AEBA-92BE627D55C6}"/>
          </ac:spMkLst>
        </pc:spChg>
        <pc:spChg chg="del mod topLvl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2" creationId="{1D3F21F5-CB7F-7DD1-1D25-FFD67A115DA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5" creationId="{78FBA1F9-D2E1-74BD-3845-363600022B06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6" creationId="{2EA9E004-5B19-89EB-BED9-453AF46EB9DC}"/>
          </ac:spMkLst>
        </pc:spChg>
        <pc:spChg chg="add del mod">
          <ac:chgData name="Sarah Leidolf" userId="7ade9349f3780567" providerId="LiveId" clId="{D61CAC4B-ED18-424D-9AE2-C1D67332E6DB}" dt="2023-10-04T12:38:23.953" v="1211" actId="478"/>
          <ac:spMkLst>
            <pc:docMk/>
            <pc:sldMk cId="3191247120" sldId="315"/>
            <ac:spMk id="27" creationId="{F2ABC00F-084B-B71F-13AD-3FC83070AE8A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8" creationId="{081593CC-C912-C880-5C78-C8FBF9AF9B4F}"/>
          </ac:spMkLst>
        </pc:spChg>
        <pc:spChg chg="add mod">
          <ac:chgData name="Sarah Leidolf" userId="7ade9349f3780567" providerId="LiveId" clId="{D61CAC4B-ED18-424D-9AE2-C1D67332E6DB}" dt="2023-10-04T12:38:08.625" v="1209"/>
          <ac:spMkLst>
            <pc:docMk/>
            <pc:sldMk cId="3191247120" sldId="315"/>
            <ac:spMk id="29" creationId="{8E08A0DE-BBE8-0934-04C5-6FD633E21C85}"/>
          </ac:spMkLst>
        </pc:spChg>
        <pc:grpChg chg="add del mod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9" creationId="{986BED44-573F-992E-0FA0-B56B6AFFF71A}"/>
          </ac:grpSpMkLst>
        </pc:grpChg>
        <pc:grpChg chg="mod topLvl">
          <ac:chgData name="Sarah Leidolf" userId="7ade9349f3780567" providerId="LiveId" clId="{D61CAC4B-ED18-424D-9AE2-C1D67332E6DB}" dt="2023-10-04T12:38:18.855" v="1210" actId="165"/>
          <ac:grpSpMkLst>
            <pc:docMk/>
            <pc:sldMk cId="3191247120" sldId="315"/>
            <ac:grpSpMk id="12" creationId="{A1D3C19B-6BC1-45E4-FDE0-7A3A8791A343}"/>
          </ac:grpSpMkLst>
        </pc:grp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6" creationId="{928A3AFA-3ED3-0CBD-8140-F2D2C85EFE62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7" creationId="{40B12236-5DE9-2380-0EED-FD419CBFC22B}"/>
          </ac:cxnSpMkLst>
        </pc:cxnChg>
        <pc:cxnChg chg="add mod">
          <ac:chgData name="Sarah Leidolf" userId="7ade9349f3780567" providerId="LiveId" clId="{D61CAC4B-ED18-424D-9AE2-C1D67332E6DB}" dt="2023-10-04T12:38:08.625" v="1209"/>
          <ac:cxnSpMkLst>
            <pc:docMk/>
            <pc:sldMk cId="3191247120" sldId="315"/>
            <ac:cxnSpMk id="8" creationId="{E015A2E4-649E-DEDB-B7EC-78FE07D76123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3" creationId="{CDF32820-32CE-34FB-A317-0A421F79E1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4" creationId="{0B644A01-83EB-6B76-E61E-72E166A6F8AD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5" creationId="{DADE11C5-5E34-6A1D-C2FE-DB7B9257C71A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6" creationId="{43EC7DD6-39F4-DAA2-2562-AB8A4D93D68E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7" creationId="{4D79093B-475A-F3AD-88E3-638A6E47F4F5}"/>
          </ac:cxnSpMkLst>
        </pc:cxnChg>
        <pc:cxnChg chg="mod topLvl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18" creationId="{7448E940-8A2B-150C-0782-EEFB4979F050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3" creationId="{0166DFD5-8B32-D639-5283-5D769049BF8C}"/>
          </ac:cxnSpMkLst>
        </pc:cxnChg>
        <pc:cxnChg chg="mod">
          <ac:chgData name="Sarah Leidolf" userId="7ade9349f3780567" providerId="LiveId" clId="{D61CAC4B-ED18-424D-9AE2-C1D67332E6DB}" dt="2023-10-04T12:38:18.855" v="1210" actId="165"/>
          <ac:cxnSpMkLst>
            <pc:docMk/>
            <pc:sldMk cId="3191247120" sldId="315"/>
            <ac:cxnSpMk id="24" creationId="{3356EDD5-1A55-8742-6432-D70000D4B58B}"/>
          </ac:cxnSpMkLst>
        </pc:cxnChg>
      </pc:sldChg>
      <pc:sldChg chg="addSp delSp modSp new del mod ord">
        <pc:chgData name="Sarah Leidolf" userId="7ade9349f3780567" providerId="LiveId" clId="{D61CAC4B-ED18-424D-9AE2-C1D67332E6DB}" dt="2023-10-04T13:10:15.287" v="1733" actId="47"/>
        <pc:sldMkLst>
          <pc:docMk/>
          <pc:sldMk cId="926568131" sldId="316"/>
        </pc:sldMkLst>
        <pc:spChg chg="del">
          <ac:chgData name="Sarah Leidolf" userId="7ade9349f3780567" providerId="LiveId" clId="{D61CAC4B-ED18-424D-9AE2-C1D67332E6DB}" dt="2023-10-04T13:02:27.211" v="1635" actId="478"/>
          <ac:spMkLst>
            <pc:docMk/>
            <pc:sldMk cId="926568131" sldId="316"/>
            <ac:spMk id="3" creationId="{89D13791-5DCB-1A6B-E5B1-67C0BBB5F661}"/>
          </ac:spMkLst>
        </pc:spChg>
        <pc:graphicFrameChg chg="add del mod modGraphic">
          <ac:chgData name="Sarah Leidolf" userId="7ade9349f3780567" providerId="LiveId" clId="{D61CAC4B-ED18-424D-9AE2-C1D67332E6DB}" dt="2023-10-04T13:09:04.438" v="1716" actId="21"/>
          <ac:graphicFrameMkLst>
            <pc:docMk/>
            <pc:sldMk cId="926568131" sldId="316"/>
            <ac:graphicFrameMk id="4" creationId="{604D372E-9FC3-AC3D-25D7-4FCF898EC7B5}"/>
          </ac:graphicFrameMkLst>
        </pc:graphicFrameChg>
      </pc:sldChg>
      <pc:sldChg chg="addSp delSp modSp new del mod modClrScheme chgLayout">
        <pc:chgData name="Sarah Leidolf" userId="7ade9349f3780567" providerId="LiveId" clId="{D61CAC4B-ED18-424D-9AE2-C1D67332E6DB}" dt="2023-10-04T13:00:16.258" v="1633" actId="47"/>
        <pc:sldMkLst>
          <pc:docMk/>
          <pc:sldMk cId="2246951906" sldId="316"/>
        </pc:sldMkLst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2" creationId="{9E71190A-3D18-F629-7789-4AC08B838D11}"/>
          </ac:spMkLst>
        </pc:spChg>
        <pc:spChg chg="del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3" creationId="{9A2B383D-7CE7-9214-9466-596ABD7DEEC1}"/>
          </ac:spMkLst>
        </pc:spChg>
        <pc:spChg chg="del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4" creationId="{6B9D95F5-9791-AC10-DC1E-775DB49B89EF}"/>
          </ac:spMkLst>
        </pc:spChg>
        <pc:spChg chg="add mod ord">
          <ac:chgData name="Sarah Leidolf" userId="7ade9349f3780567" providerId="LiveId" clId="{D61CAC4B-ED18-424D-9AE2-C1D67332E6DB}" dt="2023-10-04T12:44:41.820" v="1293" actId="700"/>
          <ac:spMkLst>
            <pc:docMk/>
            <pc:sldMk cId="2246951906" sldId="316"/>
            <ac:spMk id="5" creationId="{91EB913B-3BE5-D0E9-42F7-F40D7D5E8CAE}"/>
          </ac:spMkLst>
        </pc:spChg>
        <pc:spChg chg="add del mod ord">
          <ac:chgData name="Sarah Leidolf" userId="7ade9349f3780567" providerId="LiveId" clId="{D61CAC4B-ED18-424D-9AE2-C1D67332E6DB}" dt="2023-10-04T12:44:45.219" v="1294" actId="478"/>
          <ac:spMkLst>
            <pc:docMk/>
            <pc:sldMk cId="2246951906" sldId="316"/>
            <ac:spMk id="6" creationId="{51F05BDD-7D77-83D7-22C8-556DB773E72A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1" creationId="{6A0CFA7A-2E06-1F3B-FDD0-1759ED14AF8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2" creationId="{D0B60820-2BD9-4430-578C-F745E5F7B14C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3" creationId="{404015FD-7154-2127-7AF9-E36AD6326ACD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4" creationId="{3CF4EB23-7AF5-2FD6-8DFC-4F67B8673D18}"/>
          </ac:spMkLst>
        </pc:spChg>
        <pc:spChg chg="mod">
          <ac:chgData name="Sarah Leidolf" userId="7ade9349f3780567" providerId="LiveId" clId="{D61CAC4B-ED18-424D-9AE2-C1D67332E6DB}" dt="2023-10-04T12:49:40.616" v="1309" actId="18245"/>
          <ac:spMkLst>
            <pc:docMk/>
            <pc:sldMk cId="2246951906" sldId="316"/>
            <ac:spMk id="15" creationId="{C0C58924-9ECA-F549-41D0-982E95B6DE66}"/>
          </ac:spMkLst>
        </pc:spChg>
        <pc:spChg chg="mod">
          <ac:chgData name="Sarah Leidolf" userId="7ade9349f3780567" providerId="LiveId" clId="{D61CAC4B-ED18-424D-9AE2-C1D67332E6DB}" dt="2023-10-04T12:49:38.412" v="1308" actId="18245"/>
          <ac:spMkLst>
            <pc:docMk/>
            <pc:sldMk cId="2246951906" sldId="316"/>
            <ac:spMk id="16" creationId="{E35DA951-A902-848C-7ADA-A4D0D7C225E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8" creationId="{111A7583-38B5-B001-43DC-05560C951CD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19" creationId="{40F03144-5218-5294-58FA-77C9F05A4887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0" creationId="{2AEA257E-7195-CEB9-33DE-4D5B7F686746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1" creationId="{7E3076AF-67E8-C745-AD15-16DF572CA910}"/>
          </ac:spMkLst>
        </pc:spChg>
        <pc:spChg chg="mod">
          <ac:chgData name="Sarah Leidolf" userId="7ade9349f3780567" providerId="LiveId" clId="{D61CAC4B-ED18-424D-9AE2-C1D67332E6DB}" dt="2023-10-04T12:50:19.030" v="1317" actId="18245"/>
          <ac:spMkLst>
            <pc:docMk/>
            <pc:sldMk cId="2246951906" sldId="316"/>
            <ac:spMk id="22" creationId="{77BFAD1D-ECE8-4C2B-9B56-02A1ABB402BB}"/>
          </ac:spMkLst>
        </pc:spChg>
        <pc:spChg chg="mod">
          <ac:chgData name="Sarah Leidolf" userId="7ade9349f3780567" providerId="LiveId" clId="{D61CAC4B-ED18-424D-9AE2-C1D67332E6DB}" dt="2023-10-04T12:49:51.942" v="1310" actId="18245"/>
          <ac:spMkLst>
            <pc:docMk/>
            <pc:sldMk cId="2246951906" sldId="316"/>
            <ac:spMk id="23" creationId="{D6559241-DF21-6F5E-897E-5A2BE8D2B3EA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5" creationId="{C0A85216-7AAC-D8B2-B897-7DD1DACD652B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6" creationId="{A4B97DA2-DBCD-0D20-F1F9-2708B3D2BCF4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7" creationId="{4346AF27-C373-6FE2-468C-25292844D6F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8" creationId="{2B8A2A11-D1BC-9C1E-D5E4-5E043BFFF688}"/>
          </ac:spMkLst>
        </pc:spChg>
        <pc:spChg chg="mod">
          <ac:chgData name="Sarah Leidolf" userId="7ade9349f3780567" providerId="LiveId" clId="{D61CAC4B-ED18-424D-9AE2-C1D67332E6DB}" dt="2023-10-04T12:50:34.890" v="1322" actId="18245"/>
          <ac:spMkLst>
            <pc:docMk/>
            <pc:sldMk cId="2246951906" sldId="316"/>
            <ac:spMk id="29" creationId="{A7F15DC0-5E9B-75F1-9C78-DFDD2E58018C}"/>
          </ac:spMkLst>
        </pc:spChg>
        <pc:spChg chg="mod">
          <ac:chgData name="Sarah Leidolf" userId="7ade9349f3780567" providerId="LiveId" clId="{D61CAC4B-ED18-424D-9AE2-C1D67332E6DB}" dt="2023-10-04T12:50:26.230" v="1319" actId="18245"/>
          <ac:spMkLst>
            <pc:docMk/>
            <pc:sldMk cId="2246951906" sldId="316"/>
            <ac:spMk id="30" creationId="{435026B0-68DA-347E-DA81-61E6EEFD0F15}"/>
          </ac:spMkLst>
        </pc:spChg>
        <pc:spChg chg="mod">
          <ac:chgData name="Sarah Leidolf" userId="7ade9349f3780567" providerId="LiveId" clId="{D61CAC4B-ED18-424D-9AE2-C1D67332E6DB}" dt="2023-10-04T12:56:35.781" v="1550" actId="1582"/>
          <ac:spMkLst>
            <pc:docMk/>
            <pc:sldMk cId="2246951906" sldId="316"/>
            <ac:spMk id="32" creationId="{8033F0EC-D565-46F5-424B-261F7BAAD935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3" creationId="{D2EAC6B2-044C-3C5F-3F75-310D8B63D9DF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4" creationId="{9222F275-F104-A9D1-722C-FF874B9C030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5" creationId="{DB8ED067-AC15-7A20-8F63-893884CEE7BE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6" creationId="{8344100C-EF3A-F70C-8C2E-F684B8251EC2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7" creationId="{F14249AB-D57D-3890-6484-AB44848C42FA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8" creationId="{17804E56-05A3-B135-6474-A41DDA98754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39" creationId="{BF868010-572B-9EC2-5B2B-4F83DAECF730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0" creationId="{68EADB75-C9FA-92C7-EA31-9E4E96BD0EAC}"/>
          </ac:spMkLst>
        </pc:spChg>
        <pc:spChg chg="mod">
          <ac:chgData name="Sarah Leidolf" userId="7ade9349f3780567" providerId="LiveId" clId="{D61CAC4B-ED18-424D-9AE2-C1D67332E6DB}" dt="2023-10-04T12:52:10.031" v="1334" actId="18245"/>
          <ac:spMkLst>
            <pc:docMk/>
            <pc:sldMk cId="2246951906" sldId="316"/>
            <ac:spMk id="41" creationId="{A7A6FBD3-789C-0AB0-2432-4F7283FC5943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2" creationId="{84CDBB4E-B013-6D81-F373-F92B470F6AE2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3" creationId="{6C7B3802-1CAC-4CEC-3E7D-1F040AF9C5C9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4" creationId="{8F64D08D-FFBD-ECB7-12A8-E3DE988C62AD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5" creationId="{31FF6FE1-E70A-58C7-F54A-1578178B9BB6}"/>
          </ac:spMkLst>
        </pc:spChg>
        <pc:spChg chg="add del mod">
          <ac:chgData name="Sarah Leidolf" userId="7ade9349f3780567" providerId="LiveId" clId="{D61CAC4B-ED18-424D-9AE2-C1D67332E6DB}" dt="2023-10-04T12:58:13.535" v="1577" actId="21"/>
          <ac:spMkLst>
            <pc:docMk/>
            <pc:sldMk cId="2246951906" sldId="316"/>
            <ac:spMk id="46" creationId="{87C7A033-1887-A0AB-D625-FDFF70402B4B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1" creationId="{FD6B5824-7185-77E2-8952-7F9538101FEC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2" creationId="{50E61998-E696-7638-2D6E-6E51643F0AB6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3" creationId="{41FAA840-F79B-9FFB-D9E2-F99474467C2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4" creationId="{34C67A63-D9C4-0E81-8972-6B1D635894D5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5" creationId="{3F00F91E-9844-DA01-3800-4798AF4C7E3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6" creationId="{37D527EB-5D3D-45BE-C66D-951509E99614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7" creationId="{EE4562AB-28E7-8CCD-A07A-3279726DCD10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8" creationId="{52260B08-7B63-6D6C-24DC-A57C21F665A2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59" creationId="{7A6C97F3-E10C-2E26-0F8A-5CB47EF91738}"/>
          </ac:spMkLst>
        </pc:spChg>
        <pc:spChg chg="mod">
          <ac:chgData name="Sarah Leidolf" userId="7ade9349f3780567" providerId="LiveId" clId="{D61CAC4B-ED18-424D-9AE2-C1D67332E6DB}" dt="2023-10-04T12:58:02.006" v="1574"/>
          <ac:spMkLst>
            <pc:docMk/>
            <pc:sldMk cId="2246951906" sldId="316"/>
            <ac:spMk id="60" creationId="{35288363-18FD-3962-D86F-F9F811171F4C}"/>
          </ac:spMkLst>
        </pc:spChg>
        <pc:grpChg chg="mod">
          <ac:chgData name="Sarah Leidolf" userId="7ade9349f3780567" providerId="LiveId" clId="{D61CAC4B-ED18-424D-9AE2-C1D67332E6DB}" dt="2023-10-04T12:49:40.616" v="1309" actId="18245"/>
          <ac:grpSpMkLst>
            <pc:docMk/>
            <pc:sldMk cId="2246951906" sldId="316"/>
            <ac:grpSpMk id="10" creationId="{4552C396-28B5-D176-5AB9-CB9AF3B51131}"/>
          </ac:grpSpMkLst>
        </pc:grpChg>
        <pc:grpChg chg="mod">
          <ac:chgData name="Sarah Leidolf" userId="7ade9349f3780567" providerId="LiveId" clId="{D61CAC4B-ED18-424D-9AE2-C1D67332E6DB}" dt="2023-10-04T12:50:19.030" v="1317" actId="18245"/>
          <ac:grpSpMkLst>
            <pc:docMk/>
            <pc:sldMk cId="2246951906" sldId="316"/>
            <ac:grpSpMk id="17" creationId="{18363E0F-2021-C850-D7BB-14AD2336807C}"/>
          </ac:grpSpMkLst>
        </pc:grpChg>
        <pc:grpChg chg="mod">
          <ac:chgData name="Sarah Leidolf" userId="7ade9349f3780567" providerId="LiveId" clId="{D61CAC4B-ED18-424D-9AE2-C1D67332E6DB}" dt="2023-10-04T12:50:34.890" v="1322" actId="18245"/>
          <ac:grpSpMkLst>
            <pc:docMk/>
            <pc:sldMk cId="2246951906" sldId="316"/>
            <ac:grpSpMk id="24" creationId="{D5696004-1DDA-C431-1199-45C5D132260C}"/>
          </ac:grpSpMkLst>
        </pc:grpChg>
        <pc:grpChg chg="del mod">
          <ac:chgData name="Sarah Leidolf" userId="7ade9349f3780567" providerId="LiveId" clId="{D61CAC4B-ED18-424D-9AE2-C1D67332E6DB}" dt="2023-10-04T12:58:08.048" v="1576" actId="478"/>
          <ac:grpSpMkLst>
            <pc:docMk/>
            <pc:sldMk cId="2246951906" sldId="316"/>
            <ac:grpSpMk id="31" creationId="{B183AEC6-C995-AFF6-04FD-16F37A4A2B99}"/>
          </ac:grpSpMkLst>
        </pc:grpChg>
        <pc:grpChg chg="add del mod">
          <ac:chgData name="Sarah Leidolf" userId="7ade9349f3780567" providerId="LiveId" clId="{D61CAC4B-ED18-424D-9AE2-C1D67332E6DB}" dt="2023-10-04T12:58:06.111" v="1575" actId="478"/>
          <ac:grpSpMkLst>
            <pc:docMk/>
            <pc:sldMk cId="2246951906" sldId="316"/>
            <ac:grpSpMk id="50" creationId="{0AC93B4F-E51E-B309-746D-988F98109DB5}"/>
          </ac:grpSpMkLst>
        </pc:grpChg>
        <pc:graphicFrameChg chg="add del modGraphic">
          <ac:chgData name="Sarah Leidolf" userId="7ade9349f3780567" providerId="LiveId" clId="{D61CAC4B-ED18-424D-9AE2-C1D67332E6DB}" dt="2023-10-04T12:47:04.024" v="1296" actId="478"/>
          <ac:graphicFrameMkLst>
            <pc:docMk/>
            <pc:sldMk cId="2246951906" sldId="316"/>
            <ac:graphicFrameMk id="7" creationId="{424D6EB4-63D1-F7BA-B24F-8E0F75E64E6A}"/>
          </ac:graphicFrameMkLst>
        </pc:graphicFrameChg>
        <pc:graphicFrameChg chg="add del modGraphic">
          <ac:chgData name="Sarah Leidolf" userId="7ade9349f3780567" providerId="LiveId" clId="{D61CAC4B-ED18-424D-9AE2-C1D67332E6DB}" dt="2023-10-04T12:47:32.319" v="1298" actId="1032"/>
          <ac:graphicFrameMkLst>
            <pc:docMk/>
            <pc:sldMk cId="2246951906" sldId="316"/>
            <ac:graphicFrameMk id="8" creationId="{1082B385-4535-6D1F-EA06-CABA4E882DE3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2:10.031" v="1334" actId="18245"/>
          <ac:graphicFrameMkLst>
            <pc:docMk/>
            <pc:sldMk cId="2246951906" sldId="316"/>
            <ac:graphicFrameMk id="9" creationId="{E69770A8-7A1C-31C6-210D-A454F7BFD712}"/>
          </ac:graphicFrameMkLst>
        </pc:graphicFrameChg>
        <pc:graphicFrameChg chg="add del mod modGraphic">
          <ac:chgData name="Sarah Leidolf" userId="7ade9349f3780567" providerId="LiveId" clId="{D61CAC4B-ED18-424D-9AE2-C1D67332E6DB}" dt="2023-10-04T12:57:31.230" v="1556" actId="478"/>
          <ac:graphicFrameMkLst>
            <pc:docMk/>
            <pc:sldMk cId="2246951906" sldId="316"/>
            <ac:graphicFrameMk id="49" creationId="{41DEA792-29AB-2714-6902-559610D45102}"/>
          </ac:graphicFrameMkLst>
        </pc:graphicFrameChg>
      </pc:sldChg>
      <pc:sldChg chg="new del">
        <pc:chgData name="Sarah Leidolf" userId="7ade9349f3780567" providerId="LiveId" clId="{D61CAC4B-ED18-424D-9AE2-C1D67332E6DB}" dt="2023-10-06T10:08:10.687" v="5204" actId="47"/>
        <pc:sldMkLst>
          <pc:docMk/>
          <pc:sldMk cId="3038779986" sldId="316"/>
        </pc:sldMkLst>
      </pc:sldChg>
      <pc:sldChg chg="addSp delSp modSp new del mod delAnim modAnim">
        <pc:chgData name="Sarah Leidolf" userId="7ade9349f3780567" providerId="LiveId" clId="{D61CAC4B-ED18-424D-9AE2-C1D67332E6DB}" dt="2023-10-04T13:29:16.109" v="2104" actId="47"/>
        <pc:sldMkLst>
          <pc:docMk/>
          <pc:sldMk cId="3583000392" sldId="316"/>
        </pc:sldMkLst>
        <pc:spChg chg="del">
          <ac:chgData name="Sarah Leidolf" userId="7ade9349f3780567" providerId="LiveId" clId="{D61CAC4B-ED18-424D-9AE2-C1D67332E6DB}" dt="2023-10-04T13:11:19.437" v="1760" actId="478"/>
          <ac:spMkLst>
            <pc:docMk/>
            <pc:sldMk cId="3583000392" sldId="316"/>
            <ac:spMk id="3" creationId="{DC4B8C13-FE65-ACE9-751A-FD217A453C7A}"/>
          </ac:spMkLst>
        </pc:spChg>
        <pc:spChg chg="add mod">
          <ac:chgData name="Sarah Leidolf" userId="7ade9349f3780567" providerId="LiveId" clId="{D61CAC4B-ED18-424D-9AE2-C1D67332E6DB}" dt="2023-10-04T13:11:51.962" v="1769" actId="1076"/>
          <ac:spMkLst>
            <pc:docMk/>
            <pc:sldMk cId="3583000392" sldId="316"/>
            <ac:spMk id="4" creationId="{2B9C6E92-F238-92DC-C28A-DAC4D48A4528}"/>
          </ac:spMkLst>
        </pc:spChg>
        <pc:spChg chg="add del mod">
          <ac:chgData name="Sarah Leidolf" userId="7ade9349f3780567" providerId="LiveId" clId="{D61CAC4B-ED18-424D-9AE2-C1D67332E6DB}" dt="2023-10-04T13:11:27.347" v="1762" actId="478"/>
          <ac:spMkLst>
            <pc:docMk/>
            <pc:sldMk cId="3583000392" sldId="316"/>
            <ac:spMk id="8" creationId="{5792BF96-E37A-0491-587C-9DF048E22A1A}"/>
          </ac:spMkLst>
        </pc:spChg>
        <pc:spChg chg="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0" creationId="{42712DB2-67F5-8065-66BB-8CEA83630ACB}"/>
          </ac:spMkLst>
        </pc:spChg>
        <pc:spChg chg="del mod topLvl">
          <ac:chgData name="Sarah Leidolf" userId="7ade9349f3780567" providerId="LiveId" clId="{D61CAC4B-ED18-424D-9AE2-C1D67332E6DB}" dt="2023-10-04T13:13:31.493" v="1811" actId="478"/>
          <ac:spMkLst>
            <pc:docMk/>
            <pc:sldMk cId="3583000392" sldId="316"/>
            <ac:spMk id="12" creationId="{7719FECC-0987-CB4B-1292-5A2D9A6AA613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15" creationId="{B0D2F9A7-06ED-38FF-8504-06252F049ECB}"/>
          </ac:spMkLst>
        </pc:spChg>
        <pc:spChg chg="add del mod">
          <ac:chgData name="Sarah Leidolf" userId="7ade9349f3780567" providerId="LiveId" clId="{D61CAC4B-ED18-424D-9AE2-C1D67332E6DB}" dt="2023-10-04T13:13:08.704" v="1799" actId="478"/>
          <ac:spMkLst>
            <pc:docMk/>
            <pc:sldMk cId="3583000392" sldId="316"/>
            <ac:spMk id="16" creationId="{07197554-1056-3000-7E36-820A9B6667FC}"/>
          </ac:spMkLst>
        </pc:spChg>
        <pc:spChg chg="mod topLvl">
          <ac:chgData name="Sarah Leidolf" userId="7ade9349f3780567" providerId="LiveId" clId="{D61CAC4B-ED18-424D-9AE2-C1D67332E6DB}" dt="2023-10-04T13:13:26.620" v="1809" actId="6549"/>
          <ac:spMkLst>
            <pc:docMk/>
            <pc:sldMk cId="3583000392" sldId="316"/>
            <ac:spMk id="18" creationId="{9E5D30A9-D397-569A-47CD-51BAE1AE1787}"/>
          </ac:spMkLst>
        </pc:spChg>
        <pc:spChg chg="mod">
          <ac:chgData name="Sarah Leidolf" userId="7ade9349f3780567" providerId="LiveId" clId="{D61CAC4B-ED18-424D-9AE2-C1D67332E6DB}" dt="2023-10-04T13:11:24.449" v="1761"/>
          <ac:spMkLst>
            <pc:docMk/>
            <pc:sldMk cId="3583000392" sldId="316"/>
            <ac:spMk id="23" creationId="{C548BE2B-8D52-4549-6D0B-EAE75A5E62AC}"/>
          </ac:spMkLst>
        </pc:spChg>
        <pc:spChg chg="mod">
          <ac:chgData name="Sarah Leidolf" userId="7ade9349f3780567" providerId="LiveId" clId="{D61CAC4B-ED18-424D-9AE2-C1D67332E6DB}" dt="2023-10-04T13:13:18.452" v="1804" actId="20577"/>
          <ac:spMkLst>
            <pc:docMk/>
            <pc:sldMk cId="3583000392" sldId="316"/>
            <ac:spMk id="24" creationId="{193A8702-63E5-4E02-BBD9-74F57266BB61}"/>
          </ac:spMkLst>
        </pc:spChg>
        <pc:spChg chg="mod">
          <ac:chgData name="Sarah Leidolf" userId="7ade9349f3780567" providerId="LiveId" clId="{D61CAC4B-ED18-424D-9AE2-C1D67332E6DB}" dt="2023-10-04T13:13:20.235" v="1805" actId="20577"/>
          <ac:spMkLst>
            <pc:docMk/>
            <pc:sldMk cId="3583000392" sldId="316"/>
            <ac:spMk id="25" creationId="{58AFE80A-0B6B-D6FA-8FDE-24446AC2FDD2}"/>
          </ac:spMkLst>
        </pc:spChg>
        <pc:spChg chg="mod">
          <ac:chgData name="Sarah Leidolf" userId="7ade9349f3780567" providerId="LiveId" clId="{D61CAC4B-ED18-424D-9AE2-C1D67332E6DB}" dt="2023-10-04T13:13:21.647" v="1806" actId="20577"/>
          <ac:spMkLst>
            <pc:docMk/>
            <pc:sldMk cId="3583000392" sldId="316"/>
            <ac:spMk id="26" creationId="{F042F9C2-DEDD-9A39-B801-65134C86647C}"/>
          </ac:spMkLst>
        </pc:spChg>
        <pc:spChg chg="del mod">
          <ac:chgData name="Sarah Leidolf" userId="7ade9349f3780567" providerId="LiveId" clId="{D61CAC4B-ED18-424D-9AE2-C1D67332E6DB}" dt="2023-10-04T13:13:11.456" v="1800" actId="478"/>
          <ac:spMkLst>
            <pc:docMk/>
            <pc:sldMk cId="3583000392" sldId="316"/>
            <ac:spMk id="27" creationId="{81BDEB3B-5782-5EA2-09B8-B8ED7CC65F38}"/>
          </ac:spMkLst>
        </pc:spChg>
        <pc:spChg chg="add del mod">
          <ac:chgData name="Sarah Leidolf" userId="7ade9349f3780567" providerId="LiveId" clId="{D61CAC4B-ED18-424D-9AE2-C1D67332E6DB}" dt="2023-10-04T13:12:09.073" v="1772" actId="21"/>
          <ac:spMkLst>
            <pc:docMk/>
            <pc:sldMk cId="3583000392" sldId="316"/>
            <ac:spMk id="32" creationId="{B666C716-C47F-267F-92AB-BB9642C02CA8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4" creationId="{D83B5860-E728-3A36-AA1B-767862B27AAB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7" creationId="{4566D1F1-0087-ABD8-61B0-11FCDC58FF99}"/>
          </ac:spMkLst>
        </pc:spChg>
        <pc:spChg chg="add del mod">
          <ac:chgData name="Sarah Leidolf" userId="7ade9349f3780567" providerId="LiveId" clId="{D61CAC4B-ED18-424D-9AE2-C1D67332E6DB}" dt="2023-10-04T13:13:43.932" v="1813"/>
          <ac:spMkLst>
            <pc:docMk/>
            <pc:sldMk cId="3583000392" sldId="316"/>
            <ac:spMk id="38" creationId="{A07C10B1-67DD-0D6F-37A1-F3C282FDE498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6" creationId="{12F4603F-A189-BAC7-33E3-00C54606FCE6}"/>
          </ac:spMkLst>
        </pc:spChg>
        <pc:spChg chg="add del mod">
          <ac:chgData name="Sarah Leidolf" userId="7ade9349f3780567" providerId="LiveId" clId="{D61CAC4B-ED18-424D-9AE2-C1D67332E6DB}" dt="2023-10-04T13:14:23.583" v="1828"/>
          <ac:spMkLst>
            <pc:docMk/>
            <pc:sldMk cId="3583000392" sldId="316"/>
            <ac:spMk id="47" creationId="{BC05F300-BEBB-83AD-0C13-264A7F6554CF}"/>
          </ac:spMkLst>
        </pc:spChg>
        <pc:spChg chg="add del mod">
          <ac:chgData name="Sarah Leidolf" userId="7ade9349f3780567" providerId="LiveId" clId="{D61CAC4B-ED18-424D-9AE2-C1D67332E6DB}" dt="2023-10-04T13:14:50.248" v="1839"/>
          <ac:spMkLst>
            <pc:docMk/>
            <pc:sldMk cId="3583000392" sldId="316"/>
            <ac:spMk id="50" creationId="{56043E80-57C3-CE83-F012-503CAE0B25E6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7" creationId="{E93BFB3E-0562-586E-2B2A-D73591609442}"/>
          </ac:spMkLst>
        </pc:spChg>
        <pc:spChg chg="add del mod">
          <ac:chgData name="Sarah Leidolf" userId="7ade9349f3780567" providerId="LiveId" clId="{D61CAC4B-ED18-424D-9AE2-C1D67332E6DB}" dt="2023-10-04T13:16:04.912" v="1862"/>
          <ac:spMkLst>
            <pc:docMk/>
            <pc:sldMk cId="3583000392" sldId="316"/>
            <ac:spMk id="58" creationId="{54007110-8AF7-595F-D8DB-E8EED46EEBA2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0" creationId="{972B3603-297A-A954-1750-5022656B0098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1" creationId="{6096AEF7-4AD5-028A-406A-5375D4799F07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2" creationId="{282A2CC8-8442-DB25-0647-BE6CD35D0AEB}"/>
          </ac:spMkLst>
        </pc:spChg>
        <pc:spChg chg="mod">
          <ac:chgData name="Sarah Leidolf" userId="7ade9349f3780567" providerId="LiveId" clId="{D61CAC4B-ED18-424D-9AE2-C1D67332E6DB}" dt="2023-10-04T13:16:02.679" v="1861"/>
          <ac:spMkLst>
            <pc:docMk/>
            <pc:sldMk cId="3583000392" sldId="316"/>
            <ac:spMk id="63" creationId="{6A70B975-18C4-703D-DBE8-748E58ACEBFC}"/>
          </ac:spMkLst>
        </pc:spChg>
        <pc:spChg chg="add del mod">
          <ac:chgData name="Sarah Leidolf" userId="7ade9349f3780567" providerId="LiveId" clId="{D61CAC4B-ED18-424D-9AE2-C1D67332E6DB}" dt="2023-10-04T13:25:44.792" v="1908"/>
          <ac:spMkLst>
            <pc:docMk/>
            <pc:sldMk cId="3583000392" sldId="316"/>
            <ac:spMk id="69" creationId="{6CC9B352-6ED2-B5DC-F22F-5EBB76CAB35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3" creationId="{0A32DF64-C544-0A0B-7A45-E6AA012C4EA9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4" creationId="{0B19A5DA-5F9A-C40D-F35A-D7208051F8F7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5" creationId="{6E64A381-E3F3-1116-19D0-110F9B7870CE}"/>
          </ac:spMkLst>
        </pc:spChg>
        <pc:spChg chg="mod">
          <ac:chgData name="Sarah Leidolf" userId="7ade9349f3780567" providerId="LiveId" clId="{D61CAC4B-ED18-424D-9AE2-C1D67332E6DB}" dt="2023-10-04T13:25:43.102" v="1907"/>
          <ac:spMkLst>
            <pc:docMk/>
            <pc:sldMk cId="3583000392" sldId="316"/>
            <ac:spMk id="76" creationId="{0D5F67CE-3480-3225-DF54-4965735A3FA4}"/>
          </ac:spMkLst>
        </pc:spChg>
        <pc:grpChg chg="add del mod">
          <ac:chgData name="Sarah Leidolf" userId="7ade9349f3780567" providerId="LiveId" clId="{D61CAC4B-ED18-424D-9AE2-C1D67332E6DB}" dt="2023-10-04T13:13:31.493" v="1811" actId="478"/>
          <ac:grpSpMkLst>
            <pc:docMk/>
            <pc:sldMk cId="3583000392" sldId="316"/>
            <ac:grpSpMk id="9" creationId="{510EC4B2-4985-14F9-144E-5DAB9FE6C17A}"/>
          </ac:grpSpMkLst>
        </pc:grpChg>
        <pc:grpChg chg="add del mod">
          <ac:chgData name="Sarah Leidolf" userId="7ade9349f3780567" providerId="LiveId" clId="{D61CAC4B-ED18-424D-9AE2-C1D67332E6DB}" dt="2023-10-04T13:11:45.091" v="1768" actId="478"/>
          <ac:grpSpMkLst>
            <pc:docMk/>
            <pc:sldMk cId="3583000392" sldId="316"/>
            <ac:grpSpMk id="13" creationId="{89A84D71-2D9A-9BC2-3B2A-FB351E355630}"/>
          </ac:grpSpMkLst>
        </pc:grpChg>
        <pc:grpChg chg="add del mod">
          <ac:chgData name="Sarah Leidolf" userId="7ade9349f3780567" providerId="LiveId" clId="{D61CAC4B-ED18-424D-9AE2-C1D67332E6DB}" dt="2023-10-04T13:11:39.634" v="1765" actId="478"/>
          <ac:grpSpMkLst>
            <pc:docMk/>
            <pc:sldMk cId="3583000392" sldId="316"/>
            <ac:grpSpMk id="17" creationId="{6C974B67-7604-0D27-9113-9F1C23D45ADD}"/>
          </ac:grpSpMkLst>
        </pc:grpChg>
        <pc:grpChg chg="add del mod">
          <ac:chgData name="Sarah Leidolf" userId="7ade9349f3780567" providerId="LiveId" clId="{D61CAC4B-ED18-424D-9AE2-C1D67332E6DB}" dt="2023-10-04T13:11:43.336" v="1767" actId="478"/>
          <ac:grpSpMkLst>
            <pc:docMk/>
            <pc:sldMk cId="3583000392" sldId="316"/>
            <ac:grpSpMk id="20" creationId="{C25B4DF9-AEAC-D5B3-DAF8-94C10185DE9E}"/>
          </ac:grpSpMkLst>
        </pc:grpChg>
        <pc:grpChg chg="mod topLvl">
          <ac:chgData name="Sarah Leidolf" userId="7ade9349f3780567" providerId="LiveId" clId="{D61CAC4B-ED18-424D-9AE2-C1D67332E6DB}" dt="2023-10-04T13:11:51.962" v="1769" actId="1076"/>
          <ac:grpSpMkLst>
            <pc:docMk/>
            <pc:sldMk cId="3583000392" sldId="316"/>
            <ac:grpSpMk id="21" creationId="{2A668954-5503-8E9F-9211-391A4C3B06D3}"/>
          </ac:grpSpMkLst>
        </pc:grpChg>
        <pc:grpChg chg="add del mod">
          <ac:chgData name="Sarah Leidolf" userId="7ade9349f3780567" providerId="LiveId" clId="{D61CAC4B-ED18-424D-9AE2-C1D67332E6DB}" dt="2023-10-04T13:16:04.912" v="1862"/>
          <ac:grpSpMkLst>
            <pc:docMk/>
            <pc:sldMk cId="3583000392" sldId="316"/>
            <ac:grpSpMk id="59" creationId="{261ADA03-EFB3-AC50-D382-EF23ACFE6621}"/>
          </ac:grpSpMkLst>
        </pc:grpChg>
        <pc:grpChg chg="add del mod">
          <ac:chgData name="Sarah Leidolf" userId="7ade9349f3780567" providerId="LiveId" clId="{D61CAC4B-ED18-424D-9AE2-C1D67332E6DB}" dt="2023-10-04T13:25:44.792" v="1908"/>
          <ac:grpSpMkLst>
            <pc:docMk/>
            <pc:sldMk cId="3583000392" sldId="316"/>
            <ac:grpSpMk id="72" creationId="{5CD0EEF8-BC8D-91B5-3E0F-75500D5444AF}"/>
          </ac:grpSpMkLst>
        </pc:grpChg>
        <pc:picChg chg="del mod">
          <ac:chgData name="Sarah Leidolf" userId="7ade9349f3780567" providerId="LiveId" clId="{D61CAC4B-ED18-424D-9AE2-C1D67332E6DB}" dt="2023-10-04T13:11:41.242" v="1766" actId="478"/>
          <ac:picMkLst>
            <pc:docMk/>
            <pc:sldMk cId="3583000392" sldId="316"/>
            <ac:picMk id="11" creationId="{A6BF8432-706B-288F-4299-429286B3848B}"/>
          </ac:picMkLst>
        </pc:picChg>
        <pc:picChg chg="mod">
          <ac:chgData name="Sarah Leidolf" userId="7ade9349f3780567" providerId="LiveId" clId="{D61CAC4B-ED18-424D-9AE2-C1D67332E6DB}" dt="2023-10-04T13:11:24.449" v="1761"/>
          <ac:picMkLst>
            <pc:docMk/>
            <pc:sldMk cId="3583000392" sldId="316"/>
            <ac:picMk id="14" creationId="{55526EC0-660A-749F-90EA-0F30323DD11C}"/>
          </ac:picMkLst>
        </pc:picChg>
        <pc:picChg chg="del mod topLvl">
          <ac:chgData name="Sarah Leidolf" userId="7ade9349f3780567" providerId="LiveId" clId="{D61CAC4B-ED18-424D-9AE2-C1D67332E6DB}" dt="2023-10-04T13:11:39.634" v="1765" actId="478"/>
          <ac:picMkLst>
            <pc:docMk/>
            <pc:sldMk cId="3583000392" sldId="316"/>
            <ac:picMk id="19" creationId="{C1EE9E36-F835-C623-64E7-743A7ABA1554}"/>
          </ac:picMkLst>
        </pc:picChg>
        <pc:picChg chg="del mod topLvl">
          <ac:chgData name="Sarah Leidolf" userId="7ade9349f3780567" providerId="LiveId" clId="{D61CAC4B-ED18-424D-9AE2-C1D67332E6DB}" dt="2023-10-04T13:11:43.336" v="1767" actId="478"/>
          <ac:picMkLst>
            <pc:docMk/>
            <pc:sldMk cId="3583000392" sldId="316"/>
            <ac:picMk id="22" creationId="{2F32C395-9E03-D1D9-BF88-27B4107F2150}"/>
          </ac:picMkLst>
        </pc:picChg>
        <pc:picChg chg="add del">
          <ac:chgData name="Sarah Leidolf" userId="7ade9349f3780567" providerId="LiveId" clId="{D61CAC4B-ED18-424D-9AE2-C1D67332E6DB}" dt="2023-10-04T13:13:44.983" v="1815" actId="21"/>
          <ac:picMkLst>
            <pc:docMk/>
            <pc:sldMk cId="3583000392" sldId="316"/>
            <ac:picMk id="43" creationId="{0A93325E-CFF3-BFBD-DF95-940D276CF3DF}"/>
          </ac:picMkLst>
        </pc:picChg>
        <pc:picChg chg="add del">
          <ac:chgData name="Sarah Leidolf" userId="7ade9349f3780567" providerId="LiveId" clId="{D61CAC4B-ED18-424D-9AE2-C1D67332E6DB}" dt="2023-10-04T13:14:24.523" v="1830" actId="21"/>
          <ac:picMkLst>
            <pc:docMk/>
            <pc:sldMk cId="3583000392" sldId="316"/>
            <ac:picMk id="49" creationId="{B436FE5D-8CF6-F5C5-8534-685A2BC1FB09}"/>
          </ac:picMkLst>
        </pc:picChg>
        <pc:picChg chg="add del">
          <ac:chgData name="Sarah Leidolf" userId="7ade9349f3780567" providerId="LiveId" clId="{D61CAC4B-ED18-424D-9AE2-C1D67332E6DB}" dt="2023-10-04T13:14:50.995" v="1841" actId="21"/>
          <ac:picMkLst>
            <pc:docMk/>
            <pc:sldMk cId="3583000392" sldId="316"/>
            <ac:picMk id="54" creationId="{A3A6DBAC-F5C3-CC0F-1954-2A6C66C0D827}"/>
          </ac:picMkLst>
        </pc:picChg>
        <pc:picChg chg="add del">
          <ac:chgData name="Sarah Leidolf" userId="7ade9349f3780567" providerId="LiveId" clId="{D61CAC4B-ED18-424D-9AE2-C1D67332E6DB}" dt="2023-10-04T13:16:05.779" v="1864" actId="21"/>
          <ac:picMkLst>
            <pc:docMk/>
            <pc:sldMk cId="3583000392" sldId="316"/>
            <ac:picMk id="68" creationId="{868459D5-7791-485C-D3C0-9311837BCD79}"/>
          </ac:picMkLst>
        </pc:picChg>
        <pc:picChg chg="add del">
          <ac:chgData name="Sarah Leidolf" userId="7ade9349f3780567" providerId="LiveId" clId="{D61CAC4B-ED18-424D-9AE2-C1D67332E6DB}" dt="2023-10-04T13:25:45.759" v="1910" actId="21"/>
          <ac:picMkLst>
            <pc:docMk/>
            <pc:sldMk cId="3583000392" sldId="316"/>
            <ac:picMk id="81" creationId="{06118781-7CA5-771B-31CE-5972EDBEF4C0}"/>
          </ac:picMkLst>
        </pc:picChg>
        <pc:cxnChg chg="add mod">
          <ac:chgData name="Sarah Leidolf" userId="7ade9349f3780567" providerId="LiveId" clId="{D61CAC4B-ED18-424D-9AE2-C1D67332E6DB}" dt="2023-10-04T13:13:24.784" v="1808" actId="1076"/>
          <ac:cxnSpMkLst>
            <pc:docMk/>
            <pc:sldMk cId="3583000392" sldId="316"/>
            <ac:cxnSpMk id="5" creationId="{B1DBD392-58BC-A441-9248-35246C057E38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6" creationId="{D3C92BB5-2CE1-7C65-0233-FCC67C7ECD12}"/>
          </ac:cxnSpMkLst>
        </pc:cxnChg>
        <pc:cxnChg chg="add del mod">
          <ac:chgData name="Sarah Leidolf" userId="7ade9349f3780567" providerId="LiveId" clId="{D61CAC4B-ED18-424D-9AE2-C1D67332E6DB}" dt="2023-10-04T13:11:28.284" v="1763" actId="478"/>
          <ac:cxnSpMkLst>
            <pc:docMk/>
            <pc:sldMk cId="3583000392" sldId="316"/>
            <ac:cxnSpMk id="7" creationId="{BC96CAD6-8FDA-B63A-BB67-5DEC5082F72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28" creationId="{7C40178F-1B88-62AB-1880-AEACBA670587}"/>
          </ac:cxnSpMkLst>
        </pc:cxnChg>
        <pc:cxnChg chg="add mod">
          <ac:chgData name="Sarah Leidolf" userId="7ade9349f3780567" providerId="LiveId" clId="{D61CAC4B-ED18-424D-9AE2-C1D67332E6DB}" dt="2023-10-04T13:13:16.645" v="1803" actId="1076"/>
          <ac:cxnSpMkLst>
            <pc:docMk/>
            <pc:sldMk cId="3583000392" sldId="316"/>
            <ac:cxnSpMk id="29" creationId="{2CB02722-6E28-B748-F631-DD255466B633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0" creationId="{5A4B95BE-5BCF-676C-7097-E6AAC5C1E042}"/>
          </ac:cxnSpMkLst>
        </pc:cxnChg>
        <pc:cxnChg chg="add mod">
          <ac:chgData name="Sarah Leidolf" userId="7ade9349f3780567" providerId="LiveId" clId="{D61CAC4B-ED18-424D-9AE2-C1D67332E6DB}" dt="2023-10-04T13:11:51.962" v="1769" actId="1076"/>
          <ac:cxnSpMkLst>
            <pc:docMk/>
            <pc:sldMk cId="3583000392" sldId="316"/>
            <ac:cxnSpMk id="31" creationId="{4DC5A2C6-001A-F345-6A57-2F65ADAC9524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5" creationId="{485FAB06-2C5F-17AF-C0AB-1D6DD56E46C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6" creationId="{67BAB47D-CFD5-CAE3-FE36-7F9914E31836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39" creationId="{5F4B10E3-D029-63AE-3721-BA1E0A8A4A81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0" creationId="{0C21DDA8-01C7-13C3-6994-31237DA85CA0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1" creationId="{3D4869E4-B57A-2753-B932-133F59E84765}"/>
          </ac:cxnSpMkLst>
        </pc:cxnChg>
        <pc:cxnChg chg="add del mod">
          <ac:chgData name="Sarah Leidolf" userId="7ade9349f3780567" providerId="LiveId" clId="{D61CAC4B-ED18-424D-9AE2-C1D67332E6DB}" dt="2023-10-04T13:13:43.932" v="1813"/>
          <ac:cxnSpMkLst>
            <pc:docMk/>
            <pc:sldMk cId="3583000392" sldId="316"/>
            <ac:cxnSpMk id="42" creationId="{9A302975-19CF-AAA0-F509-13CA381747B4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4" creationId="{7A81C1EE-96FF-7280-C676-84710FCD7323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5" creationId="{274F0A97-D2F5-A6D6-B128-9145489B1FA5}"/>
          </ac:cxnSpMkLst>
        </pc:cxnChg>
        <pc:cxnChg chg="add del mod">
          <ac:chgData name="Sarah Leidolf" userId="7ade9349f3780567" providerId="LiveId" clId="{D61CAC4B-ED18-424D-9AE2-C1D67332E6DB}" dt="2023-10-04T13:14:23.583" v="1828"/>
          <ac:cxnSpMkLst>
            <pc:docMk/>
            <pc:sldMk cId="3583000392" sldId="316"/>
            <ac:cxnSpMk id="48" creationId="{29ACC0FE-4544-AFE6-058B-ADAEBEC2B055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1" creationId="{92C7D7F7-7D01-7734-2BCC-737E50AFC5B7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2" creationId="{2AC4DBE4-4593-5C73-1906-4EA63907374C}"/>
          </ac:cxnSpMkLst>
        </pc:cxnChg>
        <pc:cxnChg chg="add del mod">
          <ac:chgData name="Sarah Leidolf" userId="7ade9349f3780567" providerId="LiveId" clId="{D61CAC4B-ED18-424D-9AE2-C1D67332E6DB}" dt="2023-10-04T13:14:50.248" v="1839"/>
          <ac:cxnSpMkLst>
            <pc:docMk/>
            <pc:sldMk cId="3583000392" sldId="316"/>
            <ac:cxnSpMk id="53" creationId="{EA259375-739D-5FD7-E19B-1483F6959ECE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5" creationId="{2896795F-4287-9E69-8511-EA29606653A9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56" creationId="{6A5BA10E-DEFE-09FE-CA58-30103B95554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4" creationId="{EBC86B30-1D9B-82F4-2F2D-712CDDAEB616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5" creationId="{94A7A409-A0D0-7751-69A2-4DD606A382D7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6" creationId="{E65636C0-F5E0-22ED-63AF-C3280A4D344B}"/>
          </ac:cxnSpMkLst>
        </pc:cxnChg>
        <pc:cxnChg chg="add del mod">
          <ac:chgData name="Sarah Leidolf" userId="7ade9349f3780567" providerId="LiveId" clId="{D61CAC4B-ED18-424D-9AE2-C1D67332E6DB}" dt="2023-10-04T13:16:04.912" v="1862"/>
          <ac:cxnSpMkLst>
            <pc:docMk/>
            <pc:sldMk cId="3583000392" sldId="316"/>
            <ac:cxnSpMk id="67" creationId="{08F27D7E-8B73-5C03-9083-63EE2079B4D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0" creationId="{B54E95EA-2792-4633-6D9E-990E114C4753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1" creationId="{42A9A879-F629-0AE1-9AF2-2656A7B2C472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7" creationId="{C48D3660-9E12-5EE3-CF6D-A4094BA58B0A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8" creationId="{1E2B5963-075B-F1A2-AA0A-E618F6AC909B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79" creationId="{DC1C682F-4AC9-8B89-95FE-AFD556D4F976}"/>
          </ac:cxnSpMkLst>
        </pc:cxnChg>
        <pc:cxnChg chg="add del mod">
          <ac:chgData name="Sarah Leidolf" userId="7ade9349f3780567" providerId="LiveId" clId="{D61CAC4B-ED18-424D-9AE2-C1D67332E6DB}" dt="2023-10-04T13:25:44.792" v="1908"/>
          <ac:cxnSpMkLst>
            <pc:docMk/>
            <pc:sldMk cId="3583000392" sldId="316"/>
            <ac:cxnSpMk id="80" creationId="{EEFE073C-4EFE-E4DF-AFED-D4FA48FA4060}"/>
          </ac:cxnSpMkLst>
        </pc:cxnChg>
      </pc:sldChg>
      <pc:sldChg chg="addSp delSp modSp add del mod">
        <pc:chgData name="Sarah Leidolf" userId="7ade9349f3780567" providerId="LiveId" clId="{D61CAC4B-ED18-424D-9AE2-C1D67332E6DB}" dt="2023-10-06T10:17:12.988" v="5281" actId="47"/>
        <pc:sldMkLst>
          <pc:docMk/>
          <pc:sldMk cId="1947060503" sldId="317"/>
        </pc:sldMkLst>
        <pc:spChg chg="mod">
          <ac:chgData name="Sarah Leidolf" userId="7ade9349f3780567" providerId="LiveId" clId="{D61CAC4B-ED18-424D-9AE2-C1D67332E6DB}" dt="2023-10-06T10:08:18.336" v="5215" actId="20577"/>
          <ac:spMkLst>
            <pc:docMk/>
            <pc:sldMk cId="1947060503" sldId="317"/>
            <ac:spMk id="2" creationId="{EC3DDE27-BD4C-86B6-CBFB-15CCBEFBE1CF}"/>
          </ac:spMkLst>
        </pc:spChg>
        <pc:spChg chg="add mod">
          <ac:chgData name="Sarah Leidolf" userId="7ade9349f3780567" providerId="LiveId" clId="{D61CAC4B-ED18-424D-9AE2-C1D67332E6DB}" dt="2023-10-06T10:13:02.070" v="5229" actId="1076"/>
          <ac:spMkLst>
            <pc:docMk/>
            <pc:sldMk cId="1947060503" sldId="317"/>
            <ac:spMk id="3" creationId="{DC8D9C81-54AC-D3EE-F29F-8281B260D778}"/>
          </ac:spMkLst>
        </pc:spChg>
        <pc:spChg chg="del">
          <ac:chgData name="Sarah Leidolf" userId="7ade9349f3780567" providerId="LiveId" clId="{D61CAC4B-ED18-424D-9AE2-C1D67332E6DB}" dt="2023-10-06T10:08:28.976" v="5219" actId="478"/>
          <ac:spMkLst>
            <pc:docMk/>
            <pc:sldMk cId="1947060503" sldId="317"/>
            <ac:spMk id="162" creationId="{16ACA74F-6A29-CCB0-C403-EA1691B24C83}"/>
          </ac:spMkLst>
        </pc:spChg>
        <pc:spChg chg="del">
          <ac:chgData name="Sarah Leidolf" userId="7ade9349f3780567" providerId="LiveId" clId="{D61CAC4B-ED18-424D-9AE2-C1D67332E6DB}" dt="2023-10-06T10:08:30.102" v="5220" actId="478"/>
          <ac:spMkLst>
            <pc:docMk/>
            <pc:sldMk cId="1947060503" sldId="317"/>
            <ac:spMk id="163" creationId="{79E3EE3E-3E4F-D361-E982-BD4CB683699D}"/>
          </ac:spMkLst>
        </pc:spChg>
        <pc:spChg chg="del">
          <ac:chgData name="Sarah Leidolf" userId="7ade9349f3780567" providerId="LiveId" clId="{D61CAC4B-ED18-424D-9AE2-C1D67332E6DB}" dt="2023-10-06T10:08:25.341" v="5217" actId="478"/>
          <ac:spMkLst>
            <pc:docMk/>
            <pc:sldMk cId="1947060503" sldId="317"/>
            <ac:spMk id="235" creationId="{7CF161AC-50F1-D067-4CE9-4E5C416DF91B}"/>
          </ac:spMkLst>
        </pc:spChg>
        <pc:spChg chg="del">
          <ac:chgData name="Sarah Leidolf" userId="7ade9349f3780567" providerId="LiveId" clId="{D61CAC4B-ED18-424D-9AE2-C1D67332E6DB}" dt="2023-10-06T10:08:26.577" v="5218" actId="478"/>
          <ac:spMkLst>
            <pc:docMk/>
            <pc:sldMk cId="1947060503" sldId="317"/>
            <ac:spMk id="236" creationId="{367EEF21-5783-AFC9-FBA5-609EA3A03883}"/>
          </ac:spMkLst>
        </pc:spChg>
        <pc:spChg chg="del">
          <ac:chgData name="Sarah Leidolf" userId="7ade9349f3780567" providerId="LiveId" clId="{D61CAC4B-ED18-424D-9AE2-C1D67332E6DB}" dt="2023-10-06T10:08:34.434" v="5221" actId="478"/>
          <ac:spMkLst>
            <pc:docMk/>
            <pc:sldMk cId="1947060503" sldId="317"/>
            <ac:spMk id="339" creationId="{BF99966C-38E1-A0A9-4A19-304371B9BC5B}"/>
          </ac:spMkLst>
        </pc:spChg>
        <pc:spChg chg="del">
          <ac:chgData name="Sarah Leidolf" userId="7ade9349f3780567" providerId="LiveId" clId="{D61CAC4B-ED18-424D-9AE2-C1D67332E6DB}" dt="2023-10-06T10:08:40.952" v="5222" actId="478"/>
          <ac:spMkLst>
            <pc:docMk/>
            <pc:sldMk cId="1947060503" sldId="317"/>
            <ac:spMk id="399" creationId="{535E5FA8-722C-4716-2DE1-44F398D3420B}"/>
          </ac:spMkLst>
        </pc:spChg>
        <pc:spChg chg="del">
          <ac:chgData name="Sarah Leidolf" userId="7ade9349f3780567" providerId="LiveId" clId="{D61CAC4B-ED18-424D-9AE2-C1D67332E6DB}" dt="2023-10-06T10:08:22.987" v="5216" actId="478"/>
          <ac:spMkLst>
            <pc:docMk/>
            <pc:sldMk cId="1947060503" sldId="317"/>
            <ac:spMk id="445" creationId="{A0484F16-EB89-6251-D538-C85F01A2499D}"/>
          </ac:spMkLst>
        </pc:spChg>
      </pc:sldChg>
      <pc:sldChg chg="addSp delSp modSp new mod">
        <pc:chgData name="Sarah Leidolf" userId="7ade9349f3780567" providerId="LiveId" clId="{D61CAC4B-ED18-424D-9AE2-C1D67332E6DB}" dt="2023-10-06T10:19:56.118" v="5374" actId="1038"/>
        <pc:sldMkLst>
          <pc:docMk/>
          <pc:sldMk cId="1907354176" sldId="318"/>
        </pc:sldMkLst>
        <pc:spChg chg="mod">
          <ac:chgData name="Sarah Leidolf" userId="7ade9349f3780567" providerId="LiveId" clId="{D61CAC4B-ED18-424D-9AE2-C1D67332E6DB}" dt="2023-10-06T10:17:31.330" v="5290" actId="20577"/>
          <ac:spMkLst>
            <pc:docMk/>
            <pc:sldMk cId="1907354176" sldId="318"/>
            <ac:spMk id="2" creationId="{26CB60D4-94C2-14A1-C476-DB569F4BF2A3}"/>
          </ac:spMkLst>
        </pc:spChg>
        <pc:spChg chg="del">
          <ac:chgData name="Sarah Leidolf" userId="7ade9349f3780567" providerId="LiveId" clId="{D61CAC4B-ED18-424D-9AE2-C1D67332E6DB}" dt="2023-10-06T10:15:01.503" v="5246" actId="478"/>
          <ac:spMkLst>
            <pc:docMk/>
            <pc:sldMk cId="1907354176" sldId="318"/>
            <ac:spMk id="3" creationId="{0CE8BD35-12DD-834B-446C-45BC8535E60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5" creationId="{7825AF50-980C-8EC4-367A-687BB0E37A5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6" creationId="{8369F45F-91EA-ED81-083D-81F514518B6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7" creationId="{C4D3FE59-15EB-2F8F-796B-3A2EF994C839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8" creationId="{910018C4-9CEB-2C03-1191-1489329C3BCD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9" creationId="{C4E03582-A6B8-614A-F6DE-46CFDA25F2B1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0" creationId="{43BDEE2E-5912-E536-E653-19FD90613E8F}"/>
          </ac:spMkLst>
        </pc:spChg>
        <pc:spChg chg="del mod">
          <ac:chgData name="Sarah Leidolf" userId="7ade9349f3780567" providerId="LiveId" clId="{D61CAC4B-ED18-424D-9AE2-C1D67332E6DB}" dt="2023-10-06T10:17:00.379" v="5278" actId="478"/>
          <ac:spMkLst>
            <pc:docMk/>
            <pc:sldMk cId="1907354176" sldId="318"/>
            <ac:spMk id="11" creationId="{625B9232-B484-CC49-0692-613BAFF55533}"/>
          </ac:spMkLst>
        </pc:spChg>
        <pc:spChg chg="del mod">
          <ac:chgData name="Sarah Leidolf" userId="7ade9349f3780567" providerId="LiveId" clId="{D61CAC4B-ED18-424D-9AE2-C1D67332E6DB}" dt="2023-10-06T10:16:54.552" v="5276" actId="478"/>
          <ac:spMkLst>
            <pc:docMk/>
            <pc:sldMk cId="1907354176" sldId="318"/>
            <ac:spMk id="12" creationId="{3214D982-9611-5B27-49F6-247D1E832759}"/>
          </ac:spMkLst>
        </pc:spChg>
        <pc:spChg chg="del mod">
          <ac:chgData name="Sarah Leidolf" userId="7ade9349f3780567" providerId="LiveId" clId="{D61CAC4B-ED18-424D-9AE2-C1D67332E6DB}" dt="2023-10-06T10:16:56.964" v="5277" actId="478"/>
          <ac:spMkLst>
            <pc:docMk/>
            <pc:sldMk cId="1907354176" sldId="318"/>
            <ac:spMk id="13" creationId="{7660BE56-4DC4-489A-04C9-EEEEA9D8796C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4" creationId="{6A2A807F-579C-9D80-BDFF-D2943F753B62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5" creationId="{90475563-6D7E-00B2-91B4-E88FE7BACC57}"/>
          </ac:spMkLst>
        </pc:spChg>
        <pc:spChg chg="mod">
          <ac:chgData name="Sarah Leidolf" userId="7ade9349f3780567" providerId="LiveId" clId="{D61CAC4B-ED18-424D-9AE2-C1D67332E6DB}" dt="2023-10-06T10:15:02.333" v="5247"/>
          <ac:spMkLst>
            <pc:docMk/>
            <pc:sldMk cId="1907354176" sldId="318"/>
            <ac:spMk id="16" creationId="{93B72196-EBA4-B1A0-ADAC-DDA713EBBC20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7" creationId="{83BC46B7-B95B-1AD6-109E-537013F0E50E}"/>
          </ac:spMkLst>
        </pc:spChg>
        <pc:spChg chg="mod topLvl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19" creationId="{2872CE42-2239-CEA1-D776-ADA3AA63F913}"/>
          </ac:spMkLst>
        </pc:spChg>
        <pc:spChg chg="del mod topLvl">
          <ac:chgData name="Sarah Leidolf" userId="7ade9349f3780567" providerId="LiveId" clId="{D61CAC4B-ED18-424D-9AE2-C1D67332E6DB}" dt="2023-10-06T10:15:55.089" v="5259" actId="478"/>
          <ac:spMkLst>
            <pc:docMk/>
            <pc:sldMk cId="1907354176" sldId="318"/>
            <ac:spMk id="20" creationId="{52E96B70-7E51-7EC5-8AB4-F1D5362AD29B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1" creationId="{59C31A90-56DA-149A-779F-457AB40F3148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2" creationId="{AB8D5B6D-175B-2C17-5F90-C883CCE40E6E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23" creationId="{97C301B0-7E61-042A-848E-EBB7D647D632}"/>
          </ac:spMkLst>
        </pc:spChg>
        <pc:spChg chg="mod">
          <ac:chgData name="Sarah Leidolf" userId="7ade9349f3780567" providerId="LiveId" clId="{D61CAC4B-ED18-424D-9AE2-C1D67332E6DB}" dt="2023-10-06T10:17:09.050" v="5280" actId="1076"/>
          <ac:spMkLst>
            <pc:docMk/>
            <pc:sldMk cId="1907354176" sldId="318"/>
            <ac:spMk id="25" creationId="{207A3919-D80C-20BC-09E3-6BF99E1B0816}"/>
          </ac:spMkLst>
        </pc:spChg>
        <pc:spChg chg="mod">
          <ac:chgData name="Sarah Leidolf" userId="7ade9349f3780567" providerId="LiveId" clId="{D61CAC4B-ED18-424D-9AE2-C1D67332E6DB}" dt="2023-10-06T10:16:47.752" v="5274"/>
          <ac:spMkLst>
            <pc:docMk/>
            <pc:sldMk cId="1907354176" sldId="318"/>
            <ac:spMk id="26" creationId="{B3A832E7-0937-47B9-DF8C-9BB697738A7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8" creationId="{35A4DF29-B21C-0FC5-C859-F605B60825DE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29" creationId="{737BE6A7-830A-2033-0C59-BC21254A337A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0" creationId="{CA0C5681-AD77-1E35-A339-C599CCF39365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1" creationId="{BC410D43-5C4E-F56F-F742-0E0EFC84FDDF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2" creationId="{E4D2C7EF-F7DE-E0F3-17E4-1A918F391368}"/>
          </ac:spMkLst>
        </pc:spChg>
        <pc:spChg chg="mod">
          <ac:chgData name="Sarah Leidolf" userId="7ade9349f3780567" providerId="LiveId" clId="{D61CAC4B-ED18-424D-9AE2-C1D67332E6DB}" dt="2023-10-06T10:18:14.861" v="5301"/>
          <ac:spMkLst>
            <pc:docMk/>
            <pc:sldMk cId="1907354176" sldId="318"/>
            <ac:spMk id="33" creationId="{8E0954A8-9434-9FBF-096B-8EAF19655106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4" creationId="{ACB50A20-ABC6-3157-846A-D31AED766F0A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5" creationId="{A0805D0F-62B8-D624-5217-BB35D9680221}"/>
          </ac:spMkLst>
        </pc:spChg>
        <pc:spChg chg="add mod">
          <ac:chgData name="Sarah Leidolf" userId="7ade9349f3780567" providerId="LiveId" clId="{D61CAC4B-ED18-424D-9AE2-C1D67332E6DB}" dt="2023-10-06T10:18:55.488" v="5308" actId="1076"/>
          <ac:spMkLst>
            <pc:docMk/>
            <pc:sldMk cId="1907354176" sldId="318"/>
            <ac:spMk id="36" creationId="{C0698F18-50DB-DB43-2F02-6BB9EF84B332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39" creationId="{B185C8E4-444D-AC31-209D-629A9EB68774}"/>
          </ac:spMkLst>
        </pc:spChg>
        <pc:spChg chg="mod">
          <ac:chgData name="Sarah Leidolf" userId="7ade9349f3780567" providerId="LiveId" clId="{D61CAC4B-ED18-424D-9AE2-C1D67332E6DB}" dt="2023-10-06T10:18:44.368" v="5306"/>
          <ac:spMkLst>
            <pc:docMk/>
            <pc:sldMk cId="1907354176" sldId="318"/>
            <ac:spMk id="41" creationId="{B67C2902-9EBF-5979-94A0-68A6BE5CDBF2}"/>
          </ac:spMkLst>
        </pc:spChg>
        <pc:spChg chg="mod">
          <ac:chgData name="Sarah Leidolf" userId="7ade9349f3780567" providerId="LiveId" clId="{D61CAC4B-ED18-424D-9AE2-C1D67332E6DB}" dt="2023-10-06T10:19:22.218" v="5310"/>
          <ac:spMkLst>
            <pc:docMk/>
            <pc:sldMk cId="1907354176" sldId="318"/>
            <ac:spMk id="43" creationId="{EC1883A5-B1E6-20D1-FC43-28355403FE58}"/>
          </ac:spMkLst>
        </pc:spChg>
        <pc:spChg chg="mod">
          <ac:chgData name="Sarah Leidolf" userId="7ade9349f3780567" providerId="LiveId" clId="{D61CAC4B-ED18-424D-9AE2-C1D67332E6DB}" dt="2023-10-06T10:19:56.118" v="5374" actId="1038"/>
          <ac:spMkLst>
            <pc:docMk/>
            <pc:sldMk cId="1907354176" sldId="318"/>
            <ac:spMk id="44" creationId="{335F9C96-CD14-5450-074D-A98E4F9D47E8}"/>
          </ac:spMkLst>
        </pc:spChg>
        <pc:spChg chg="mod">
          <ac:chgData name="Sarah Leidolf" userId="7ade9349f3780567" providerId="LiveId" clId="{D61CAC4B-ED18-424D-9AE2-C1D67332E6DB}" dt="2023-10-06T10:19:51.839" v="5367" actId="1038"/>
          <ac:spMkLst>
            <pc:docMk/>
            <pc:sldMk cId="1907354176" sldId="318"/>
            <ac:spMk id="45" creationId="{9B0254CA-7FE9-0725-88C4-7DAC6B3F7624}"/>
          </ac:spMkLst>
        </pc:spChg>
        <pc:spChg chg="mod">
          <ac:chgData name="Sarah Leidolf" userId="7ade9349f3780567" providerId="LiveId" clId="{D61CAC4B-ED18-424D-9AE2-C1D67332E6DB}" dt="2023-10-06T10:19:48.222" v="5358" actId="1038"/>
          <ac:spMkLst>
            <pc:docMk/>
            <pc:sldMk cId="1907354176" sldId="318"/>
            <ac:spMk id="46" creationId="{0E613E87-F099-B746-3A71-01897E69AB0D}"/>
          </ac:spMkLst>
        </pc:spChg>
        <pc:spChg chg="mod">
          <ac:chgData name="Sarah Leidolf" userId="7ade9349f3780567" providerId="LiveId" clId="{D61CAC4B-ED18-424D-9AE2-C1D67332E6DB}" dt="2023-10-06T10:19:44.592" v="5340" actId="1037"/>
          <ac:spMkLst>
            <pc:docMk/>
            <pc:sldMk cId="1907354176" sldId="318"/>
            <ac:spMk id="47" creationId="{8AA2FA0B-2C95-42C5-F7C1-92CF2B03929E}"/>
          </ac:spMkLst>
        </pc:spChg>
        <pc:spChg chg="mod">
          <ac:chgData name="Sarah Leidolf" userId="7ade9349f3780567" providerId="LiveId" clId="{D61CAC4B-ED18-424D-9AE2-C1D67332E6DB}" dt="2023-10-06T10:19:38.791" v="5313" actId="1076"/>
          <ac:spMkLst>
            <pc:docMk/>
            <pc:sldMk cId="1907354176" sldId="318"/>
            <ac:spMk id="48" creationId="{B4E25A54-6380-5CDC-CD47-2559A59A9519}"/>
          </ac:spMkLst>
        </pc:spChg>
        <pc:spChg chg="mod">
          <ac:chgData name="Sarah Leidolf" userId="7ade9349f3780567" providerId="LiveId" clId="{D61CAC4B-ED18-424D-9AE2-C1D67332E6DB}" dt="2023-10-06T10:19:34.457" v="5312" actId="1076"/>
          <ac:spMkLst>
            <pc:docMk/>
            <pc:sldMk cId="1907354176" sldId="318"/>
            <ac:spMk id="49" creationId="{E81F7E78-C008-05D1-51D1-D4C05EEAAAAA}"/>
          </ac:spMkLst>
        </pc:s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4" creationId="{AC880D47-8AF2-C848-2B39-7EB3DB77E264}"/>
          </ac:grpSpMkLst>
        </pc:grpChg>
        <pc:grpChg chg="add del mod">
          <ac:chgData name="Sarah Leidolf" userId="7ade9349f3780567" providerId="LiveId" clId="{D61CAC4B-ED18-424D-9AE2-C1D67332E6DB}" dt="2023-10-06T10:15:55.089" v="5259" actId="478"/>
          <ac:grpSpMkLst>
            <pc:docMk/>
            <pc:sldMk cId="1907354176" sldId="318"/>
            <ac:grpSpMk id="18" creationId="{AE26B544-F445-BAED-E764-A31B7C5013AD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4" creationId="{7A3A7523-F2A4-411A-C618-DD1195FFFE1F}"/>
          </ac:grpSpMkLst>
        </pc:grpChg>
        <pc:grpChg chg="add mod">
          <ac:chgData name="Sarah Leidolf" userId="7ade9349f3780567" providerId="LiveId" clId="{D61CAC4B-ED18-424D-9AE2-C1D67332E6DB}" dt="2023-10-06T10:18:55.488" v="5308" actId="1076"/>
          <ac:grpSpMkLst>
            <pc:docMk/>
            <pc:sldMk cId="1907354176" sldId="318"/>
            <ac:grpSpMk id="27" creationId="{AD29B024-E035-7039-F139-B51036653AB2}"/>
          </ac:grpSpMkLst>
        </pc:grpChg>
        <pc:grpChg chg="add mod">
          <ac:chgData name="Sarah Leidolf" userId="7ade9349f3780567" providerId="LiveId" clId="{D61CAC4B-ED18-424D-9AE2-C1D67332E6DB}" dt="2023-10-06T10:19:15.527" v="5309" actId="1076"/>
          <ac:grpSpMkLst>
            <pc:docMk/>
            <pc:sldMk cId="1907354176" sldId="318"/>
            <ac:grpSpMk id="37" creationId="{D166D935-11BF-41BF-4E71-0A89FE75A3FE}"/>
          </ac:grpSpMkLst>
        </pc:grpChg>
        <pc:grpChg chg="add mod">
          <ac:chgData name="Sarah Leidolf" userId="7ade9349f3780567" providerId="LiveId" clId="{D61CAC4B-ED18-424D-9AE2-C1D67332E6DB}" dt="2023-10-06T10:19:26.026" v="5311" actId="1076"/>
          <ac:grpSpMkLst>
            <pc:docMk/>
            <pc:sldMk cId="1907354176" sldId="318"/>
            <ac:grpSpMk id="42" creationId="{93B55936-9739-C468-4A6B-1559DEAB0017}"/>
          </ac:grpSpMkLst>
        </pc:grp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38" creationId="{D682C2FE-66C3-D3E4-AD86-E5190FDE78B6}"/>
          </ac:cxnSpMkLst>
        </pc:cxnChg>
        <pc:cxnChg chg="mod">
          <ac:chgData name="Sarah Leidolf" userId="7ade9349f3780567" providerId="LiveId" clId="{D61CAC4B-ED18-424D-9AE2-C1D67332E6DB}" dt="2023-10-06T10:18:44.368" v="5306"/>
          <ac:cxnSpMkLst>
            <pc:docMk/>
            <pc:sldMk cId="1907354176" sldId="318"/>
            <ac:cxnSpMk id="40" creationId="{F0C629F2-EF97-7AD8-2162-2D19E7FD07B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23.01.2024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23.01.2024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5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21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100" y="540458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62819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5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21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100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5"/>
            <a:ext cx="1011600" cy="407267"/>
          </a:xfrm>
          <a:prstGeom prst="rect">
            <a:avLst/>
          </a:prstGeom>
        </p:spPr>
      </p:pic>
      <p:pic>
        <p:nvPicPr>
          <p:cNvPr id="22" name="Grafik 21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1"/>
            <a:ext cx="1429200" cy="392400"/>
          </a:xfrm>
          <a:prstGeom prst="rect">
            <a:avLst/>
          </a:prstGeom>
        </p:spPr>
      </p:pic>
      <p:sp>
        <p:nvSpPr>
          <p:cNvPr id="23" name="Rechteck 22"/>
          <p:cNvSpPr/>
          <p:nvPr userDrawn="1"/>
        </p:nvSpPr>
        <p:spPr>
          <a:xfrm>
            <a:off x="10258837" y="6373635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cxnSp>
        <p:nvCxnSpPr>
          <p:cNvPr id="11" name="Gerader Verbinder 10"/>
          <p:cNvCxnSpPr/>
          <p:nvPr/>
        </p:nvCxnSpPr>
        <p:spPr>
          <a:xfrm>
            <a:off x="383121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/>
        </p:nvSpPr>
        <p:spPr>
          <a:xfrm>
            <a:off x="1487998" y="6372000"/>
            <a:ext cx="7093939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21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3" y="6372005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10258837" y="637363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9013446" y="6375600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200" y="6372000"/>
            <a:ext cx="1011600" cy="407267"/>
          </a:xfrm>
          <a:prstGeom prst="rect">
            <a:avLst/>
          </a:prstGeom>
        </p:spPr>
      </p:pic>
      <p:pic>
        <p:nvPicPr>
          <p:cNvPr id="11" name="Grafik 10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800" y="6379200"/>
            <a:ext cx="1429200" cy="3924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600" y="6350400"/>
            <a:ext cx="2225067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  <p:sldLayoutId id="2147483798" r:id="rId1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aixweather.eonerc.rwth-aachen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Annahmen und Modellierung</a:t>
            </a:r>
            <a:br>
              <a:rPr lang="de-DE" dirty="0"/>
            </a:br>
            <a:r>
              <a:rPr lang="de-DE" dirty="0"/>
              <a:t>der Testhalle des E.ON ERC</a:t>
            </a:r>
          </a:p>
        </p:txBody>
      </p:sp>
    </p:spTree>
    <p:extLst>
      <p:ext uri="{BB962C8B-B14F-4D97-AF65-F5344CB8AC3E}">
        <p14:creationId xmlns:p14="http://schemas.microsoft.com/office/powerpoint/2010/main" val="178286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Generell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Unter Controller/Obsolete liegen verschiedene Regler der Module, die aktuell nicht mehr genutzt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Controller/</a:t>
            </a:r>
            <a:r>
              <a:rPr lang="de-DE" dirty="0" err="1"/>
              <a:t>HeatCurve</a:t>
            </a:r>
            <a:r>
              <a:rPr lang="de-DE" dirty="0"/>
              <a:t> liegt das Modell einer Heizkurve, die je nach Außenlufttemperatur, die Vorlauftemperatur eines Moduls vorgibt. Dazu wird die Außenlufttemperatur als Wert in Kelvin als Input vorgegeben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DataBase</a:t>
            </a:r>
            <a:r>
              <a:rPr lang="de-DE" dirty="0"/>
              <a:t> liegen die Monitoring und Wetter Daten, sowie Annahmen bei der Erhebung/Zusammenstellung der Daten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TestModels</a:t>
            </a:r>
            <a:r>
              <a:rPr lang="de-DE" dirty="0"/>
              <a:t> liegen vereinfachte Minimalmodelle, die einzelnen Komponenten der Testhalle kombinieren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Anmerkung </a:t>
            </a:r>
            <a:r>
              <a:rPr lang="de-DE" dirty="0" err="1">
                <a:solidFill>
                  <a:srgbClr val="FF0000"/>
                </a:solidFill>
              </a:rPr>
              <a:t>fse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In jedem Subsystem liegen </a:t>
            </a:r>
            <a:r>
              <a:rPr lang="de-DE" dirty="0" err="1">
                <a:solidFill>
                  <a:srgbClr val="FF0000"/>
                </a:solidFill>
              </a:rPr>
              <a:t>Example</a:t>
            </a:r>
            <a:r>
              <a:rPr lang="de-DE" dirty="0">
                <a:solidFill>
                  <a:srgbClr val="FF0000"/>
                </a:solidFill>
              </a:rPr>
              <a:t> Ordner. Hier die zugehörigen Subsystem Modelle mit </a:t>
            </a:r>
            <a:r>
              <a:rPr lang="de-DE" dirty="0" err="1">
                <a:solidFill>
                  <a:srgbClr val="FF0000"/>
                </a:solidFill>
              </a:rPr>
              <a:t>boundaries</a:t>
            </a:r>
            <a:r>
              <a:rPr lang="de-DE" dirty="0">
                <a:solidFill>
                  <a:srgbClr val="FF0000"/>
                </a:solidFill>
              </a:rPr>
              <a:t> verbinden und simulationsfähige Modelle der </a:t>
            </a:r>
            <a:r>
              <a:rPr lang="de-DE">
                <a:solidFill>
                  <a:srgbClr val="FF0000"/>
                </a:solidFill>
              </a:rPr>
              <a:t>Subsysteme erstellen</a:t>
            </a:r>
            <a:endParaRPr lang="de-D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06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Monitoring Data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25.10.2022 00:00 </a:t>
            </a:r>
            <a:r>
              <a:rPr lang="de-DE" dirty="0" err="1"/>
              <a:t>to</a:t>
            </a:r>
            <a:r>
              <a:rPr lang="de-DE" dirty="0"/>
              <a:t> 25.10.2023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unlogical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assuptions</a:t>
            </a:r>
            <a:r>
              <a:rPr lang="de-DE" dirty="0"/>
              <a:t> </a:t>
            </a:r>
            <a:r>
              <a:rPr lang="de-DE" dirty="0" err="1"/>
              <a:t>made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 </a:t>
            </a:r>
            <a:r>
              <a:rPr lang="de-DE" dirty="0" err="1"/>
              <a:t>conclusion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found</a:t>
            </a:r>
            <a:r>
              <a:rPr lang="de-DE" dirty="0"/>
              <a:t> in: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DataBase</a:t>
            </a:r>
            <a:r>
              <a:rPr lang="de-DE" dirty="0"/>
              <a:t>\Data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Assumptions</a:t>
            </a:r>
            <a:r>
              <a:rPr lang="de-DE" dirty="0"/>
              <a:t>\Assumptions.txt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 err="1"/>
              <a:t>Weather</a:t>
            </a:r>
            <a:r>
              <a:rPr lang="de-DE" b="1" dirty="0"/>
              <a:t> Data</a:t>
            </a:r>
          </a:p>
          <a:p>
            <a:endParaRPr lang="de-D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>
                <a:hlinkClick r:id="rId2"/>
              </a:rPr>
              <a:t>https://aixweather.eonerc.rwth-aachen.de/</a:t>
            </a:r>
            <a:r>
              <a:rPr lang="de-DE" dirty="0"/>
              <a:t> Station ID: 15000 (Aachen)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Data </a:t>
            </a:r>
            <a:r>
              <a:rPr lang="de-DE" dirty="0" err="1"/>
              <a:t>from</a:t>
            </a:r>
            <a:r>
              <a:rPr lang="de-DE" dirty="0"/>
              <a:t> 25.10.2022 00:00 </a:t>
            </a:r>
            <a:r>
              <a:rPr lang="de-DE" dirty="0" err="1"/>
              <a:t>to</a:t>
            </a:r>
            <a:r>
              <a:rPr lang="de-DE" dirty="0"/>
              <a:t> 25.10.2023 23:59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Temperature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almost</a:t>
            </a:r>
            <a:r>
              <a:rPr lang="de-DE" dirty="0"/>
              <a:t>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monitoring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hall, </a:t>
            </a:r>
            <a:r>
              <a:rPr lang="de-DE" dirty="0" err="1"/>
              <a:t>therefore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0770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Gesamtmodell – EON ERC </a:t>
            </a:r>
            <a:r>
              <a:rPr lang="de-DE" dirty="0" err="1"/>
              <a:t>Testhall</a:t>
            </a:r>
            <a:endParaRPr lang="de-DE" dirty="0"/>
          </a:p>
        </p:txBody>
      </p:sp>
      <p:grpSp>
        <p:nvGrpSpPr>
          <p:cNvPr id="48" name="Gruppieren 47"/>
          <p:cNvGrpSpPr/>
          <p:nvPr/>
        </p:nvGrpSpPr>
        <p:grpSpPr>
          <a:xfrm>
            <a:off x="2191663" y="1004133"/>
            <a:ext cx="10000337" cy="5026029"/>
            <a:chOff x="2191663" y="1254388"/>
            <a:chExt cx="10000337" cy="5026029"/>
          </a:xfrm>
        </p:grpSpPr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663" y="1254388"/>
              <a:ext cx="6987507" cy="4392387"/>
            </a:xfrm>
            <a:prstGeom prst="rect">
              <a:avLst/>
            </a:prstGeom>
          </p:spPr>
        </p:pic>
        <p:cxnSp>
          <p:nvCxnSpPr>
            <p:cNvPr id="9" name="Gerade Verbindung mit Pfeil 8"/>
            <p:cNvCxnSpPr>
              <a:stCxn id="12" idx="1"/>
            </p:cNvCxnSpPr>
            <p:nvPr/>
          </p:nvCxnSpPr>
          <p:spPr>
            <a:xfrm flipH="1" flipV="1">
              <a:off x="8715375" y="3361188"/>
              <a:ext cx="1718753" cy="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/>
            <p:cNvSpPr txBox="1"/>
            <p:nvPr/>
          </p:nvSpPr>
          <p:spPr>
            <a:xfrm>
              <a:off x="10434128" y="3365346"/>
              <a:ext cx="126733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200" dirty="0"/>
                <a:t>AHU (RLT-Anlage)</a:t>
              </a:r>
            </a:p>
          </p:txBody>
        </p:sp>
        <p:cxnSp>
          <p:nvCxnSpPr>
            <p:cNvPr id="13" name="Gerade Verbindung mit Pfeil 12"/>
            <p:cNvCxnSpPr>
              <a:stCxn id="14" idx="1"/>
            </p:cNvCxnSpPr>
            <p:nvPr/>
          </p:nvCxnSpPr>
          <p:spPr>
            <a:xfrm flipH="1" flipV="1">
              <a:off x="8439150" y="3401743"/>
              <a:ext cx="1762125" cy="11805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/>
          </p:nvSpPr>
          <p:spPr>
            <a:xfrm>
              <a:off x="10201275" y="4212966"/>
              <a:ext cx="1990725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 err="1"/>
                <a:t>Vorherhitzer</a:t>
              </a:r>
              <a:endParaRPr lang="de-DE" sz="1200" dirty="0"/>
            </a:p>
            <a:p>
              <a:r>
                <a:rPr lang="de-DE" sz="1200" dirty="0"/>
                <a:t>Wasserseitig mit DHS (Verteiler Warmwasser) verbunden</a:t>
              </a:r>
            </a:p>
          </p:txBody>
        </p:sp>
        <p:cxnSp>
          <p:nvCxnSpPr>
            <p:cNvPr id="15" name="Gerade Verbindung mit Pfeil 14"/>
            <p:cNvCxnSpPr>
              <a:stCxn id="17" idx="1"/>
            </p:cNvCxnSpPr>
            <p:nvPr/>
          </p:nvCxnSpPr>
          <p:spPr>
            <a:xfrm flipH="1" flipV="1">
              <a:off x="7505700" y="3361188"/>
              <a:ext cx="1397175" cy="25405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/>
          </p:nvSpPr>
          <p:spPr>
            <a:xfrm>
              <a:off x="8902875" y="5624724"/>
              <a:ext cx="2374725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(Nach-) Erhitzer</a:t>
              </a:r>
            </a:p>
            <a:p>
              <a:r>
                <a:rPr lang="de-DE" sz="1200" dirty="0"/>
                <a:t>Wasserseitig mit DHS (Verteiler Warmwasser) verbunden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 flipH="1" flipV="1">
              <a:off x="7077075" y="5268068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/>
            <p:cNvCxnSpPr/>
            <p:nvPr/>
          </p:nvCxnSpPr>
          <p:spPr>
            <a:xfrm flipH="1" flipV="1">
              <a:off x="7208686" y="5145355"/>
              <a:ext cx="165818" cy="796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/>
          </p:nvSpPr>
          <p:spPr>
            <a:xfrm>
              <a:off x="7408711" y="5808974"/>
              <a:ext cx="1195584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Jeweils Vorlauf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6961647" y="6064973"/>
              <a:ext cx="133530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Jeweils Rücklauf</a:t>
              </a:r>
            </a:p>
          </p:txBody>
        </p:sp>
        <p:cxnSp>
          <p:nvCxnSpPr>
            <p:cNvPr id="31" name="Gerade Verbindung mit Pfeil 30"/>
            <p:cNvCxnSpPr/>
            <p:nvPr/>
          </p:nvCxnSpPr>
          <p:spPr>
            <a:xfrm flipH="1" flipV="1">
              <a:off x="7802476" y="3345808"/>
              <a:ext cx="1538621" cy="16058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feld 32"/>
            <p:cNvSpPr txBox="1"/>
            <p:nvPr/>
          </p:nvSpPr>
          <p:spPr>
            <a:xfrm>
              <a:off x="9179170" y="4968253"/>
              <a:ext cx="2554129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Kühler </a:t>
              </a:r>
            </a:p>
            <a:p>
              <a:r>
                <a:rPr lang="de-DE" sz="1200" dirty="0"/>
                <a:t>Kein Verteiler Kühlwasser im System, daher Infos über Monitoring</a:t>
              </a:r>
            </a:p>
          </p:txBody>
        </p:sp>
        <p:cxnSp>
          <p:nvCxnSpPr>
            <p:cNvPr id="34" name="Gerade Verbindung mit Pfeil 33"/>
            <p:cNvCxnSpPr/>
            <p:nvPr/>
          </p:nvCxnSpPr>
          <p:spPr>
            <a:xfrm flipH="1" flipV="1">
              <a:off x="7724777" y="4130774"/>
              <a:ext cx="1616320" cy="820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>
              <a:stCxn id="44" idx="1"/>
            </p:cNvCxnSpPr>
            <p:nvPr/>
          </p:nvCxnSpPr>
          <p:spPr>
            <a:xfrm flipH="1">
              <a:off x="8902875" y="2414679"/>
              <a:ext cx="1090226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>
              <a:stCxn id="44" idx="1"/>
            </p:cNvCxnSpPr>
            <p:nvPr/>
          </p:nvCxnSpPr>
          <p:spPr>
            <a:xfrm flipH="1" flipV="1">
              <a:off x="8201026" y="1689746"/>
              <a:ext cx="1792075" cy="7249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feld 43"/>
            <p:cNvSpPr txBox="1"/>
            <p:nvPr/>
          </p:nvSpPr>
          <p:spPr>
            <a:xfrm>
              <a:off x="9993101" y="2137680"/>
              <a:ext cx="2092747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200" dirty="0"/>
                <a:t>Umgebungsluft auf Basis von</a:t>
              </a:r>
            </a:p>
            <a:p>
              <a:r>
                <a:rPr lang="de-DE" sz="1200" dirty="0"/>
                <a:t>Außenlufttemperatur, Druck und Luftfeuchte</a:t>
              </a:r>
            </a:p>
          </p:txBody>
        </p:sp>
      </p:grpSp>
      <p:cxnSp>
        <p:nvCxnSpPr>
          <p:cNvPr id="49" name="Gerade Verbindung mit Pfeil 48"/>
          <p:cNvCxnSpPr/>
          <p:nvPr/>
        </p:nvCxnSpPr>
        <p:spPr>
          <a:xfrm flipV="1">
            <a:off x="2025845" y="4169346"/>
            <a:ext cx="2888316" cy="92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V="1">
            <a:off x="2025845" y="3741765"/>
            <a:ext cx="1660330" cy="134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/>
          <p:cNvSpPr txBox="1"/>
          <p:nvPr/>
        </p:nvSpPr>
        <p:spPr>
          <a:xfrm>
            <a:off x="21973" y="5154454"/>
            <a:ext cx="4377802" cy="646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CPH (</a:t>
            </a:r>
            <a:r>
              <a:rPr lang="de-DE" sz="1400" dirty="0" err="1"/>
              <a:t>Ceiling</a:t>
            </a:r>
            <a:r>
              <a:rPr lang="de-DE" sz="1400" dirty="0"/>
              <a:t> Panel </a:t>
            </a:r>
            <a:r>
              <a:rPr lang="de-DE" sz="1400" dirty="0" err="1"/>
              <a:t>Heater</a:t>
            </a:r>
            <a:r>
              <a:rPr lang="de-DE" sz="1400" dirty="0"/>
              <a:t>)</a:t>
            </a:r>
          </a:p>
          <a:p>
            <a:r>
              <a:rPr lang="de-DE" sz="1400" dirty="0"/>
              <a:t>Zum Heizen der </a:t>
            </a:r>
            <a:r>
              <a:rPr lang="de-DE" sz="1400" b="1" dirty="0"/>
              <a:t>Halle 2</a:t>
            </a:r>
            <a:r>
              <a:rPr lang="de-DE" sz="1400" dirty="0"/>
              <a:t>, wird nicht detailliert abgebildet</a:t>
            </a:r>
          </a:p>
          <a:p>
            <a:r>
              <a:rPr lang="de-DE" sz="1400" dirty="0"/>
              <a:t>Wärmestrom über Monitoring Daten angenähert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885021" y="3898464"/>
            <a:ext cx="643880" cy="1660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4422365" y="5558719"/>
            <a:ext cx="2505075" cy="6463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CID (</a:t>
            </a:r>
            <a:r>
              <a:rPr lang="de-DE" sz="1400" dirty="0" err="1"/>
              <a:t>Ceiling</a:t>
            </a:r>
            <a:r>
              <a:rPr lang="de-DE" sz="1400" dirty="0"/>
              <a:t> </a:t>
            </a:r>
            <a:r>
              <a:rPr lang="de-DE" sz="1400" dirty="0" err="1"/>
              <a:t>Induction</a:t>
            </a:r>
            <a:r>
              <a:rPr lang="de-DE" sz="1400" dirty="0"/>
              <a:t> Diffusor)</a:t>
            </a:r>
          </a:p>
          <a:p>
            <a:r>
              <a:rPr lang="de-DE" sz="1400" dirty="0"/>
              <a:t>Zum Heizen der </a:t>
            </a:r>
            <a:r>
              <a:rPr lang="de-DE" sz="1400" b="1" dirty="0"/>
              <a:t>Büros</a:t>
            </a:r>
            <a:r>
              <a:rPr lang="de-DE" sz="1400" dirty="0"/>
              <a:t>, wird nicht detailliert abgebildet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1895475" y="1235645"/>
            <a:ext cx="1790700" cy="165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384000" y="1020201"/>
            <a:ext cx="251940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CCA (</a:t>
            </a:r>
            <a:r>
              <a:rPr lang="de-DE" sz="1400" dirty="0" err="1"/>
              <a:t>Concrete</a:t>
            </a:r>
            <a:r>
              <a:rPr lang="de-DE" sz="1400" dirty="0"/>
              <a:t> Core </a:t>
            </a:r>
            <a:r>
              <a:rPr lang="de-DE" sz="1400" dirty="0" err="1"/>
              <a:t>Activation</a:t>
            </a:r>
            <a:r>
              <a:rPr lang="de-DE" sz="1400" dirty="0"/>
              <a:t>)</a:t>
            </a:r>
          </a:p>
        </p:txBody>
      </p:sp>
      <p:cxnSp>
        <p:nvCxnSpPr>
          <p:cNvPr id="28" name="Gerade Verbindung mit Pfeil 27"/>
          <p:cNvCxnSpPr>
            <a:stCxn id="4" idx="2"/>
          </p:cNvCxnSpPr>
          <p:nvPr/>
        </p:nvCxnSpPr>
        <p:spPr>
          <a:xfrm flipH="1">
            <a:off x="5377050" y="4345182"/>
            <a:ext cx="592550" cy="626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/>
          <p:cNvSpPr txBox="1"/>
          <p:nvPr/>
        </p:nvSpPr>
        <p:spPr>
          <a:xfrm>
            <a:off x="5097021" y="4129738"/>
            <a:ext cx="1745158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Verteiler Warmwasser</a:t>
            </a:r>
          </a:p>
        </p:txBody>
      </p:sp>
      <p:cxnSp>
        <p:nvCxnSpPr>
          <p:cNvPr id="35" name="Gerade Verbindung mit Pfeil 34"/>
          <p:cNvCxnSpPr>
            <a:stCxn id="10" idx="2"/>
          </p:cNvCxnSpPr>
          <p:nvPr/>
        </p:nvCxnSpPr>
        <p:spPr>
          <a:xfrm>
            <a:off x="1274037" y="1664840"/>
            <a:ext cx="1812976" cy="125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522228" y="1449396"/>
            <a:ext cx="15036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Regelung der CCA</a:t>
            </a:r>
          </a:p>
        </p:txBody>
      </p:sp>
      <p:cxnSp>
        <p:nvCxnSpPr>
          <p:cNvPr id="37" name="Gerade Verbindung mit Pfeil 36"/>
          <p:cNvCxnSpPr>
            <a:stCxn id="39" idx="3"/>
          </p:cNvCxnSpPr>
          <p:nvPr/>
        </p:nvCxnSpPr>
        <p:spPr>
          <a:xfrm flipV="1">
            <a:off x="2093299" y="4129738"/>
            <a:ext cx="1926541" cy="67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/>
          <p:cNvSpPr txBox="1"/>
          <p:nvPr/>
        </p:nvSpPr>
        <p:spPr>
          <a:xfrm>
            <a:off x="589682" y="4089260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Regelung der CPH</a:t>
            </a:r>
          </a:p>
        </p:txBody>
      </p:sp>
      <p:cxnSp>
        <p:nvCxnSpPr>
          <p:cNvPr id="42" name="Gerade Verbindung mit Pfeil 41"/>
          <p:cNvCxnSpPr/>
          <p:nvPr/>
        </p:nvCxnSpPr>
        <p:spPr>
          <a:xfrm flipH="1">
            <a:off x="8296950" y="1265325"/>
            <a:ext cx="980584" cy="837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9277534" y="1033702"/>
            <a:ext cx="150361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Regelung der AHU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4400321" y="1400666"/>
            <a:ext cx="230672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Thermische Zone der </a:t>
            </a:r>
            <a:r>
              <a:rPr lang="de-DE" sz="1400" b="1" dirty="0"/>
              <a:t>Halle 1</a:t>
            </a:r>
          </a:p>
        </p:txBody>
      </p:sp>
      <p:cxnSp>
        <p:nvCxnSpPr>
          <p:cNvPr id="29" name="Gerade Verbindung mit Pfeil 28"/>
          <p:cNvCxnSpPr>
            <a:stCxn id="47" idx="2"/>
          </p:cNvCxnSpPr>
          <p:nvPr/>
        </p:nvCxnSpPr>
        <p:spPr>
          <a:xfrm flipH="1">
            <a:off x="5197651" y="1616110"/>
            <a:ext cx="356031" cy="819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3659990" y="1886776"/>
            <a:ext cx="2897973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/>
              <a:t>Halle 1 </a:t>
            </a:r>
            <a:r>
              <a:rPr lang="de-DE" sz="1400" dirty="0"/>
              <a:t>klimatisiert über CCA und JN</a:t>
            </a:r>
          </a:p>
        </p:txBody>
      </p:sp>
      <p:cxnSp>
        <p:nvCxnSpPr>
          <p:cNvPr id="40" name="Gerade Verbindung mit Pfeil 39"/>
          <p:cNvCxnSpPr>
            <a:stCxn id="53" idx="2"/>
          </p:cNvCxnSpPr>
          <p:nvPr/>
        </p:nvCxnSpPr>
        <p:spPr>
          <a:xfrm flipH="1">
            <a:off x="4050507" y="2102220"/>
            <a:ext cx="1058470" cy="69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53" idx="2"/>
          </p:cNvCxnSpPr>
          <p:nvPr/>
        </p:nvCxnSpPr>
        <p:spPr>
          <a:xfrm>
            <a:off x="5108977" y="2102220"/>
            <a:ext cx="1040288" cy="424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>
            <a:stCxn id="56" idx="2"/>
          </p:cNvCxnSpPr>
          <p:nvPr/>
        </p:nvCxnSpPr>
        <p:spPr>
          <a:xfrm>
            <a:off x="6421982" y="967379"/>
            <a:ext cx="361256" cy="189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5350631" y="751935"/>
            <a:ext cx="2142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Vorlauf AHU in CID und JN</a:t>
            </a:r>
          </a:p>
        </p:txBody>
      </p:sp>
      <p:cxnSp>
        <p:nvCxnSpPr>
          <p:cNvPr id="64" name="Gerade Verbindung mit Pfeil 63"/>
          <p:cNvCxnSpPr>
            <a:stCxn id="65" idx="2"/>
          </p:cNvCxnSpPr>
          <p:nvPr/>
        </p:nvCxnSpPr>
        <p:spPr>
          <a:xfrm flipH="1">
            <a:off x="6927441" y="1173287"/>
            <a:ext cx="823932" cy="1351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/>
          <p:cNvSpPr txBox="1"/>
          <p:nvPr/>
        </p:nvSpPr>
        <p:spPr>
          <a:xfrm>
            <a:off x="6495701" y="957843"/>
            <a:ext cx="251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Rücklauf AHU aus CID und JN</a:t>
            </a:r>
          </a:p>
        </p:txBody>
      </p:sp>
    </p:spTree>
    <p:extLst>
      <p:ext uri="{BB962C8B-B14F-4D97-AF65-F5344CB8AC3E}">
        <p14:creationId xmlns:p14="http://schemas.microsoft.com/office/powerpoint/2010/main" val="105219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CPH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radiantCeilingPanelHeater</a:t>
            </a:r>
            <a:endParaRPr lang="de-DE" dirty="0">
              <a:sym typeface="Wingdings" panose="05000000000000000000" pitchFamily="2" charset="2"/>
            </a:endParaRP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DN20  </a:t>
            </a:r>
            <a:r>
              <a:rPr lang="de-DE" dirty="0">
                <a:sym typeface="Wingdings" panose="05000000000000000000" pitchFamily="2" charset="2"/>
              </a:rPr>
              <a:t> auf 22x1 </a:t>
            </a:r>
            <a:endParaRPr lang="de-DE" dirty="0">
              <a:solidFill>
                <a:srgbClr val="FF0000"/>
              </a:solidFill>
            </a:endParaRPr>
          </a:p>
          <a:p>
            <a:pPr lvl="1"/>
            <a:r>
              <a:rPr lang="de-DE" dirty="0" err="1"/>
              <a:t>length</a:t>
            </a:r>
            <a:r>
              <a:rPr lang="de-DE" dirty="0"/>
              <a:t>=17,2m</a:t>
            </a:r>
            <a:endParaRPr lang="de-DE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cph_Valve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DN32 </a:t>
            </a:r>
            <a:r>
              <a:rPr lang="de-DE" dirty="0">
                <a:sym typeface="Wingdings" panose="05000000000000000000" pitchFamily="2" charset="2"/>
              </a:rPr>
              <a:t> Modell 35x1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DN32: 12 (Mittelwert) **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Pump: </a:t>
            </a:r>
            <a:r>
              <a:rPr lang="de-DE" dirty="0" err="1">
                <a:sym typeface="Wingdings" panose="05000000000000000000" pitchFamily="2" charset="2"/>
              </a:rPr>
              <a:t>Wilo</a:t>
            </a:r>
            <a:r>
              <a:rPr lang="de-DE" dirty="0">
                <a:sym typeface="Wingdings" panose="05000000000000000000" pitchFamily="2" charset="2"/>
              </a:rPr>
              <a:t> Stratos 25/1-6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cph_Throttle</a:t>
            </a:r>
            <a:endParaRPr lang="de-DE" dirty="0"/>
          </a:p>
          <a:p>
            <a:pPr lvl="1"/>
            <a:r>
              <a:rPr lang="de-DE" dirty="0" err="1"/>
              <a:t>parameterPipe</a:t>
            </a:r>
            <a:r>
              <a:rPr lang="de-DE" dirty="0"/>
              <a:t> DN25 </a:t>
            </a:r>
            <a:r>
              <a:rPr lang="de-DE" dirty="0">
                <a:sym typeface="Wingdings" panose="05000000000000000000" pitchFamily="2" charset="2"/>
              </a:rPr>
              <a:t> Modell 28x1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Pipe </a:t>
            </a:r>
            <a:r>
              <a:rPr lang="de-DE" dirty="0" err="1">
                <a:sym typeface="Wingdings" panose="05000000000000000000" pitchFamily="2" charset="2"/>
              </a:rPr>
              <a:t>length</a:t>
            </a:r>
            <a:r>
              <a:rPr lang="de-DE" dirty="0">
                <a:sym typeface="Wingdings" panose="05000000000000000000" pitchFamily="2" charset="2"/>
              </a:rPr>
              <a:t> (2&amp;3 auf 30m gesetzt, unbekannte Angabe)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-Wert nach DN25: 8 (Mittelwert) **</a:t>
            </a:r>
          </a:p>
          <a:p>
            <a:r>
              <a:rPr lang="de-DE" dirty="0">
                <a:sym typeface="Wingdings" panose="05000000000000000000" pitchFamily="2" charset="2"/>
              </a:rPr>
              <a:t>** </a:t>
            </a:r>
            <a:r>
              <a:rPr lang="de-DE" sz="1400" dirty="0">
                <a:sym typeface="Wingdings" panose="05000000000000000000" pitchFamily="2" charset="2"/>
              </a:rPr>
              <a:t>Typische </a:t>
            </a:r>
            <a:r>
              <a:rPr lang="de-DE" sz="1400" dirty="0" err="1">
                <a:sym typeface="Wingdings" panose="05000000000000000000" pitchFamily="2" charset="2"/>
              </a:rPr>
              <a:t>Kv</a:t>
            </a:r>
            <a:r>
              <a:rPr lang="de-DE" sz="1400" dirty="0">
                <a:sym typeface="Wingdings" panose="05000000000000000000" pitchFamily="2" charset="2"/>
              </a:rPr>
              <a:t>-Werte ((Strang-)Absperrventil)nach https://www.schweizer-fn.de/stroemung/kvs-armaturen/kvs_armaturen.php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Parameter könnten nochmal hinterfragt werden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  <a:p>
            <a:r>
              <a:rPr lang="de-DE" b="1" dirty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Aktuell geregelt nach Hallen Code (</a:t>
            </a:r>
            <a:r>
              <a:rPr lang="de-DE" dirty="0" err="1"/>
              <a:t>Twin</a:t>
            </a:r>
            <a:r>
              <a:rPr lang="de-DE" dirty="0"/>
              <a:t> </a:t>
            </a:r>
            <a:r>
              <a:rPr lang="de-DE" dirty="0" err="1"/>
              <a:t>Cat</a:t>
            </a:r>
            <a:r>
              <a:rPr lang="de-DE" dirty="0"/>
              <a:t>), außer </a:t>
            </a: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Valve</a:t>
            </a:r>
            <a:r>
              <a:rPr lang="de-DE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Throttle</a:t>
            </a:r>
            <a:r>
              <a:rPr lang="de-DE" dirty="0"/>
              <a:t> </a:t>
            </a:r>
            <a:r>
              <a:rPr lang="de-DE" dirty="0" err="1"/>
              <a:t>Valve</a:t>
            </a:r>
            <a:r>
              <a:rPr lang="de-DE" dirty="0"/>
              <a:t> auf Basis von Monitoring Daten auf konstanten Wert von y=0.665 gesetzt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Vorlauftemperatur nach Heizkurve über Umgebungstemperatur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Regelung auf Basis des tatsächlichen Hallen Codes unter </a:t>
            </a:r>
            <a:r>
              <a:rPr lang="de-DE" dirty="0" err="1"/>
              <a:t>Controller.ControlCPH_ProgrammHall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080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CCA – Betonkerntemperierung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Parameter für die </a:t>
            </a:r>
            <a:r>
              <a:rPr lang="de-DE" dirty="0" err="1"/>
              <a:t>cca.concretecoreactivation</a:t>
            </a:r>
            <a:r>
              <a:rPr lang="de-DE" dirty="0"/>
              <a:t> nach Plausibilität der Ergebnisse eingefügt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Könnte nach Unterlagen nochmal überprüft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Aus </a:t>
            </a:r>
            <a:r>
              <a:rPr lang="de-DE" dirty="0" err="1">
                <a:sym typeface="Wingdings" panose="05000000000000000000" pitchFamily="2" charset="2"/>
              </a:rPr>
              <a:t>Vesuchshalle</a:t>
            </a:r>
            <a:r>
              <a:rPr lang="de-DE" dirty="0">
                <a:sym typeface="Wingdings" panose="05000000000000000000" pitchFamily="2" charset="2"/>
              </a:rPr>
              <a:t> – </a:t>
            </a:r>
            <a:r>
              <a:rPr lang="de-DE" dirty="0" err="1">
                <a:sym typeface="Wingdings" panose="05000000000000000000" pitchFamily="2" charset="2"/>
              </a:rPr>
              <a:t>Verlegeplan</a:t>
            </a:r>
            <a:r>
              <a:rPr lang="de-DE" dirty="0">
                <a:sym typeface="Wingdings" panose="05000000000000000000" pitchFamily="2" charset="2"/>
              </a:rPr>
              <a:t> BKT: 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Ventileinstellung= 3,4 bis 5,1 l/min  Durchschnittlich 3,9 l/min (2,34 m³/h)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Druckverluste pro Verteiler bei bis 238mbar 126bar (Summe: 1004mbar≈1bar)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 (m³/h/(bar)^0,5) (bei 1bar)</a:t>
            </a:r>
          </a:p>
          <a:p>
            <a:pPr lvl="1"/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=2,34 </a:t>
            </a:r>
          </a:p>
          <a:p>
            <a:pPr lvl="1"/>
            <a:r>
              <a:rPr lang="de-DE" dirty="0">
                <a:solidFill>
                  <a:srgbClr val="FF0000"/>
                </a:solidFill>
                <a:sym typeface="Wingdings" panose="05000000000000000000" pitchFamily="2" charset="2"/>
              </a:rPr>
              <a:t>Könnte auch nochmal gegen geprüft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CCA eigentlich zum Heizen und Kühlen eingesetzt, sobald Kühlwasserverteiler implementiert ist, kann theoretisch TABS Modell der </a:t>
            </a:r>
            <a:r>
              <a:rPr lang="de-DE" dirty="0" err="1">
                <a:sym typeface="Wingdings" panose="05000000000000000000" pitchFamily="2" charset="2"/>
              </a:rPr>
              <a:t>AixLib</a:t>
            </a:r>
            <a:r>
              <a:rPr lang="de-DE" dirty="0">
                <a:sym typeface="Wingdings" panose="05000000000000000000" pitchFamily="2" charset="2"/>
              </a:rPr>
              <a:t> verwendet werden (</a:t>
            </a:r>
            <a:r>
              <a:rPr lang="de-DE" dirty="0" err="1">
                <a:sym typeface="Wingdings" panose="05000000000000000000" pitchFamily="2" charset="2"/>
              </a:rPr>
              <a:t>AixLib</a:t>
            </a:r>
            <a:r>
              <a:rPr lang="de-DE" dirty="0">
                <a:sym typeface="Wingdings" panose="05000000000000000000" pitchFamily="2" charset="2"/>
              </a:rPr>
              <a:t>/Systems/TABS/</a:t>
            </a:r>
            <a:r>
              <a:rPr lang="de-DE" dirty="0" err="1">
                <a:sym typeface="Wingdings" panose="05000000000000000000" pitchFamily="2" charset="2"/>
              </a:rPr>
              <a:t>tabs</a:t>
            </a:r>
            <a:r>
              <a:rPr lang="de-DE" dirty="0">
                <a:sym typeface="Wingdings" panose="05000000000000000000" pitchFamily="2" charset="2"/>
              </a:rPr>
              <a:t>)</a:t>
            </a:r>
          </a:p>
          <a:p>
            <a:endParaRPr lang="de-DE" b="1" dirty="0"/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Nach Hallen Code (</a:t>
            </a:r>
            <a:r>
              <a:rPr lang="de-DE" dirty="0" err="1"/>
              <a:t>TwinCat</a:t>
            </a:r>
            <a:r>
              <a:rPr lang="de-DE" dirty="0"/>
              <a:t>) mit Vorlauftemperatur über Heizkurve abhängig von der Umgebungstemperatur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73417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DHS – Verteiler Warmwasser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Kv</a:t>
            </a:r>
            <a:r>
              <a:rPr lang="de-DE" dirty="0"/>
              <a:t>-Wert des Ventils fernwärmeseitig </a:t>
            </a:r>
            <a:r>
              <a:rPr lang="de-DE" dirty="0" err="1"/>
              <a:t>Kv</a:t>
            </a:r>
            <a:r>
              <a:rPr lang="de-DE" dirty="0"/>
              <a:t>=2,5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de-DE" b="1" dirty="0">
                <a:sym typeface="Wingdings" panose="05000000000000000000" pitchFamily="2" charset="2"/>
              </a:rPr>
              <a:t>Regelung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Drehzahl über Differenzdruck zwischen Vor- und Rücklauf hallenseitig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Wert (grob) abgelesen von Sensor in Halle, könnte variieren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prüfen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Ventilstellung über maximale Vorlauftemperatur primärseitig der Module am Verteiler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Durch fehlende Modellierung einzelner Module keine Information über die Temperaturen aller Module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Nach Monitoring scheint die CPH oder TFH (Test Facility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>
                <a:sym typeface="Wingdings" panose="05000000000000000000" pitchFamily="2" charset="2"/>
              </a:rPr>
              <a:t> hier gar nicht abgebildet) die vorgebende maximal Temperatur zu benötigen </a:t>
            </a:r>
            <a:r>
              <a:rPr lang="de-DE" dirty="0">
                <a:solidFill>
                  <a:schemeClr val="accent1"/>
                </a:solidFill>
                <a:sym typeface="Wingdings" panose="05000000000000000000" pitchFamily="2" charset="2"/>
              </a:rPr>
              <a:t> Umgang mit diesem Problem noch überlegen</a:t>
            </a:r>
            <a:endParaRPr lang="de-D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633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AHU – raumlufttechnische Anlage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460123" y="3584863"/>
            <a:ext cx="8226677" cy="262113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Ventilstellung von (Vor-,Nach-) Erhitzer und Kühler wird nach einer vorgegebenen </a:t>
            </a:r>
            <a:r>
              <a:rPr lang="de-DE" dirty="0" err="1"/>
              <a:t>Zulufttemperatur</a:t>
            </a:r>
            <a:r>
              <a:rPr lang="de-DE" dirty="0"/>
              <a:t> </a:t>
            </a:r>
            <a:r>
              <a:rPr lang="de-DE" b="1" dirty="0">
                <a:solidFill>
                  <a:schemeClr val="accent1"/>
                </a:solidFill>
              </a:rPr>
              <a:t>T_SUP </a:t>
            </a:r>
            <a:r>
              <a:rPr lang="de-DE" dirty="0"/>
              <a:t>(37°C) eingestellt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Drehzahlen konstant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Anmerkung </a:t>
            </a:r>
            <a:r>
              <a:rPr lang="de-DE" dirty="0" err="1">
                <a:solidFill>
                  <a:srgbClr val="FF0000"/>
                </a:solidFill>
              </a:rPr>
              <a:t>fse</a:t>
            </a:r>
            <a:r>
              <a:rPr lang="de-DE" dirty="0">
                <a:solidFill>
                  <a:srgbClr val="FF0000"/>
                </a:solidFill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Regelung der AHU in generellen Regelungsblock übernehmen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1885627" y="1120702"/>
            <a:ext cx="7571100" cy="1795753"/>
            <a:chOff x="1240735" y="1216955"/>
            <a:chExt cx="7571100" cy="1795753"/>
          </a:xfrm>
        </p:grpSpPr>
        <p:pic>
          <p:nvPicPr>
            <p:cNvPr id="4" name="Grafik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4342" y="1216955"/>
              <a:ext cx="3496992" cy="1795753"/>
            </a:xfrm>
            <a:prstGeom prst="rect">
              <a:avLst/>
            </a:prstGeom>
          </p:spPr>
        </p:pic>
        <p:sp>
          <p:nvSpPr>
            <p:cNvPr id="5" name="Textfeld 4"/>
            <p:cNvSpPr txBox="1"/>
            <p:nvPr/>
          </p:nvSpPr>
          <p:spPr>
            <a:xfrm>
              <a:off x="6991921" y="2047402"/>
              <a:ext cx="1761701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sz="1400" dirty="0"/>
                <a:t>Umgebungsluft (ODA)</a:t>
              </a:r>
            </a:p>
          </p:txBody>
        </p:sp>
        <p:sp>
          <p:nvSpPr>
            <p:cNvPr id="6" name="Textfeld 5"/>
            <p:cNvSpPr txBox="1"/>
            <p:nvPr/>
          </p:nvSpPr>
          <p:spPr>
            <a:xfrm>
              <a:off x="1240735" y="2047402"/>
              <a:ext cx="98584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Zuluft (SUP)</a:t>
              </a:r>
            </a:p>
          </p:txBody>
        </p:sp>
        <p:cxnSp>
          <p:nvCxnSpPr>
            <p:cNvPr id="8" name="Gerade Verbindung mit Pfeil 7"/>
            <p:cNvCxnSpPr>
              <a:stCxn id="5" idx="1"/>
            </p:cNvCxnSpPr>
            <p:nvPr/>
          </p:nvCxnSpPr>
          <p:spPr>
            <a:xfrm flipH="1">
              <a:off x="6554806" y="2155124"/>
              <a:ext cx="4371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mit Pfeil 13"/>
            <p:cNvCxnSpPr/>
            <p:nvPr/>
          </p:nvCxnSpPr>
          <p:spPr>
            <a:xfrm flipH="1">
              <a:off x="2279283" y="2155124"/>
              <a:ext cx="12025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/>
            <p:nvPr/>
          </p:nvCxnSpPr>
          <p:spPr>
            <a:xfrm>
              <a:off x="3044731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/>
          </p:nvSpPr>
          <p:spPr>
            <a:xfrm>
              <a:off x="1269610" y="1518047"/>
              <a:ext cx="17755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Abluft (RET oder ETA)</a:t>
              </a:r>
            </a:p>
          </p:txBody>
        </p:sp>
        <p:cxnSp>
          <p:nvCxnSpPr>
            <p:cNvPr id="23" name="Gerade Verbindung mit Pfeil 22"/>
            <p:cNvCxnSpPr/>
            <p:nvPr/>
          </p:nvCxnSpPr>
          <p:spPr>
            <a:xfrm>
              <a:off x="6560973" y="1625769"/>
              <a:ext cx="30961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feld 23"/>
            <p:cNvSpPr txBox="1"/>
            <p:nvPr/>
          </p:nvSpPr>
          <p:spPr>
            <a:xfrm>
              <a:off x="6889834" y="1518047"/>
              <a:ext cx="192200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dirty="0"/>
                <a:t>Fortluft (EXH oder EHA)</a:t>
              </a:r>
            </a:p>
          </p:txBody>
        </p:sp>
      </p:grpSp>
      <p:sp>
        <p:nvSpPr>
          <p:cNvPr id="26" name="Textfeld 25"/>
          <p:cNvSpPr txBox="1"/>
          <p:nvPr/>
        </p:nvSpPr>
        <p:spPr>
          <a:xfrm>
            <a:off x="5753789" y="851397"/>
            <a:ext cx="178093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Wärmerückgewinnung</a:t>
            </a:r>
          </a:p>
        </p:txBody>
      </p:sp>
      <p:cxnSp>
        <p:nvCxnSpPr>
          <p:cNvPr id="28" name="Gerade Verbindung mit Pfeil 27"/>
          <p:cNvCxnSpPr>
            <a:stCxn id="26" idx="2"/>
          </p:cNvCxnSpPr>
          <p:nvPr/>
        </p:nvCxnSpPr>
        <p:spPr>
          <a:xfrm flipH="1">
            <a:off x="6096000" y="1066841"/>
            <a:ext cx="548258" cy="35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feld 31"/>
          <p:cNvSpPr txBox="1"/>
          <p:nvPr/>
        </p:nvSpPr>
        <p:spPr>
          <a:xfrm>
            <a:off x="6334333" y="2890070"/>
            <a:ext cx="8653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Vorerhitzer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5441272" y="2837573"/>
            <a:ext cx="51777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Kühler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4126738" y="2979001"/>
            <a:ext cx="184092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dirty="0"/>
              <a:t>(Nach-) Erhitzer</a:t>
            </a: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2754084" y="1529516"/>
            <a:ext cx="1898269" cy="1152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/>
          <p:nvPr/>
        </p:nvCxnSpPr>
        <p:spPr>
          <a:xfrm flipV="1">
            <a:off x="2754084" y="2046053"/>
            <a:ext cx="1817916" cy="635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1857897" y="2507645"/>
            <a:ext cx="2006190" cy="107721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dirty="0"/>
              <a:t>Fans</a:t>
            </a:r>
          </a:p>
          <a:p>
            <a:r>
              <a:rPr lang="de-DE" sz="1400" dirty="0"/>
              <a:t>Stellen Volumenstrom</a:t>
            </a:r>
          </a:p>
          <a:p>
            <a:r>
              <a:rPr lang="de-DE" sz="1400" dirty="0"/>
              <a:t>durch die RLT-Anlage ein</a:t>
            </a:r>
          </a:p>
          <a:p>
            <a:r>
              <a:rPr lang="de-DE" sz="1400" dirty="0"/>
              <a:t>(</a:t>
            </a:r>
            <a:r>
              <a:rPr lang="de-DE" sz="1400" dirty="0" err="1"/>
              <a:t>konst</a:t>
            </a:r>
            <a:r>
              <a:rPr lang="de-DE" sz="1400" dirty="0"/>
              <a:t>. auf 3,08 m³/s)</a:t>
            </a:r>
          </a:p>
          <a:p>
            <a:endParaRPr lang="de-DE" sz="1400" dirty="0"/>
          </a:p>
        </p:txBody>
      </p:sp>
      <p:sp>
        <p:nvSpPr>
          <p:cNvPr id="48" name="Textfeld 47"/>
          <p:cNvSpPr txBox="1"/>
          <p:nvPr/>
        </p:nvSpPr>
        <p:spPr>
          <a:xfrm>
            <a:off x="3172362" y="1823892"/>
            <a:ext cx="64921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sz="1400" b="1" dirty="0">
                <a:solidFill>
                  <a:schemeClr val="accent1"/>
                </a:solidFill>
              </a:rPr>
              <a:t>*T_SUP</a:t>
            </a:r>
          </a:p>
        </p:txBody>
      </p:sp>
    </p:spTree>
    <p:extLst>
      <p:ext uri="{BB962C8B-B14F-4D97-AF65-F5344CB8AC3E}">
        <p14:creationId xmlns:p14="http://schemas.microsoft.com/office/powerpoint/2010/main" val="4238495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Thermische Zone – </a:t>
            </a:r>
            <a:r>
              <a:rPr lang="de-DE" dirty="0" err="1"/>
              <a:t>Testhall</a:t>
            </a:r>
            <a:r>
              <a:rPr lang="de-DE" dirty="0"/>
              <a:t> (Halle 1)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Thermische Zone mit TEASER parametriert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Informationen (Skripte, Datenzusammenfassung) unter: </a:t>
            </a:r>
            <a:r>
              <a:rPr lang="de-DE" dirty="0" err="1"/>
              <a:t>AixLib</a:t>
            </a:r>
            <a:r>
              <a:rPr lang="de-DE" dirty="0"/>
              <a:t>\Systems\</a:t>
            </a:r>
            <a:r>
              <a:rPr lang="de-DE" dirty="0" err="1"/>
              <a:t>EONERC_Testhall</a:t>
            </a:r>
            <a:r>
              <a:rPr lang="de-DE" dirty="0"/>
              <a:t>\</a:t>
            </a:r>
            <a:r>
              <a:rPr lang="de-DE" dirty="0" err="1"/>
              <a:t>ThermalZone</a:t>
            </a:r>
            <a:r>
              <a:rPr lang="de-DE" dirty="0"/>
              <a:t>\</a:t>
            </a:r>
            <a:r>
              <a:rPr lang="de-DE" dirty="0" err="1"/>
              <a:t>GenerateThermalzone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Fehlende Informationen durch Annahmen ergänzt (Vermerk im Skript)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Zusätzliche Änderungen des Records per Hand im Modell überschrieben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u.a. Anpassen der Parameter für die internal </a:t>
            </a:r>
            <a:r>
              <a:rPr lang="de-DE" dirty="0" err="1"/>
              <a:t>Gains</a:t>
            </a:r>
            <a:r>
              <a:rPr lang="de-DE" dirty="0"/>
              <a:t> (Licht, Maschinen, Menschen), da zuvor Wärmeströme deutlich zu hoch waren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Anpassen des </a:t>
            </a:r>
            <a:r>
              <a:rPr lang="de-DE" dirty="0" err="1"/>
              <a:t>ATransparent</a:t>
            </a:r>
            <a:r>
              <a:rPr lang="de-DE" dirty="0"/>
              <a:t> (keine Fenster in der Halle, jedoch setzen auf einen kleinen Wert, um Fehlermeldung </a:t>
            </a:r>
            <a:r>
              <a:rPr lang="de-DE" dirty="0" err="1"/>
              <a:t>bzgl</a:t>
            </a:r>
            <a:r>
              <a:rPr lang="de-DE" dirty="0"/>
              <a:t> </a:t>
            </a:r>
            <a:r>
              <a:rPr lang="de-DE" dirty="0" err="1"/>
              <a:t>sunblindes</a:t>
            </a:r>
            <a:r>
              <a:rPr lang="de-DE" dirty="0"/>
              <a:t> zu umgehen)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rgbClr val="FF0000"/>
                </a:solidFill>
              </a:rPr>
              <a:t>Beim Plausibilitätscheck womöglich weitere Anpassungen des Records erforderlich </a:t>
            </a:r>
            <a:r>
              <a:rPr lang="de-DE" dirty="0"/>
              <a:t>(könnte sein, dass Wärmeverluste über Wände und Boden zu gering sind)</a:t>
            </a:r>
          </a:p>
        </p:txBody>
      </p:sp>
    </p:spTree>
    <p:extLst>
      <p:ext uri="{BB962C8B-B14F-4D97-AF65-F5344CB8AC3E}">
        <p14:creationId xmlns:p14="http://schemas.microsoft.com/office/powerpoint/2010/main" val="2488633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CID – Deckeninduktionsdiffusor (DID)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CID vereinfacht dargestellt </a:t>
            </a:r>
            <a:r>
              <a:rPr lang="de-DE" dirty="0" err="1"/>
              <a:t>BaseClass</a:t>
            </a:r>
            <a:r>
              <a:rPr lang="de-DE" dirty="0"/>
              <a:t>/CID/</a:t>
            </a:r>
            <a:r>
              <a:rPr lang="de-DE" dirty="0" err="1"/>
              <a:t>CID_approx</a:t>
            </a:r>
            <a:endParaRPr lang="de-DE" dirty="0"/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Luftseitig als Senke und Quelle mit Lufttemperatur der Büros gemittelt aus dem Monitoring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Wasserseitig mit einem Consumer, der einen Wärmestrom aus dem Wasserkreislauf entzieht (Werte grob approximiert aus Daten des Monitoring)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Sollte CID als detailliertes Modell implementiert werden (</a:t>
            </a:r>
            <a:r>
              <a:rPr lang="de-DE" dirty="0" err="1"/>
              <a:t>BaseClass</a:t>
            </a:r>
            <a:r>
              <a:rPr lang="de-DE" dirty="0"/>
              <a:t>/CID/CID)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cid_Valve</a:t>
            </a:r>
            <a:r>
              <a:rPr lang="de-DE" dirty="0"/>
              <a:t>: </a:t>
            </a:r>
          </a:p>
          <a:p>
            <a:pPr lvl="3"/>
            <a:r>
              <a:rPr lang="de-DE" dirty="0"/>
              <a:t>DN20 </a:t>
            </a:r>
            <a:r>
              <a:rPr lang="de-DE" dirty="0">
                <a:sym typeface="Wingdings" panose="05000000000000000000" pitchFamily="2" charset="2"/>
              </a:rPr>
              <a:t> Modell: 22x1</a:t>
            </a:r>
          </a:p>
          <a:p>
            <a:pPr lvl="3"/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=0,63 (eigentlich DN15)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ym typeface="Wingdings" panose="05000000000000000000" pitchFamily="2" charset="2"/>
              </a:rPr>
              <a:t>registerModul</a:t>
            </a:r>
            <a:r>
              <a:rPr lang="de-DE" dirty="0">
                <a:sym typeface="Wingdings" panose="05000000000000000000" pitchFamily="2" charset="2"/>
              </a:rPr>
              <a:t>: </a:t>
            </a:r>
            <a:r>
              <a:rPr lang="de-DE" dirty="0" err="1">
                <a:sym typeface="Wingdings" panose="05000000000000000000" pitchFamily="2" charset="2"/>
              </a:rPr>
              <a:t>Throttle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Kv</a:t>
            </a:r>
            <a:r>
              <a:rPr lang="de-DE" dirty="0">
                <a:sym typeface="Wingdings" panose="05000000000000000000" pitchFamily="2" charset="2"/>
              </a:rPr>
              <a:t>=2,52 (STAD_IN_DE_low.pdf DN15/14 Anzahl Umdrehungen=4)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Daten müssten nochmal gegengeprüft werden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717750" lvl="1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Anmerkung </a:t>
            </a:r>
            <a:r>
              <a:rPr lang="de-DE" dirty="0" err="1">
                <a:solidFill>
                  <a:schemeClr val="tx2"/>
                </a:solidFill>
                <a:sym typeface="Wingdings" panose="05000000000000000000" pitchFamily="2" charset="2"/>
              </a:rPr>
              <a:t>fse</a:t>
            </a: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: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Hydraulische Schaltung sollte in CID vorgesehen werden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2"/>
                </a:solidFill>
                <a:sym typeface="Wingdings" panose="05000000000000000000" pitchFamily="2" charset="2"/>
              </a:rPr>
              <a:t>Regelung für Supply Temperatur vorsehen</a:t>
            </a:r>
            <a:endParaRPr lang="de-DE" dirty="0">
              <a:solidFill>
                <a:schemeClr val="tx2"/>
              </a:solidFill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090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JN – Jet </a:t>
            </a:r>
            <a:r>
              <a:rPr lang="de-DE" dirty="0" err="1"/>
              <a:t>Nozzle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JN aktuell vereinfacht als Verbindung zwischen AHU und Thermischer Zone modelliert (</a:t>
            </a:r>
            <a:r>
              <a:rPr lang="de-DE" dirty="0" err="1"/>
              <a:t>JN_control_T_Hall</a:t>
            </a:r>
            <a:r>
              <a:rPr lang="de-DE" dirty="0"/>
              <a:t>)</a:t>
            </a:r>
          </a:p>
          <a:p>
            <a:pPr marL="717750" lvl="1" indent="-285750">
              <a:buFont typeface="Arial" panose="020B0604020202020204" pitchFamily="34" charset="0"/>
              <a:buChar char="•"/>
            </a:pPr>
            <a:r>
              <a:rPr lang="de-DE" dirty="0"/>
              <a:t>Regelung der Hallen-Solltemperatur über eine Klappe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Sollte JN als detailliertes Modell implementiert werden, muss die verbaute Pumpe </a:t>
            </a:r>
            <a:r>
              <a:rPr lang="de-DE" dirty="0" err="1"/>
              <a:t>Wilo</a:t>
            </a:r>
            <a:r>
              <a:rPr lang="de-DE" dirty="0"/>
              <a:t> Stratos MAXO 30/0.5-6 in die </a:t>
            </a:r>
            <a:r>
              <a:rPr lang="de-DE" dirty="0" err="1"/>
              <a:t>AixLib</a:t>
            </a:r>
            <a:r>
              <a:rPr lang="de-DE" dirty="0"/>
              <a:t> hinzugefügt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Erste Modellierungsidee enthalten in </a:t>
            </a:r>
            <a:r>
              <a:rPr lang="de-DE" dirty="0" err="1"/>
              <a:t>BaseClass</a:t>
            </a:r>
            <a:r>
              <a:rPr lang="de-DE" dirty="0"/>
              <a:t>/</a:t>
            </a:r>
            <a:r>
              <a:rPr lang="de-DE" dirty="0" err="1"/>
              <a:t>JetNozzle</a:t>
            </a:r>
            <a:r>
              <a:rPr lang="de-DE" dirty="0"/>
              <a:t>/JN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JN im Realsystem nur noch an den Kühlwasser Verteiler angeschlossen</a:t>
            </a:r>
          </a:p>
        </p:txBody>
      </p:sp>
    </p:spTree>
    <p:extLst>
      <p:ext uri="{BB962C8B-B14F-4D97-AF65-F5344CB8AC3E}">
        <p14:creationId xmlns:p14="http://schemas.microsoft.com/office/powerpoint/2010/main" val="71381136"/>
      </p:ext>
    </p:extLst>
  </p:cSld>
  <p:clrMapOvr>
    <a:masterClrMapping/>
  </p:clrMapOvr>
</p:sld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26F29CCC-2E78-48D2-AA5D-4E5CB9CBBC8A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orlage_de_16_9" id="{EF029E65-9904-4530-B87F-B6C0ABA2B7BB}" vid="{49DC58DF-0FB6-4EDC-9B59-A301C90599E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Vorlage_de_16_9</Template>
  <TotalTime>0</TotalTime>
  <Words>1118</Words>
  <Application>Microsoft Office PowerPoint</Application>
  <PresentationFormat>Breitbild</PresentationFormat>
  <Paragraphs>140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Folienmaster EBC | E.ON ERC - Inhaltsfolien</vt:lpstr>
      <vt:lpstr>Folienmaster EBC | E.ON ERC - Titel-/Abschlussfolien</vt:lpstr>
      <vt:lpstr>Annahmen und Modellierung der Testhalle des E.ON ERC</vt:lpstr>
      <vt:lpstr>Gesamtmodell – EON ERC Testhall</vt:lpstr>
      <vt:lpstr>CPH </vt:lpstr>
      <vt:lpstr>CCA – Betonkerntemperierung </vt:lpstr>
      <vt:lpstr>DHS – Verteiler Warmwasser</vt:lpstr>
      <vt:lpstr>AHU – raumlufttechnische Anlage</vt:lpstr>
      <vt:lpstr>Thermische Zone – Testhall (Halle 1)</vt:lpstr>
      <vt:lpstr>CID – Deckeninduktionsdiffusor (DID)</vt:lpstr>
      <vt:lpstr>JN – Jet Nozzle</vt:lpstr>
      <vt:lpstr>Generell</vt:lpstr>
      <vt:lpstr>Monitoring Data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Leidolf, Sarah</dc:creator>
  <cp:lastModifiedBy>Felix Stegemerten</cp:lastModifiedBy>
  <cp:revision>76</cp:revision>
  <cp:lastPrinted>2015-12-03T17:36:18Z</cp:lastPrinted>
  <dcterms:created xsi:type="dcterms:W3CDTF">2023-04-11T13:23:22Z</dcterms:created>
  <dcterms:modified xsi:type="dcterms:W3CDTF">2024-01-23T17:12:30Z</dcterms:modified>
</cp:coreProperties>
</file>