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07328-6719-4BC8-91A3-20DCD4E2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31038A-A0E2-4BD2-8C89-B03418554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6AAAF-893E-44BC-B21F-EAED1A38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6DD38-BAA5-4F0D-962E-98125D90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36ED5-BBB6-4236-A5A9-F3500BB1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6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F1311-F2E8-44BB-9124-C72C1951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124B8E-B061-48D5-A771-F10AAB4FE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159E6-FC05-4308-8126-785C0A9C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54ACC-8E51-4F13-958A-C5361097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A30A5-1AF0-442E-B8B1-3D9B81F3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42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2A0A03-539A-4B36-9C6C-45111EAEA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83CA6B-7EEB-4757-AA7E-4718FB3D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4746CB-4255-4A72-A432-4D545BB9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97AA4-5D8B-4D5C-B889-5E604FBA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B4AF4-9578-4A8E-A9AE-06D82431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E2DD1-9113-4E10-928C-2D8D283A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83C18-3D3B-48B6-A6ED-30A13CB8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7BE1C5-6E0B-45BF-B1C7-918549AF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57EBD-E4C9-49F8-8299-8C225C6E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91A56-182F-43B5-977B-2427A44A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5B9C7-4633-4EA1-8025-3F1FC1E8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E35480-885B-41B7-86E6-DB78626C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A04B2-6D92-4C81-9F36-313DBEE0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E9E14-D3E0-4ACF-9B74-499AADE9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21D03-0FCA-4E07-A169-E49EB8E2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9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FF6D2-E736-4F8D-9F6C-9B873BC4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0E31B-1B0F-4781-805A-47CE1D50B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457AD-4070-4193-9E63-CE4F57FF6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021AE6-4D09-453D-85D6-050E0406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68860E-97C1-4B24-9160-1B7C0005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4A2261-C32E-47A0-B5A5-94C6F649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4490E-5294-4147-80B2-78DD632D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1BBB9A-BCC9-4004-922A-26CF31A5B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C38111-9C24-49EA-B36A-478753F58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121A6E-AE3D-442B-904C-1F4FF657D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089F8-B56C-4FDB-8FBB-6DD6A2346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3DDC6-3616-4F70-8020-DE39509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7826D7-E561-49AD-A305-8623251B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DA0942-8437-4153-A72B-360236CA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5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78653-29EB-4D95-B93B-A4AA8E01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2EA6D7-4649-4E67-A35C-BF844C4D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069CA7-0903-4D9D-BE74-0E722E62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29E292-C584-44EA-8C16-A2AADBE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4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0D361-0A3B-40B9-B400-B4DC5449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11BD1B-DF00-4825-BFFE-5A25AE97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20A108-0D18-4074-B901-74F6028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66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AD56E-01CD-4DA7-9E59-1A1A5526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212EC-F6F2-4195-AE80-E98CA501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52EB0B-7A5D-402B-971D-C47C383D5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BB7915-80A8-468A-A363-532E38AC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71225E-366F-456B-AD31-48B945A5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AF341-95BC-497D-A17F-19659D54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2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630D1-EC6B-4401-8B45-0071D54A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CA1F5-7374-4326-9BBE-10060BB19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40C06C-4DA6-4274-AFA5-7EA4D350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CF0518-9215-438C-B155-092AF02E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4C4979-8F3B-49D3-A0AD-D1B3FBA3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6AE78-5CED-4379-9B0F-3CAC404E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6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64E686-8D9B-4A35-852F-87E63E0C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A6D3D8-0B49-4C8A-B0C8-B9B6C6A67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ECCC7-E32F-40D9-A07C-A34420BD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32D1-C235-46FF-BE75-E38AA96A68AE}" type="datetimeFigureOut">
              <a:rPr lang="de-DE" smtClean="0"/>
              <a:t>13.05.2020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EA0C0-88D8-4240-ADBD-EE4DDEACF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72464-EE7D-47E1-875D-DB63A3E43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052C-1793-4C09-8552-89C102979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7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0EF1C7-949D-4A4F-B101-70B4B40ECE10}"/>
              </a:ext>
            </a:extLst>
          </p:cNvPr>
          <p:cNvSpPr/>
          <p:nvPr/>
        </p:nvSpPr>
        <p:spPr>
          <a:xfrm>
            <a:off x="90577" y="33389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F44617DC-0531-49C8-8F7F-9349FF8A7031}"/>
              </a:ext>
            </a:extLst>
          </p:cNvPr>
          <p:cNvSpPr/>
          <p:nvPr/>
        </p:nvSpPr>
        <p:spPr>
          <a:xfrm>
            <a:off x="480127" y="3249002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4726877-9997-4A84-A265-91F91907E129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70577" y="3428998"/>
            <a:ext cx="2095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E8A4F46-CDA3-4FD2-886F-EF600FE29AF4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840127" y="3429001"/>
            <a:ext cx="173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8F1D4CE-7FF0-480B-800B-DE3C3F5C6A5B}"/>
              </a:ext>
            </a:extLst>
          </p:cNvPr>
          <p:cNvGrpSpPr/>
          <p:nvPr/>
        </p:nvGrpSpPr>
        <p:grpSpPr>
          <a:xfrm>
            <a:off x="1013763" y="3160161"/>
            <a:ext cx="9711713" cy="537677"/>
            <a:chOff x="2124074" y="3160162"/>
            <a:chExt cx="9711713" cy="537677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38206E4-8FDB-4BB4-8FEE-F726FD3ECEF0}"/>
                </a:ext>
              </a:extLst>
            </p:cNvPr>
            <p:cNvSpPr/>
            <p:nvPr/>
          </p:nvSpPr>
          <p:spPr>
            <a:xfrm>
              <a:off x="2124074" y="3160164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HTML-Check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FFC0F2C-2BF7-4C4D-BC8F-BD8629875508}"/>
                </a:ext>
              </a:extLst>
            </p:cNvPr>
            <p:cNvSpPr/>
            <p:nvPr/>
          </p:nvSpPr>
          <p:spPr>
            <a:xfrm>
              <a:off x="4229099" y="3160163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StyleCheck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C2AA8CE-70A9-44F4-9E66-0A5F1B1CAEE7}"/>
                </a:ext>
              </a:extLst>
            </p:cNvPr>
            <p:cNvSpPr/>
            <p:nvPr/>
          </p:nvSpPr>
          <p:spPr>
            <a:xfrm>
              <a:off x="6334124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Models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7A1FD48-DC5A-4914-88E0-531C056508A3}"/>
                </a:ext>
              </a:extLst>
            </p:cNvPr>
            <p:cNvSpPr/>
            <p:nvPr/>
          </p:nvSpPr>
          <p:spPr>
            <a:xfrm>
              <a:off x="8439149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Simulate</a:t>
              </a:r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Models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99A1566-0647-4078-9DA1-D449A7BAAA4D}"/>
                </a:ext>
              </a:extLst>
            </p:cNvPr>
            <p:cNvSpPr/>
            <p:nvPr/>
          </p:nvSpPr>
          <p:spPr>
            <a:xfrm>
              <a:off x="10549912" y="3160162"/>
              <a:ext cx="1285875" cy="537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Regression Test</a:t>
              </a:r>
            </a:p>
          </p:txBody>
        </p:sp>
        <p:sp>
          <p:nvSpPr>
            <p:cNvPr id="15" name="Raute 14">
              <a:extLst>
                <a:ext uri="{FF2B5EF4-FFF2-40B4-BE49-F238E27FC236}">
                  <a16:creationId xmlns:a16="http://schemas.microsoft.com/office/drawing/2014/main" id="{8976B18E-56B4-41F0-B7D7-803CA7E46B08}"/>
                </a:ext>
              </a:extLst>
            </p:cNvPr>
            <p:cNvSpPr/>
            <p:nvPr/>
          </p:nvSpPr>
          <p:spPr>
            <a:xfrm>
              <a:off x="5754074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aute 15">
              <a:extLst>
                <a:ext uri="{FF2B5EF4-FFF2-40B4-BE49-F238E27FC236}">
                  <a16:creationId xmlns:a16="http://schemas.microsoft.com/office/drawing/2014/main" id="{67A946C3-85CB-4421-9A9A-447E21770730}"/>
                </a:ext>
              </a:extLst>
            </p:cNvPr>
            <p:cNvSpPr/>
            <p:nvPr/>
          </p:nvSpPr>
          <p:spPr>
            <a:xfrm>
              <a:off x="3649049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BD696A93-2E66-41A8-9BF8-F7838C170A02}"/>
                </a:ext>
              </a:extLst>
            </p:cNvPr>
            <p:cNvCxnSpPr>
              <a:cxnSpLocks/>
              <a:stCxn id="8" idx="3"/>
              <a:endCxn id="16" idx="1"/>
            </p:cNvCxnSpPr>
            <p:nvPr/>
          </p:nvCxnSpPr>
          <p:spPr>
            <a:xfrm>
              <a:off x="3409949" y="3429002"/>
              <a:ext cx="2391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0C34641B-9E51-4A89-9563-C6826AD60A42}"/>
                </a:ext>
              </a:extLst>
            </p:cNvPr>
            <p:cNvCxnSpPr>
              <a:cxnSpLocks/>
              <a:stCxn id="16" idx="3"/>
              <a:endCxn id="11" idx="1"/>
            </p:cNvCxnSpPr>
            <p:nvPr/>
          </p:nvCxnSpPr>
          <p:spPr>
            <a:xfrm flipV="1">
              <a:off x="4009049" y="3429001"/>
              <a:ext cx="2200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B8B975E1-6C83-49CC-88B2-1B989593BB34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>
              <a:off x="5514974" y="3429001"/>
              <a:ext cx="2391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E91BD57-DE24-4688-8922-35CA2C0E0AE3}"/>
                </a:ext>
              </a:extLst>
            </p:cNvPr>
            <p:cNvCxnSpPr>
              <a:cxnSpLocks/>
              <a:stCxn id="15" idx="3"/>
              <a:endCxn id="12" idx="1"/>
            </p:cNvCxnSpPr>
            <p:nvPr/>
          </p:nvCxnSpPr>
          <p:spPr>
            <a:xfrm flipV="1">
              <a:off x="6114074" y="3429000"/>
              <a:ext cx="22005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6991BD68-9819-4531-808A-A9EFC6F4478B}"/>
                </a:ext>
              </a:extLst>
            </p:cNvPr>
            <p:cNvCxnSpPr>
              <a:cxnSpLocks/>
              <a:stCxn id="12" idx="3"/>
              <a:endCxn id="31" idx="1"/>
            </p:cNvCxnSpPr>
            <p:nvPr/>
          </p:nvCxnSpPr>
          <p:spPr>
            <a:xfrm>
              <a:off x="7619999" y="3429000"/>
              <a:ext cx="22005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aute 30">
              <a:extLst>
                <a:ext uri="{FF2B5EF4-FFF2-40B4-BE49-F238E27FC236}">
                  <a16:creationId xmlns:a16="http://schemas.microsoft.com/office/drawing/2014/main" id="{DC85196A-4ED1-469A-9C5C-AD2DBDE52EDA}"/>
                </a:ext>
              </a:extLst>
            </p:cNvPr>
            <p:cNvSpPr/>
            <p:nvPr/>
          </p:nvSpPr>
          <p:spPr>
            <a:xfrm>
              <a:off x="7840049" y="3249002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54130256-BB97-4FEE-9CC2-3DE255DCD6D7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 flipV="1">
              <a:off x="8200049" y="3429000"/>
              <a:ext cx="2391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aute 36">
              <a:extLst>
                <a:ext uri="{FF2B5EF4-FFF2-40B4-BE49-F238E27FC236}">
                  <a16:creationId xmlns:a16="http://schemas.microsoft.com/office/drawing/2014/main" id="{094A8354-955E-48A6-9C1A-2795A728A908}"/>
                </a:ext>
              </a:extLst>
            </p:cNvPr>
            <p:cNvSpPr/>
            <p:nvPr/>
          </p:nvSpPr>
          <p:spPr>
            <a:xfrm>
              <a:off x="9964124" y="3248999"/>
              <a:ext cx="360000" cy="360000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219FE41F-5C70-4690-9C9A-538DB052604F}"/>
                </a:ext>
              </a:extLst>
            </p:cNvPr>
            <p:cNvCxnSpPr>
              <a:cxnSpLocks/>
              <a:stCxn id="13" idx="3"/>
              <a:endCxn id="37" idx="1"/>
            </p:cNvCxnSpPr>
            <p:nvPr/>
          </p:nvCxnSpPr>
          <p:spPr>
            <a:xfrm flipV="1">
              <a:off x="9725024" y="3428999"/>
              <a:ext cx="2391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C4941BEF-FA00-4E66-8E38-642167D1E358}"/>
                </a:ext>
              </a:extLst>
            </p:cNvPr>
            <p:cNvCxnSpPr>
              <a:cxnSpLocks/>
              <a:stCxn id="37" idx="3"/>
              <a:endCxn id="14" idx="1"/>
            </p:cNvCxnSpPr>
            <p:nvPr/>
          </p:nvCxnSpPr>
          <p:spPr>
            <a:xfrm>
              <a:off x="10324124" y="3428999"/>
              <a:ext cx="22578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7835ED0-44E0-461C-8E3A-9AE1588DB1C0}"/>
              </a:ext>
            </a:extLst>
          </p:cNvPr>
          <p:cNvCxnSpPr>
            <a:cxnSpLocks/>
          </p:cNvCxnSpPr>
          <p:nvPr/>
        </p:nvCxnSpPr>
        <p:spPr>
          <a:xfrm>
            <a:off x="0" y="241935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FE9D274-272C-437C-9020-4DABA06CDB80}"/>
              </a:ext>
            </a:extLst>
          </p:cNvPr>
          <p:cNvCxnSpPr>
            <a:cxnSpLocks/>
          </p:cNvCxnSpPr>
          <p:nvPr/>
        </p:nvCxnSpPr>
        <p:spPr>
          <a:xfrm>
            <a:off x="-80873" y="463128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C79501D-5DF3-49DE-AF06-5D409D228FBE}"/>
              </a:ext>
            </a:extLst>
          </p:cNvPr>
          <p:cNvSpPr txBox="1"/>
          <p:nvPr/>
        </p:nvSpPr>
        <p:spPr>
          <a:xfrm>
            <a:off x="10756671" y="2428873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Work-Branch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34D9149-570E-4FB2-A290-AB7198E4E62A}"/>
              </a:ext>
            </a:extLst>
          </p:cNvPr>
          <p:cNvSpPr txBox="1"/>
          <p:nvPr/>
        </p:nvSpPr>
        <p:spPr>
          <a:xfrm>
            <a:off x="10630068" y="429210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Correct</a:t>
            </a:r>
            <a:r>
              <a:rPr lang="de-DE" b="1" dirty="0"/>
              <a:t>-Branch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4817D25-FE5A-45C4-B028-458E64207081}"/>
              </a:ext>
            </a:extLst>
          </p:cNvPr>
          <p:cNvSpPr txBox="1"/>
          <p:nvPr/>
        </p:nvSpPr>
        <p:spPr>
          <a:xfrm>
            <a:off x="10575467" y="4686299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Master-Branch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30D1F55-3DF3-4FCD-9EE1-1AC84D471D50}"/>
              </a:ext>
            </a:extLst>
          </p:cNvPr>
          <p:cNvSpPr/>
          <p:nvPr/>
        </p:nvSpPr>
        <p:spPr>
          <a:xfrm>
            <a:off x="3164508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773FF49-F174-4810-9D2D-2CD56F09AFEF}"/>
              </a:ext>
            </a:extLst>
          </p:cNvPr>
          <p:cNvSpPr/>
          <p:nvPr/>
        </p:nvSpPr>
        <p:spPr>
          <a:xfrm>
            <a:off x="5226683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9CDCE0-0363-4810-BCFF-64138FF57EF4}"/>
              </a:ext>
            </a:extLst>
          </p:cNvPr>
          <p:cNvSpPr/>
          <p:nvPr/>
        </p:nvSpPr>
        <p:spPr>
          <a:xfrm>
            <a:off x="7334418" y="1720820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and Check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E05E4114-FF96-4073-80E0-27FC84FF76B3}"/>
              </a:ext>
            </a:extLst>
          </p:cNvPr>
          <p:cNvSpPr/>
          <p:nvPr/>
        </p:nvSpPr>
        <p:spPr>
          <a:xfrm>
            <a:off x="673997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B1FBE1B-3DFB-48C1-9260-E4D95DB9EF72}"/>
              </a:ext>
            </a:extLst>
          </p:cNvPr>
          <p:cNvGrpSpPr/>
          <p:nvPr/>
        </p:nvGrpSpPr>
        <p:grpSpPr>
          <a:xfrm>
            <a:off x="11384335" y="1899748"/>
            <a:ext cx="180000" cy="180000"/>
            <a:chOff x="11384335" y="1880698"/>
            <a:chExt cx="180000" cy="18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516BB78-839B-49E0-8A55-FAB34E3781E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D37447E-7DC4-4334-9ED1-DC75469B309A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21B5623E-0350-4904-BC8E-4817913F7646}"/>
              </a:ext>
            </a:extLst>
          </p:cNvPr>
          <p:cNvGrpSpPr/>
          <p:nvPr/>
        </p:nvGrpSpPr>
        <p:grpSpPr>
          <a:xfrm>
            <a:off x="11384335" y="3338998"/>
            <a:ext cx="180000" cy="180000"/>
            <a:chOff x="11384335" y="1880698"/>
            <a:chExt cx="180000" cy="18000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CF1244F-A8F7-4F69-A437-AE021B40E56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59CBBA4-5AE6-4903-B9E3-B1440586B6F6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DB254B89-2CB2-4D38-AE3E-1B096CE3E715}"/>
              </a:ext>
            </a:extLst>
          </p:cNvPr>
          <p:cNvGrpSpPr/>
          <p:nvPr/>
        </p:nvGrpSpPr>
        <p:grpSpPr>
          <a:xfrm>
            <a:off x="11438335" y="5586933"/>
            <a:ext cx="180000" cy="180000"/>
            <a:chOff x="11384335" y="1880698"/>
            <a:chExt cx="180000" cy="18000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7762A1D2-B378-4CCF-80D1-BF20C8051F36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99589425-1960-46DE-B9E0-1531C86EDFD7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96BD795-8A93-4061-8628-B6EAFE8EE301}"/>
              </a:ext>
            </a:extLst>
          </p:cNvPr>
          <p:cNvCxnSpPr>
            <a:stCxn id="16" idx="0"/>
            <a:endCxn id="55" idx="1"/>
          </p:cNvCxnSpPr>
          <p:nvPr/>
        </p:nvCxnSpPr>
        <p:spPr>
          <a:xfrm rot="5400000" flipH="1" flipV="1">
            <a:off x="2311952" y="2396445"/>
            <a:ext cx="1259343" cy="4457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F6922FA7-5C09-4D78-B49D-0550B0178FB8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450383" y="1989658"/>
            <a:ext cx="77630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73378B6A-A0B1-4641-8E4B-B42B126AFD59}"/>
              </a:ext>
            </a:extLst>
          </p:cNvPr>
          <p:cNvCxnSpPr>
            <a:cxnSpLocks/>
            <a:stCxn id="56" idx="3"/>
            <a:endCxn id="77" idx="1"/>
          </p:cNvCxnSpPr>
          <p:nvPr/>
        </p:nvCxnSpPr>
        <p:spPr>
          <a:xfrm>
            <a:off x="6512558" y="1989658"/>
            <a:ext cx="227414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13119882-443A-49C2-A95F-19EB2D05F9EC}"/>
              </a:ext>
            </a:extLst>
          </p:cNvPr>
          <p:cNvCxnSpPr>
            <a:cxnSpLocks/>
            <a:stCxn id="77" idx="3"/>
            <a:endCxn id="57" idx="1"/>
          </p:cNvCxnSpPr>
          <p:nvPr/>
        </p:nvCxnSpPr>
        <p:spPr>
          <a:xfrm flipV="1">
            <a:off x="7099972" y="1989658"/>
            <a:ext cx="234446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FA0BDF66-C470-4BC9-A859-727FE499BA38}"/>
              </a:ext>
            </a:extLst>
          </p:cNvPr>
          <p:cNvCxnSpPr>
            <a:cxnSpLocks/>
            <a:stCxn id="57" idx="3"/>
            <a:endCxn id="78" idx="2"/>
          </p:cNvCxnSpPr>
          <p:nvPr/>
        </p:nvCxnSpPr>
        <p:spPr>
          <a:xfrm>
            <a:off x="8856684" y="1989658"/>
            <a:ext cx="2527651" cy="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B1F9147-073C-4D3B-81AE-AA968C803508}"/>
              </a:ext>
            </a:extLst>
          </p:cNvPr>
          <p:cNvCxnSpPr>
            <a:cxnSpLocks/>
            <a:stCxn id="14" idx="3"/>
            <a:endCxn id="82" idx="2"/>
          </p:cNvCxnSpPr>
          <p:nvPr/>
        </p:nvCxnSpPr>
        <p:spPr>
          <a:xfrm flipV="1">
            <a:off x="10725476" y="3428998"/>
            <a:ext cx="65885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7C23FEAC-8332-4038-ABB6-5A10332A3E7A}"/>
              </a:ext>
            </a:extLst>
          </p:cNvPr>
          <p:cNvSpPr/>
          <p:nvPr/>
        </p:nvSpPr>
        <p:spPr>
          <a:xfrm>
            <a:off x="9470391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28F1DE9-4CA6-4DB8-8A60-0B7C1792AB77}"/>
              </a:ext>
            </a:extLst>
          </p:cNvPr>
          <p:cNvSpPr/>
          <p:nvPr/>
        </p:nvSpPr>
        <p:spPr>
          <a:xfrm>
            <a:off x="7212159" y="5405995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Test, Deploy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E4361E0-878B-4B9A-AB8A-25A030845B23}"/>
              </a:ext>
            </a:extLst>
          </p:cNvPr>
          <p:cNvCxnSpPr>
            <a:cxnSpLocks/>
            <a:stCxn id="110" idx="3"/>
            <a:endCxn id="85" idx="2"/>
          </p:cNvCxnSpPr>
          <p:nvPr/>
        </p:nvCxnSpPr>
        <p:spPr>
          <a:xfrm>
            <a:off x="8734425" y="5674833"/>
            <a:ext cx="2703910" cy="2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910FAA06-DDB5-4369-87D2-1D84BF34DFE9}"/>
              </a:ext>
            </a:extLst>
          </p:cNvPr>
          <p:cNvCxnSpPr>
            <a:cxnSpLocks/>
            <a:stCxn id="77" idx="0"/>
            <a:endCxn id="5" idx="0"/>
          </p:cNvCxnSpPr>
          <p:nvPr/>
        </p:nvCxnSpPr>
        <p:spPr>
          <a:xfrm rot="16200000" flipH="1" flipV="1">
            <a:off x="3071399" y="-599572"/>
            <a:ext cx="1437302" cy="625984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12284A64-C231-408B-8ABE-12C6C6E37628}"/>
              </a:ext>
            </a:extLst>
          </p:cNvPr>
          <p:cNvCxnSpPr>
            <a:cxnSpLocks/>
            <a:stCxn id="107" idx="0"/>
            <a:endCxn id="5" idx="0"/>
          </p:cNvCxnSpPr>
          <p:nvPr/>
        </p:nvCxnSpPr>
        <p:spPr>
          <a:xfrm rot="16200000" flipH="1" flipV="1">
            <a:off x="4436608" y="-1964781"/>
            <a:ext cx="1437302" cy="8990264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2DE982B2-091F-4C12-B956-ABB71C083D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04048" y="238714"/>
            <a:ext cx="90003" cy="6650572"/>
          </a:xfrm>
          <a:prstGeom prst="bentConnector3">
            <a:avLst>
              <a:gd name="adj1" fmla="val -715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5D576CB7-6EEE-46C9-A567-2BB0085B7D63}"/>
              </a:ext>
            </a:extLst>
          </p:cNvPr>
          <p:cNvCxnSpPr>
            <a:cxnSpLocks/>
            <a:stCxn id="31" idx="2"/>
            <a:endCxn id="82" idx="4"/>
          </p:cNvCxnSpPr>
          <p:nvPr/>
        </p:nvCxnSpPr>
        <p:spPr>
          <a:xfrm rot="5400000" flipH="1" flipV="1">
            <a:off x="9147034" y="1281701"/>
            <a:ext cx="90003" cy="4564597"/>
          </a:xfrm>
          <a:prstGeom prst="bentConnector3">
            <a:avLst>
              <a:gd name="adj1" fmla="val -7152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ACCC68F9-34B6-4C62-A0BE-63DA82EF183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10510" y="2345172"/>
            <a:ext cx="90000" cy="2437651"/>
          </a:xfrm>
          <a:prstGeom prst="bentConnector3">
            <a:avLst>
              <a:gd name="adj1" fmla="val -7090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7E09F33B-FFC0-45F6-999A-41E2F12DED0E}"/>
              </a:ext>
            </a:extLst>
          </p:cNvPr>
          <p:cNvSpPr txBox="1"/>
          <p:nvPr/>
        </p:nvSpPr>
        <p:spPr>
          <a:xfrm rot="16200000">
            <a:off x="2236729" y="276396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96D6C937-56EA-40C4-83D9-906F06514D75}"/>
              </a:ext>
            </a:extLst>
          </p:cNvPr>
          <p:cNvSpPr txBox="1"/>
          <p:nvPr/>
        </p:nvSpPr>
        <p:spPr>
          <a:xfrm rot="16200000">
            <a:off x="4335491" y="38189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962118C8-D48E-450E-BE49-C6CDB49FBC8F}"/>
              </a:ext>
            </a:extLst>
          </p:cNvPr>
          <p:cNvSpPr txBox="1"/>
          <p:nvPr/>
        </p:nvSpPr>
        <p:spPr>
          <a:xfrm rot="16200000">
            <a:off x="6420521" y="379767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6129F3B-CB74-4ACA-A145-10CFECF17AC9}"/>
              </a:ext>
            </a:extLst>
          </p:cNvPr>
          <p:cNvSpPr txBox="1"/>
          <p:nvPr/>
        </p:nvSpPr>
        <p:spPr>
          <a:xfrm rot="16200000">
            <a:off x="8545541" y="382751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5FED1859-B068-4AB6-9A7A-027049F61BC4}"/>
              </a:ext>
            </a:extLst>
          </p:cNvPr>
          <p:cNvSpPr txBox="1"/>
          <p:nvPr/>
        </p:nvSpPr>
        <p:spPr>
          <a:xfrm>
            <a:off x="4712430" y="2140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B642B39-1537-4527-8049-08D271E83A9E}"/>
              </a:ext>
            </a:extLst>
          </p:cNvPr>
          <p:cNvSpPr txBox="1"/>
          <p:nvPr/>
        </p:nvSpPr>
        <p:spPr>
          <a:xfrm>
            <a:off x="6821634" y="215009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A0D2870A-9683-4DAA-97DD-430A698F8188}"/>
              </a:ext>
            </a:extLst>
          </p:cNvPr>
          <p:cNvSpPr txBox="1"/>
          <p:nvPr/>
        </p:nvSpPr>
        <p:spPr>
          <a:xfrm>
            <a:off x="9748977" y="20621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9053F36-60AC-4772-8701-BAD448910811}"/>
              </a:ext>
            </a:extLst>
          </p:cNvPr>
          <p:cNvSpPr txBox="1"/>
          <p:nvPr/>
        </p:nvSpPr>
        <p:spPr>
          <a:xfrm>
            <a:off x="6886177" y="1455285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D2DCE260-A22C-4D6A-B164-4777B4659B0A}"/>
              </a:ext>
            </a:extLst>
          </p:cNvPr>
          <p:cNvSpPr txBox="1"/>
          <p:nvPr/>
        </p:nvSpPr>
        <p:spPr>
          <a:xfrm>
            <a:off x="9710423" y="1475426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FC0B3524-9267-4567-A05E-09F01756D62F}"/>
              </a:ext>
            </a:extLst>
          </p:cNvPr>
          <p:cNvCxnSpPr>
            <a:cxnSpLocks/>
            <a:stCxn id="82" idx="6"/>
            <a:endCxn id="110" idx="1"/>
          </p:cNvCxnSpPr>
          <p:nvPr/>
        </p:nvCxnSpPr>
        <p:spPr>
          <a:xfrm flipH="1">
            <a:off x="7212159" y="3428998"/>
            <a:ext cx="4352176" cy="2245835"/>
          </a:xfrm>
          <a:prstGeom prst="bentConnector5">
            <a:avLst>
              <a:gd name="adj1" fmla="val -5253"/>
              <a:gd name="adj2" fmla="val 46018"/>
              <a:gd name="adj3" fmla="val 1052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F01AFF25-B79B-4D27-A935-E85CCCADFA70}"/>
              </a:ext>
            </a:extLst>
          </p:cNvPr>
          <p:cNvSpPr/>
          <p:nvPr/>
        </p:nvSpPr>
        <p:spPr>
          <a:xfrm>
            <a:off x="9446686" y="3877832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B6FF6F3-B560-40A6-84D8-23CCBB402046}"/>
              </a:ext>
            </a:extLst>
          </p:cNvPr>
          <p:cNvSpPr/>
          <p:nvPr/>
        </p:nvSpPr>
        <p:spPr>
          <a:xfrm>
            <a:off x="5223813" y="613876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MR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84A90E8-360B-469D-BAA0-670CE4198291}"/>
              </a:ext>
            </a:extLst>
          </p:cNvPr>
          <p:cNvSpPr/>
          <p:nvPr/>
        </p:nvSpPr>
        <p:spPr>
          <a:xfrm>
            <a:off x="932033" y="433408"/>
            <a:ext cx="1791793" cy="98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work-branch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correct-branch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2AC9F7E1-B4F7-411F-BB20-DF6BA45760FC}"/>
              </a:ext>
            </a:extLst>
          </p:cNvPr>
          <p:cNvSpPr/>
          <p:nvPr/>
        </p:nvSpPr>
        <p:spPr>
          <a:xfrm>
            <a:off x="3109108" y="499438"/>
            <a:ext cx="1674907" cy="76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-,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HTML Test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564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E0EF1C7-949D-4A4F-B101-70B4B40ECE10}"/>
              </a:ext>
            </a:extLst>
          </p:cNvPr>
          <p:cNvSpPr/>
          <p:nvPr/>
        </p:nvSpPr>
        <p:spPr>
          <a:xfrm>
            <a:off x="90577" y="33389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F44617DC-0531-49C8-8F7F-9349FF8A7031}"/>
              </a:ext>
            </a:extLst>
          </p:cNvPr>
          <p:cNvSpPr/>
          <p:nvPr/>
        </p:nvSpPr>
        <p:spPr>
          <a:xfrm>
            <a:off x="480127" y="3249002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4726877-9997-4A84-A265-91F91907E129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70577" y="3428998"/>
            <a:ext cx="2095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E8A4F46-CDA3-4FD2-886F-EF600FE29AF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40127" y="3429001"/>
            <a:ext cx="1736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38206E4-8FDB-4BB4-8FEE-F726FD3ECEF0}"/>
              </a:ext>
            </a:extLst>
          </p:cNvPr>
          <p:cNvSpPr/>
          <p:nvPr/>
        </p:nvSpPr>
        <p:spPr>
          <a:xfrm>
            <a:off x="1013763" y="3160163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67A946C3-85CB-4421-9A9A-447E21770730}"/>
              </a:ext>
            </a:extLst>
          </p:cNvPr>
          <p:cNvSpPr/>
          <p:nvPr/>
        </p:nvSpPr>
        <p:spPr>
          <a:xfrm>
            <a:off x="2538738" y="3249001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D696A93-2E66-41A8-9BF8-F7838C170A02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299638" y="3429001"/>
            <a:ext cx="239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C34641B-9E51-4A89-9563-C6826AD60A42}"/>
              </a:ext>
            </a:extLst>
          </p:cNvPr>
          <p:cNvCxnSpPr>
            <a:cxnSpLocks/>
            <a:stCxn id="16" idx="3"/>
            <a:endCxn id="72" idx="2"/>
          </p:cNvCxnSpPr>
          <p:nvPr/>
        </p:nvCxnSpPr>
        <p:spPr>
          <a:xfrm flipV="1">
            <a:off x="2898738" y="3423121"/>
            <a:ext cx="8485597" cy="5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7835ED0-44E0-461C-8E3A-9AE1588DB1C0}"/>
              </a:ext>
            </a:extLst>
          </p:cNvPr>
          <p:cNvCxnSpPr>
            <a:cxnSpLocks/>
          </p:cNvCxnSpPr>
          <p:nvPr/>
        </p:nvCxnSpPr>
        <p:spPr>
          <a:xfrm>
            <a:off x="0" y="241935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FE9D274-272C-437C-9020-4DABA06CDB80}"/>
              </a:ext>
            </a:extLst>
          </p:cNvPr>
          <p:cNvCxnSpPr>
            <a:cxnSpLocks/>
          </p:cNvCxnSpPr>
          <p:nvPr/>
        </p:nvCxnSpPr>
        <p:spPr>
          <a:xfrm>
            <a:off x="-80873" y="463128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C79501D-5DF3-49DE-AF06-5D409D228FBE}"/>
              </a:ext>
            </a:extLst>
          </p:cNvPr>
          <p:cNvSpPr txBox="1"/>
          <p:nvPr/>
        </p:nvSpPr>
        <p:spPr>
          <a:xfrm>
            <a:off x="10756671" y="2428873"/>
            <a:ext cx="143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Work-Branch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34D9149-570E-4FB2-A290-AB7198E4E62A}"/>
              </a:ext>
            </a:extLst>
          </p:cNvPr>
          <p:cNvSpPr txBox="1"/>
          <p:nvPr/>
        </p:nvSpPr>
        <p:spPr>
          <a:xfrm>
            <a:off x="10630068" y="429210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Correct</a:t>
            </a:r>
            <a:r>
              <a:rPr lang="de-DE" b="1" dirty="0"/>
              <a:t>-Branch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30D1F55-3DF3-4FCD-9EE1-1AC84D471D50}"/>
              </a:ext>
            </a:extLst>
          </p:cNvPr>
          <p:cNvSpPr/>
          <p:nvPr/>
        </p:nvSpPr>
        <p:spPr>
          <a:xfrm>
            <a:off x="3121659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773FF49-F174-4810-9D2D-2CD56F09AFEF}"/>
              </a:ext>
            </a:extLst>
          </p:cNvPr>
          <p:cNvSpPr/>
          <p:nvPr/>
        </p:nvSpPr>
        <p:spPr>
          <a:xfrm>
            <a:off x="5226683" y="1720820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HTML-Check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9CDCE0-0363-4810-BCFF-64138FF57EF4}"/>
              </a:ext>
            </a:extLst>
          </p:cNvPr>
          <p:cNvSpPr/>
          <p:nvPr/>
        </p:nvSpPr>
        <p:spPr>
          <a:xfrm>
            <a:off x="7334418" y="1720820"/>
            <a:ext cx="1522266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and Check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E05E4114-FF96-4073-80E0-27FC84FF76B3}"/>
              </a:ext>
            </a:extLst>
          </p:cNvPr>
          <p:cNvSpPr/>
          <p:nvPr/>
        </p:nvSpPr>
        <p:spPr>
          <a:xfrm>
            <a:off x="6739972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B1FBE1B-3DFB-48C1-9260-E4D95DB9EF72}"/>
              </a:ext>
            </a:extLst>
          </p:cNvPr>
          <p:cNvGrpSpPr/>
          <p:nvPr/>
        </p:nvGrpSpPr>
        <p:grpSpPr>
          <a:xfrm>
            <a:off x="11384335" y="1899748"/>
            <a:ext cx="180000" cy="180000"/>
            <a:chOff x="11384335" y="1880698"/>
            <a:chExt cx="180000" cy="18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8516BB78-839B-49E0-8A55-FAB34E3781ED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D37447E-7DC4-4334-9ED1-DC75469B309A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96BD795-8A93-4061-8628-B6EAFE8EE301}"/>
              </a:ext>
            </a:extLst>
          </p:cNvPr>
          <p:cNvCxnSpPr>
            <a:cxnSpLocks/>
            <a:stCxn id="16" idx="0"/>
            <a:endCxn id="55" idx="1"/>
          </p:cNvCxnSpPr>
          <p:nvPr/>
        </p:nvCxnSpPr>
        <p:spPr>
          <a:xfrm rot="5400000" flipH="1" flipV="1">
            <a:off x="2290527" y="2417870"/>
            <a:ext cx="1259343" cy="4029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F6922FA7-5C09-4D78-B49D-0550B0178FB8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>
            <a:off x="4407534" y="1989658"/>
            <a:ext cx="81914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73378B6A-A0B1-4641-8E4B-B42B126AFD59}"/>
              </a:ext>
            </a:extLst>
          </p:cNvPr>
          <p:cNvCxnSpPr>
            <a:cxnSpLocks/>
            <a:stCxn id="56" idx="3"/>
            <a:endCxn id="77" idx="1"/>
          </p:cNvCxnSpPr>
          <p:nvPr/>
        </p:nvCxnSpPr>
        <p:spPr>
          <a:xfrm>
            <a:off x="6512558" y="1989658"/>
            <a:ext cx="227414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13119882-443A-49C2-A95F-19EB2D05F9EC}"/>
              </a:ext>
            </a:extLst>
          </p:cNvPr>
          <p:cNvCxnSpPr>
            <a:cxnSpLocks/>
            <a:stCxn id="77" idx="3"/>
            <a:endCxn id="57" idx="1"/>
          </p:cNvCxnSpPr>
          <p:nvPr/>
        </p:nvCxnSpPr>
        <p:spPr>
          <a:xfrm flipV="1">
            <a:off x="7099972" y="1989658"/>
            <a:ext cx="234446" cy="20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FA0BDF66-C470-4BC9-A859-727FE499BA38}"/>
              </a:ext>
            </a:extLst>
          </p:cNvPr>
          <p:cNvCxnSpPr>
            <a:cxnSpLocks/>
            <a:stCxn id="57" idx="3"/>
            <a:endCxn id="78" idx="2"/>
          </p:cNvCxnSpPr>
          <p:nvPr/>
        </p:nvCxnSpPr>
        <p:spPr>
          <a:xfrm>
            <a:off x="8856684" y="1989658"/>
            <a:ext cx="2527651" cy="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7C23FEAC-8332-4038-ABB6-5A10332A3E7A}"/>
              </a:ext>
            </a:extLst>
          </p:cNvPr>
          <p:cNvSpPr/>
          <p:nvPr/>
        </p:nvSpPr>
        <p:spPr>
          <a:xfrm>
            <a:off x="9470391" y="1811700"/>
            <a:ext cx="360000" cy="3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910FAA06-DDB5-4369-87D2-1D84BF34DFE9}"/>
              </a:ext>
            </a:extLst>
          </p:cNvPr>
          <p:cNvCxnSpPr>
            <a:cxnSpLocks/>
            <a:stCxn id="77" idx="0"/>
            <a:endCxn id="5" idx="0"/>
          </p:cNvCxnSpPr>
          <p:nvPr/>
        </p:nvCxnSpPr>
        <p:spPr>
          <a:xfrm rot="16200000" flipH="1" flipV="1">
            <a:off x="3071399" y="-599572"/>
            <a:ext cx="1437302" cy="6259845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12284A64-C231-408B-8ABE-12C6C6E37628}"/>
              </a:ext>
            </a:extLst>
          </p:cNvPr>
          <p:cNvCxnSpPr>
            <a:cxnSpLocks/>
            <a:stCxn id="107" idx="0"/>
            <a:endCxn id="5" idx="0"/>
          </p:cNvCxnSpPr>
          <p:nvPr/>
        </p:nvCxnSpPr>
        <p:spPr>
          <a:xfrm rot="16200000" flipH="1" flipV="1">
            <a:off x="4436608" y="-1964781"/>
            <a:ext cx="1437302" cy="8990264"/>
          </a:xfrm>
          <a:prstGeom prst="bentConnector3">
            <a:avLst>
              <a:gd name="adj1" fmla="val -63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7E09F33B-FFC0-45F6-999A-41E2F12DED0E}"/>
              </a:ext>
            </a:extLst>
          </p:cNvPr>
          <p:cNvSpPr txBox="1"/>
          <p:nvPr/>
        </p:nvSpPr>
        <p:spPr>
          <a:xfrm rot="16200000">
            <a:off x="2236729" y="276396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B642B39-1537-4527-8049-08D271E83A9E}"/>
              </a:ext>
            </a:extLst>
          </p:cNvPr>
          <p:cNvSpPr txBox="1"/>
          <p:nvPr/>
        </p:nvSpPr>
        <p:spPr>
          <a:xfrm>
            <a:off x="6821634" y="2150094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A0D2870A-9683-4DAA-97DD-430A698F8188}"/>
              </a:ext>
            </a:extLst>
          </p:cNvPr>
          <p:cNvSpPr txBox="1"/>
          <p:nvPr/>
        </p:nvSpPr>
        <p:spPr>
          <a:xfrm>
            <a:off x="9748977" y="2062171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9053F36-60AC-4772-8701-BAD448910811}"/>
              </a:ext>
            </a:extLst>
          </p:cNvPr>
          <p:cNvSpPr txBox="1"/>
          <p:nvPr/>
        </p:nvSpPr>
        <p:spPr>
          <a:xfrm>
            <a:off x="6886177" y="1455285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D2DCE260-A22C-4D6A-B164-4777B4659B0A}"/>
              </a:ext>
            </a:extLst>
          </p:cNvPr>
          <p:cNvSpPr txBox="1"/>
          <p:nvPr/>
        </p:nvSpPr>
        <p:spPr>
          <a:xfrm>
            <a:off x="9710423" y="1475426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22B6654-7B6D-4E49-9665-5E6C9A545535}"/>
              </a:ext>
            </a:extLst>
          </p:cNvPr>
          <p:cNvGrpSpPr/>
          <p:nvPr/>
        </p:nvGrpSpPr>
        <p:grpSpPr>
          <a:xfrm>
            <a:off x="11384335" y="3333121"/>
            <a:ext cx="180000" cy="180000"/>
            <a:chOff x="11384335" y="1880698"/>
            <a:chExt cx="180000" cy="18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EEA8EA42-57A9-43E3-8B34-B6BB72C8A87E}"/>
                </a:ext>
              </a:extLst>
            </p:cNvPr>
            <p:cNvSpPr/>
            <p:nvPr/>
          </p:nvSpPr>
          <p:spPr>
            <a:xfrm>
              <a:off x="11384335" y="188069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9D1A6826-06D3-4583-B138-6027B7596029}"/>
                </a:ext>
              </a:extLst>
            </p:cNvPr>
            <p:cNvSpPr/>
            <p:nvPr/>
          </p:nvSpPr>
          <p:spPr>
            <a:xfrm>
              <a:off x="11438335" y="19346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C5DFDF6D-05F7-459D-8E83-D53FFD9DAEA8}"/>
              </a:ext>
            </a:extLst>
          </p:cNvPr>
          <p:cNvSpPr txBox="1"/>
          <p:nvPr/>
        </p:nvSpPr>
        <p:spPr>
          <a:xfrm>
            <a:off x="3025356" y="3047544"/>
            <a:ext cx="54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0801C06-8110-43F3-A555-C4CA165FACAA}"/>
              </a:ext>
            </a:extLst>
          </p:cNvPr>
          <p:cNvSpPr/>
          <p:nvPr/>
        </p:nvSpPr>
        <p:spPr>
          <a:xfrm>
            <a:off x="4655070" y="582003"/>
            <a:ext cx="1285875" cy="53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MR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64386F5-5550-487B-959E-4DAC1B9C48F5}"/>
              </a:ext>
            </a:extLst>
          </p:cNvPr>
          <p:cNvSpPr/>
          <p:nvPr/>
        </p:nvSpPr>
        <p:spPr>
          <a:xfrm>
            <a:off x="932033" y="433408"/>
            <a:ext cx="1791793" cy="984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work-branch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correct-branch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CCDB1A2-6E51-4C8C-9BA7-E9BBB0F945C8}"/>
              </a:ext>
            </a:extLst>
          </p:cNvPr>
          <p:cNvSpPr/>
          <p:nvPr/>
        </p:nvSpPr>
        <p:spPr>
          <a:xfrm>
            <a:off x="2902714" y="499438"/>
            <a:ext cx="1674907" cy="768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-,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check,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HTML Test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225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44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hinack</dc:creator>
  <cp:lastModifiedBy>hinack</cp:lastModifiedBy>
  <cp:revision>12</cp:revision>
  <dcterms:created xsi:type="dcterms:W3CDTF">2020-02-10T18:43:37Z</dcterms:created>
  <dcterms:modified xsi:type="dcterms:W3CDTF">2020-05-13T14:17:57Z</dcterms:modified>
</cp:coreProperties>
</file>