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4"/>
  </p:notesMasterIdLst>
  <p:handoutMasterIdLst>
    <p:handoutMasterId r:id="rId5"/>
  </p:handoutMasterIdLst>
  <p:sldIdLst>
    <p:sldId id="300" r:id="rId3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294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213"/>
    <a:srgbClr val="DEA900"/>
    <a:srgbClr val="DD402D"/>
    <a:srgbClr val="FFFFFF"/>
    <a:srgbClr val="9D9EA0"/>
    <a:srgbClr val="F1B3AB"/>
    <a:srgbClr val="70AD47"/>
    <a:srgbClr val="A5A5A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814" autoAdjust="0"/>
  </p:normalViewPr>
  <p:slideViewPr>
    <p:cSldViewPr snapToGrid="0" showGuides="1">
      <p:cViewPr>
        <p:scale>
          <a:sx n="100" d="100"/>
          <a:sy n="100" d="100"/>
        </p:scale>
        <p:origin x="1794" y="186"/>
      </p:cViewPr>
      <p:guideLst>
        <p:guide orient="horz" pos="2160"/>
        <p:guide pos="3840"/>
        <p:guide orient="horz" pos="726"/>
        <p:guide orient="horz" pos="4194"/>
        <p:guide orient="horz" pos="3294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-5448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07.09.2021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07.09.2021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5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/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0">
            <a:extLst>
              <a:ext uri="{FF2B5EF4-FFF2-40B4-BE49-F238E27FC236}">
                <a16:creationId xmlns:a16="http://schemas.microsoft.com/office/drawing/2014/main" id="{3F61D4DA-8F09-E14F-B3ED-F1B7FF0E85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535" y="68627"/>
            <a:ext cx="11520000" cy="912000"/>
          </a:xfrm>
          <a:prstGeom prst="rect">
            <a:avLst/>
          </a:prstGeom>
        </p:spPr>
        <p:txBody>
          <a:bodyPr vert="horz" lIns="71579" tIns="35790" rIns="71579" bIns="35790"/>
          <a:lstStyle>
            <a:lvl1pPr algn="l">
              <a:defRPr sz="2667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Titel, Arial fett 20pt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099F296-097C-6D40-89C2-CA71768FB8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1536" y="1536000"/>
            <a:ext cx="10080000" cy="4560000"/>
          </a:xfrm>
          <a:prstGeom prst="rect">
            <a:avLst/>
          </a:prstGeom>
        </p:spPr>
        <p:txBody>
          <a:bodyPr vert="horz" lIns="71579" tIns="35790" rIns="71579" bIns="35790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1pPr>
            <a:lvl2pPr marL="844203" indent="-324693">
              <a:buFont typeface="Arial" pitchFamily="34" charset="0"/>
              <a:buChar char="•"/>
              <a:defRPr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2pPr>
            <a:lvl3pPr>
              <a:defRPr sz="2133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3pPr>
            <a:lvl4pPr>
              <a:defRPr sz="1733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4pPr>
            <a:lvl5pPr>
              <a:defRPr sz="1467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Textmasterformat bearbeiten, Arial 18pt </a:t>
            </a:r>
          </a:p>
          <a:p>
            <a:pPr lvl="1"/>
            <a:r>
              <a:rPr lang="de-DE"/>
              <a:t>Zweite Ebene, Arial 18pt</a:t>
            </a:r>
          </a:p>
          <a:p>
            <a:pPr lvl="2"/>
            <a:r>
              <a:rPr lang="de-DE"/>
              <a:t>Dritte Ebene, Arial 16pt</a:t>
            </a:r>
          </a:p>
          <a:p>
            <a:pPr lvl="3"/>
            <a:r>
              <a:rPr lang="de-DE"/>
              <a:t>Vierte Ebene, Arial 13pt</a:t>
            </a:r>
          </a:p>
          <a:p>
            <a:pPr lvl="4"/>
            <a:r>
              <a:rPr lang="de-DE"/>
              <a:t>Fünfte Ebene, Arial 11pt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71DAB94-B413-F24D-B66C-98E84738F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335360" y="6675780"/>
            <a:ext cx="652224" cy="187200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6E39717-DBBA-4F45-8CD2-B914BAB3457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D3E902F0-072C-5941-84E0-194266A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141" y="6676800"/>
            <a:ext cx="9381395" cy="187200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Smart District 2 | Kick-Off | Essen, 11. Juni 2019</a:t>
            </a:r>
          </a:p>
        </p:txBody>
      </p:sp>
    </p:spTree>
    <p:extLst>
      <p:ext uri="{BB962C8B-B14F-4D97-AF65-F5344CB8AC3E}">
        <p14:creationId xmlns:p14="http://schemas.microsoft.com/office/powerpoint/2010/main" val="119214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7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9D9EA0"/>
                </a:solidFill>
              </a:rPr>
              <a:t>Allgemeine Methodik </a:t>
            </a:r>
            <a:r>
              <a:rPr lang="de-DE" sz="900" baseline="0" dirty="0" smtClean="0">
                <a:solidFill>
                  <a:srgbClr val="9D9EA0"/>
                </a:solidFill>
              </a:rPr>
              <a:t>| Yi Nie | </a:t>
            </a:r>
            <a:r>
              <a:rPr lang="de-DE" sz="900" dirty="0" smtClean="0">
                <a:solidFill>
                  <a:srgbClr val="9D9EA0"/>
                </a:solidFill>
              </a:rPr>
              <a:t>02.07.2020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  <p:sldLayoutId id="2147483799" r:id="rId7"/>
    <p:sldLayoutId id="214748380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erader Verbinder 176"/>
          <p:cNvCxnSpPr/>
          <p:nvPr/>
        </p:nvCxnSpPr>
        <p:spPr>
          <a:xfrm flipV="1">
            <a:off x="4850106" y="2160459"/>
            <a:ext cx="0" cy="17624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3977085" y="3031633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/>
          <p:nvPr/>
        </p:nvCxnSpPr>
        <p:spPr>
          <a:xfrm>
            <a:off x="4050477" y="3887323"/>
            <a:ext cx="79962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3278921" y="388732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2609850" y="2184962"/>
            <a:ext cx="1311052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286948" y="2093235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756293" y="2536407"/>
            <a:ext cx="69603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Elektrokessel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3238553" y="303163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2507365" y="4758296"/>
            <a:ext cx="5364095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599406" y="3937681"/>
            <a:ext cx="0" cy="791084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6723022" y="3911222"/>
            <a:ext cx="0" cy="88020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278921" y="3031633"/>
            <a:ext cx="0" cy="1759795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5599406" y="2184962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leichschenkliges Dreieck 38"/>
          <p:cNvSpPr/>
          <p:nvPr/>
        </p:nvSpPr>
        <p:spPr>
          <a:xfrm>
            <a:off x="3145453" y="324551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 flipV="1">
            <a:off x="6607412" y="445214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108527" y="3823073"/>
            <a:ext cx="39988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Batterie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24054" y="3842286"/>
            <a:ext cx="143891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PV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876468" y="1555709"/>
            <a:ext cx="348017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Gas</a:t>
            </a:r>
          </a:p>
          <a:p>
            <a:r>
              <a:rPr lang="de-DE" sz="800" b="1" dirty="0"/>
              <a:t>Kessel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854836" y="4201294"/>
            <a:ext cx="515332" cy="385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Elektrisch</a:t>
            </a:r>
          </a:p>
          <a:p>
            <a:r>
              <a:rPr lang="de-DE" sz="800" b="1" dirty="0"/>
              <a:t>Wärme-</a:t>
            </a:r>
          </a:p>
          <a:p>
            <a:r>
              <a:rPr lang="de-DE" sz="800" b="1" dirty="0"/>
              <a:t>pump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927252" y="2875520"/>
            <a:ext cx="657551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Solarthermie</a:t>
            </a:r>
          </a:p>
          <a:p>
            <a:r>
              <a:rPr lang="de-DE" sz="800" b="1" dirty="0"/>
              <a:t>Kollektor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166837" y="1614702"/>
            <a:ext cx="57891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Erdgasnetz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222052" y="4178810"/>
            <a:ext cx="523698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Stromnetz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8286948" y="4664515"/>
            <a:ext cx="63747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Strombedarf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328651" y="1627911"/>
            <a:ext cx="80144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Wärmespeicher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5469430" y="437772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Gleichschenkliges Dreieck 75"/>
          <p:cNvSpPr/>
          <p:nvPr/>
        </p:nvSpPr>
        <p:spPr>
          <a:xfrm rot="10800000" flipV="1">
            <a:off x="3792477" y="194815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Gleichschenkliges Dreieck 77"/>
          <p:cNvSpPr/>
          <p:nvPr/>
        </p:nvSpPr>
        <p:spPr>
          <a:xfrm>
            <a:off x="5486640" y="249672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leichschenkliges Dreieck 78"/>
          <p:cNvSpPr/>
          <p:nvPr/>
        </p:nvSpPr>
        <p:spPr>
          <a:xfrm rot="10800000" flipV="1">
            <a:off x="4728146" y="2624537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Gleichschenkliges Dreieck 89"/>
          <p:cNvSpPr/>
          <p:nvPr/>
        </p:nvSpPr>
        <p:spPr>
          <a:xfrm rot="16200000" flipV="1">
            <a:off x="3445837" y="383793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 rot="5400000">
            <a:off x="4422374" y="4648994"/>
            <a:ext cx="247942" cy="188038"/>
            <a:chOff x="6353895" y="4446587"/>
            <a:chExt cx="237546" cy="180154"/>
          </a:xfrm>
        </p:grpSpPr>
        <p:sp>
          <p:nvSpPr>
            <p:cNvPr id="133" name="Gleichschenkliges Dreieck 132"/>
            <p:cNvSpPr/>
            <p:nvPr/>
          </p:nvSpPr>
          <p:spPr>
            <a:xfrm>
              <a:off x="6353895" y="444658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Gleichschenkliges Dreieck 133"/>
            <p:cNvSpPr/>
            <p:nvPr/>
          </p:nvSpPr>
          <p:spPr>
            <a:xfrm flipV="1">
              <a:off x="6357748" y="454938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Gleichschenkliges Dreieck 130"/>
          <p:cNvSpPr/>
          <p:nvPr/>
        </p:nvSpPr>
        <p:spPr>
          <a:xfrm rot="5400000">
            <a:off x="3156962" y="2144594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/>
          <p:nvPr/>
        </p:nvCxnSpPr>
        <p:spPr>
          <a:xfrm>
            <a:off x="3867040" y="2184962"/>
            <a:ext cx="40044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7222210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4473252"/>
            <a:ext cx="532730" cy="51102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1901972"/>
            <a:ext cx="532730" cy="511027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57" y="1929449"/>
            <a:ext cx="532730" cy="511027"/>
          </a:xfrm>
          <a:prstGeom prst="rect">
            <a:avLst/>
          </a:prstGeom>
        </p:spPr>
      </p:pic>
      <p:pic>
        <p:nvPicPr>
          <p:cNvPr id="103" name="Grafik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24" y="2777383"/>
            <a:ext cx="530531" cy="511027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1929449"/>
            <a:ext cx="532730" cy="51102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4473252"/>
            <a:ext cx="532730" cy="511027"/>
          </a:xfrm>
          <a:prstGeom prst="rect">
            <a:avLst/>
          </a:prstGeom>
        </p:spPr>
      </p:pic>
      <p:pic>
        <p:nvPicPr>
          <p:cNvPr id="112" name="Grafik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1929449"/>
            <a:ext cx="532730" cy="511027"/>
          </a:xfrm>
          <a:prstGeom prst="rect">
            <a:avLst/>
          </a:prstGeom>
        </p:spPr>
      </p:pic>
      <p:pic>
        <p:nvPicPr>
          <p:cNvPr id="117" name="Grafik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57" y="3625317"/>
            <a:ext cx="532730" cy="511027"/>
          </a:xfrm>
          <a:prstGeom prst="rect">
            <a:avLst/>
          </a:prstGeom>
        </p:spPr>
      </p:pic>
      <p:pic>
        <p:nvPicPr>
          <p:cNvPr id="118" name="Grafik 1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25" y="3625317"/>
            <a:ext cx="532730" cy="511027"/>
          </a:xfrm>
          <a:prstGeom prst="rect">
            <a:avLst/>
          </a:prstGeom>
        </p:spPr>
      </p:pic>
      <p:pic>
        <p:nvPicPr>
          <p:cNvPr id="119" name="Grafik 1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3625317"/>
            <a:ext cx="532730" cy="511027"/>
          </a:xfrm>
          <a:prstGeom prst="rect">
            <a:avLst/>
          </a:prstGeom>
        </p:spPr>
      </p:pic>
      <p:pic>
        <p:nvPicPr>
          <p:cNvPr id="120" name="Grafik 1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2777383"/>
            <a:ext cx="532730" cy="511027"/>
          </a:xfrm>
          <a:prstGeom prst="rect">
            <a:avLst/>
          </a:prstGeom>
        </p:spPr>
      </p:pic>
      <p:sp>
        <p:nvSpPr>
          <p:cNvPr id="170" name="Gleichschenkliges Dreieck 169"/>
          <p:cNvSpPr/>
          <p:nvPr/>
        </p:nvSpPr>
        <p:spPr>
          <a:xfrm rot="16200000" flipV="1">
            <a:off x="3442423" y="297598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Gleichschenkliges Dreieck 170"/>
          <p:cNvSpPr/>
          <p:nvPr/>
        </p:nvSpPr>
        <p:spPr>
          <a:xfrm>
            <a:off x="3156961" y="4369934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Gleichschenkliges Dreieck 171"/>
          <p:cNvSpPr/>
          <p:nvPr/>
        </p:nvSpPr>
        <p:spPr>
          <a:xfrm>
            <a:off x="6605511" y="433197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Gleichschenkliges Dreieck 186"/>
          <p:cNvSpPr/>
          <p:nvPr/>
        </p:nvSpPr>
        <p:spPr>
          <a:xfrm rot="10800000" flipV="1">
            <a:off x="4728146" y="35186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Gleichschenkliges Dreieck 187"/>
          <p:cNvSpPr/>
          <p:nvPr/>
        </p:nvSpPr>
        <p:spPr>
          <a:xfrm rot="16200000" flipV="1">
            <a:off x="5996876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Gleichschenkliges Dreieck 188"/>
          <p:cNvSpPr/>
          <p:nvPr/>
        </p:nvSpPr>
        <p:spPr>
          <a:xfrm rot="16200000" flipV="1">
            <a:off x="4451471" y="299827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Gleichschenkliges Dreieck 189"/>
          <p:cNvSpPr/>
          <p:nvPr/>
        </p:nvSpPr>
        <p:spPr>
          <a:xfrm rot="16200000" flipV="1">
            <a:off x="4459940" y="3833705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26F29CCC-2E78-48D2-AA5D-4E5CB9CBBC8A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49DC58DF-0FB6-4EDC-9B59-A301C90599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Vorlage_de_16_9</Template>
  <TotalTime>0</TotalTime>
  <Words>16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Wingdings</vt:lpstr>
      <vt:lpstr>Folienmaster EBC | E.ON ERC - Inhaltsfolien</vt:lpstr>
      <vt:lpstr>Folienmaster EBC | E.ON ERC - Titel-/Abschlussfolien</vt:lpstr>
      <vt:lpstr>Basic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Blacha, Tobias</dc:creator>
  <cp:lastModifiedBy>Nie, Yi</cp:lastModifiedBy>
  <cp:revision>471</cp:revision>
  <cp:lastPrinted>2015-12-03T17:36:18Z</cp:lastPrinted>
  <dcterms:created xsi:type="dcterms:W3CDTF">2020-01-06T15:31:00Z</dcterms:created>
  <dcterms:modified xsi:type="dcterms:W3CDTF">2021-09-07T17:29:44Z</dcterms:modified>
</cp:coreProperties>
</file>