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8346" y="5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9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54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9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6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5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198D-43BD-491D-84C3-63BE996B60A5}" type="datetimeFigureOut">
              <a:rPr lang="de-DE" smtClean="0"/>
              <a:t>31.07.2012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255B3-206C-4417-A421-7C4C10E8B1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unten 3"/>
          <p:cNvSpPr>
            <a:spLocks noChangeAspect="1"/>
          </p:cNvSpPr>
          <p:nvPr/>
        </p:nvSpPr>
        <p:spPr>
          <a:xfrm>
            <a:off x="2051720" y="2132856"/>
            <a:ext cx="143984" cy="144000"/>
          </a:xfrm>
          <a:prstGeom prst="down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/>
          <p:cNvGrpSpPr/>
          <p:nvPr/>
        </p:nvGrpSpPr>
        <p:grpSpPr>
          <a:xfrm>
            <a:off x="2553395" y="1988840"/>
            <a:ext cx="146381" cy="145140"/>
            <a:chOff x="2553395" y="1988840"/>
            <a:chExt cx="146381" cy="145140"/>
          </a:xfrm>
        </p:grpSpPr>
        <p:cxnSp>
          <p:nvCxnSpPr>
            <p:cNvPr id="14" name="Gerade Verbindung 13"/>
            <p:cNvCxnSpPr/>
            <p:nvPr/>
          </p:nvCxnSpPr>
          <p:spPr>
            <a:xfrm>
              <a:off x="2555776" y="1988840"/>
              <a:ext cx="144000" cy="144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2553395" y="1989980"/>
              <a:ext cx="144000" cy="144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N:\Forschung\EBC0041_gGmbH_Retrofit_matrix_ghi\Daten\1.Retrofit Matrix\3. grafische Darstellung\Pikto_ghi Kop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1" y="3679297"/>
            <a:ext cx="330857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71949" y="3786882"/>
            <a:ext cx="10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Adobe Caslon Pro Bold" pitchFamily="18" charset="0"/>
              </a:rPr>
              <a:t>Retrofit</a:t>
            </a:r>
            <a:endParaRPr lang="de-DE" dirty="0">
              <a:solidFill>
                <a:schemeClr val="bg1">
                  <a:lumMod val="65000"/>
                </a:schemeClr>
              </a:solidFill>
              <a:latin typeface="Adobe Caslon Pro Bold" pitchFamily="18" charset="0"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705523" y="2363166"/>
            <a:ext cx="74381" cy="130854"/>
            <a:chOff x="3705523" y="2363166"/>
            <a:chExt cx="74381" cy="130854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3705523" y="2363166"/>
              <a:ext cx="69619" cy="7314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3707904" y="2422020"/>
              <a:ext cx="72000" cy="72000"/>
            </a:xfrm>
            <a:prstGeom prst="line">
              <a:avLst/>
            </a:prstGeom>
            <a:ln w="2540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7420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Hillebrand, Gregor</dc:creator>
  <cp:lastModifiedBy>Hillebrand, Gregor</cp:lastModifiedBy>
  <cp:revision>6</cp:revision>
  <dcterms:created xsi:type="dcterms:W3CDTF">2012-07-19T12:55:49Z</dcterms:created>
  <dcterms:modified xsi:type="dcterms:W3CDTF">2012-07-31T15:54:03Z</dcterms:modified>
</cp:coreProperties>
</file>