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7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15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52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2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98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8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2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3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65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965A-EBF1-454F-BBD1-E52AA8EC4986}" type="datetimeFigureOut">
              <a:rPr lang="en-GB" smtClean="0"/>
              <a:t>19/09/2014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AF70-87B1-41B6-9F48-7B012E74F3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72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eonakku\home\ebc\mla\Desktop\Bild1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86" b="43511"/>
          <a:stretch/>
        </p:blipFill>
        <p:spPr bwMode="auto">
          <a:xfrm>
            <a:off x="1619672" y="1844824"/>
            <a:ext cx="1038861" cy="10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520540" y="1573726"/>
            <a:ext cx="28096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bg1">
                    <a:lumMod val="65000"/>
                  </a:schemeClr>
                </a:solidFill>
              </a:rPr>
              <a:t>TEASER</a:t>
            </a:r>
            <a:endParaRPr lang="en-GB" sz="6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98112" y="2461349"/>
            <a:ext cx="280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Tool </a:t>
            </a:r>
            <a:r>
              <a:rPr lang="de-DE" sz="1200" dirty="0" err="1" smtClean="0"/>
              <a:t>for</a:t>
            </a:r>
            <a:r>
              <a:rPr lang="de-DE" sz="1200" dirty="0" smtClean="0"/>
              <a:t> Energy Analysis </a:t>
            </a:r>
            <a:r>
              <a:rPr lang="de-DE" sz="1200" dirty="0" err="1" smtClean="0"/>
              <a:t>and</a:t>
            </a:r>
            <a:r>
              <a:rPr lang="de-DE" sz="1200" dirty="0" smtClean="0"/>
              <a:t> Simulation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Efficient</a:t>
            </a:r>
            <a:r>
              <a:rPr lang="de-DE" sz="1200" dirty="0" smtClean="0"/>
              <a:t> </a:t>
            </a:r>
            <a:r>
              <a:rPr lang="de-DE" sz="1200" dirty="0" err="1" smtClean="0"/>
              <a:t>Retrofit</a:t>
            </a:r>
            <a:endParaRPr lang="en-GB" sz="1200" dirty="0"/>
          </a:p>
        </p:txBody>
      </p:sp>
      <p:pic>
        <p:nvPicPr>
          <p:cNvPr id="1027" name="Picture 3" descr="D:\GIT\teaser\src\GUI\GUI_images\Bild1_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12" y="5814591"/>
            <a:ext cx="1262062" cy="5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619672" y="2854677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</a:t>
            </a:r>
          </a:p>
          <a:p>
            <a:r>
              <a:rPr lang="de-DE" dirty="0"/>
              <a:t> </a:t>
            </a:r>
            <a:r>
              <a:rPr lang="de-DE" dirty="0" smtClean="0"/>
              <a:t>   </a:t>
            </a:r>
          </a:p>
          <a:p>
            <a:r>
              <a:rPr lang="de-DE" dirty="0"/>
              <a:t> </a:t>
            </a:r>
            <a:r>
              <a:rPr lang="de-DE" dirty="0" smtClean="0"/>
              <a:t>   </a:t>
            </a:r>
          </a:p>
          <a:p>
            <a:r>
              <a:rPr lang="de-DE" dirty="0"/>
              <a:t> </a:t>
            </a:r>
            <a:r>
              <a:rPr lang="de-DE" dirty="0" smtClean="0"/>
              <a:t>   </a:t>
            </a:r>
            <a:endParaRPr lang="en-GB" dirty="0"/>
          </a:p>
        </p:txBody>
      </p:sp>
      <p:sp>
        <p:nvSpPr>
          <p:cNvPr id="24" name="Textfeld 23"/>
          <p:cNvSpPr txBox="1"/>
          <p:nvPr/>
        </p:nvSpPr>
        <p:spPr>
          <a:xfrm>
            <a:off x="1619672" y="14847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66" y="4509120"/>
            <a:ext cx="1288251" cy="669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67" y="3429000"/>
            <a:ext cx="1275107" cy="83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7246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Lauster, Moritz</dc:creator>
  <cp:lastModifiedBy>Lauster, Moritz</cp:lastModifiedBy>
  <cp:revision>4</cp:revision>
  <dcterms:created xsi:type="dcterms:W3CDTF">2014-09-19T07:02:51Z</dcterms:created>
  <dcterms:modified xsi:type="dcterms:W3CDTF">2014-09-19T07:41:33Z</dcterms:modified>
</cp:coreProperties>
</file>