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6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0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181D0-BD5C-489F-84F7-52F7AB5808BC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C19A-0F1F-44E5-98E7-0FF4282290D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9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>RWTH Aachen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Klinkenberg, Jannis</dc:creator>
  <cp:lastModifiedBy>Klinkenberg, Jannis</cp:lastModifiedBy>
  <cp:revision>2</cp:revision>
  <dcterms:created xsi:type="dcterms:W3CDTF">2018-07-17T14:10:55Z</dcterms:created>
  <dcterms:modified xsi:type="dcterms:W3CDTF">2018-07-17T15:15:02Z</dcterms:modified>
</cp:coreProperties>
</file>