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3" r:id="rId7"/>
    <p:sldId id="261" r:id="rId8"/>
    <p:sldId id="262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7C5F6-5219-47CC-9F96-DB01306429C4}" v="126" dt="2022-12-13T22:14:49.357"/>
    <p1510:client id="{5DAC382C-B8FE-BC64-8C72-8A4191433B96}" v="1334" dt="2022-12-13T22:28:0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s, Nate P." userId="S::jaco4769@stthomas.edu::7e789f53-c28a-44c4-beef-f6ccd3be816b" providerId="AD" clId="Web-{4717C5F6-5219-47CC-9F96-DB01306429C4}"/>
    <pc:docChg chg="addSld delSld modSld">
      <pc:chgData name="Jacobs, Nate P." userId="S::jaco4769@stthomas.edu::7e789f53-c28a-44c4-beef-f6ccd3be816b" providerId="AD" clId="Web-{4717C5F6-5219-47CC-9F96-DB01306429C4}" dt="2022-12-13T22:14:49.357" v="124" actId="20577"/>
      <pc:docMkLst>
        <pc:docMk/>
      </pc:docMkLst>
      <pc:sldChg chg="modSp">
        <pc:chgData name="Jacobs, Nate P." userId="S::jaco4769@stthomas.edu::7e789f53-c28a-44c4-beef-f6ccd3be816b" providerId="AD" clId="Web-{4717C5F6-5219-47CC-9F96-DB01306429C4}" dt="2022-12-13T21:29:27.056" v="2" actId="1076"/>
        <pc:sldMkLst>
          <pc:docMk/>
          <pc:sldMk cId="3379055544" sldId="258"/>
        </pc:sldMkLst>
        <pc:picChg chg="mod">
          <ac:chgData name="Jacobs, Nate P." userId="S::jaco4769@stthomas.edu::7e789f53-c28a-44c4-beef-f6ccd3be816b" providerId="AD" clId="Web-{4717C5F6-5219-47CC-9F96-DB01306429C4}" dt="2022-12-13T21:29:27.056" v="2" actId="1076"/>
          <ac:picMkLst>
            <pc:docMk/>
            <pc:sldMk cId="3379055544" sldId="258"/>
            <ac:picMk id="9" creationId="{386BD1CF-80BA-AB45-27AB-19A342946070}"/>
          </ac:picMkLst>
        </pc:picChg>
      </pc:sldChg>
      <pc:sldChg chg="addSp modSp">
        <pc:chgData name="Jacobs, Nate P." userId="S::jaco4769@stthomas.edu::7e789f53-c28a-44c4-beef-f6ccd3be816b" providerId="AD" clId="Web-{4717C5F6-5219-47CC-9F96-DB01306429C4}" dt="2022-12-13T21:51:06.229" v="20" actId="1076"/>
        <pc:sldMkLst>
          <pc:docMk/>
          <pc:sldMk cId="3880754042" sldId="259"/>
        </pc:sldMkLst>
        <pc:spChg chg="add mod">
          <ac:chgData name="Jacobs, Nate P." userId="S::jaco4769@stthomas.edu::7e789f53-c28a-44c4-beef-f6ccd3be816b" providerId="AD" clId="Web-{4717C5F6-5219-47CC-9F96-DB01306429C4}" dt="2022-12-13T21:50:20.790" v="14" actId="1076"/>
          <ac:spMkLst>
            <pc:docMk/>
            <pc:sldMk cId="3880754042" sldId="259"/>
            <ac:spMk id="3" creationId="{B0C1A2D1-D005-4E55-FF06-812D97620288}"/>
          </ac:spMkLst>
        </pc:spChg>
        <pc:spChg chg="add mod">
          <ac:chgData name="Jacobs, Nate P." userId="S::jaco4769@stthomas.edu::7e789f53-c28a-44c4-beef-f6ccd3be816b" providerId="AD" clId="Web-{4717C5F6-5219-47CC-9F96-DB01306429C4}" dt="2022-12-13T21:49:57.790" v="12" actId="1076"/>
          <ac:spMkLst>
            <pc:docMk/>
            <pc:sldMk cId="3880754042" sldId="259"/>
            <ac:spMk id="4" creationId="{5FB0E97F-FDC0-6EB3-5DCD-BB961896CB65}"/>
          </ac:spMkLst>
        </pc:spChg>
        <pc:spChg chg="add mod">
          <ac:chgData name="Jacobs, Nate P." userId="S::jaco4769@stthomas.edu::7e789f53-c28a-44c4-beef-f6ccd3be816b" providerId="AD" clId="Web-{4717C5F6-5219-47CC-9F96-DB01306429C4}" dt="2022-12-13T21:50:35.963" v="16" actId="1076"/>
          <ac:spMkLst>
            <pc:docMk/>
            <pc:sldMk cId="3880754042" sldId="259"/>
            <ac:spMk id="6" creationId="{DCF94157-5357-04C8-58B4-5FF72DDAEEA9}"/>
          </ac:spMkLst>
        </pc:spChg>
        <pc:spChg chg="add mod">
          <ac:chgData name="Jacobs, Nate P." userId="S::jaco4769@stthomas.edu::7e789f53-c28a-44c4-beef-f6ccd3be816b" providerId="AD" clId="Web-{4717C5F6-5219-47CC-9F96-DB01306429C4}" dt="2022-12-13T21:50:42.306" v="18" actId="1076"/>
          <ac:spMkLst>
            <pc:docMk/>
            <pc:sldMk cId="3880754042" sldId="259"/>
            <ac:spMk id="7" creationId="{931D0AA8-90A5-5AFC-E49C-10F56784D5A0}"/>
          </ac:spMkLst>
        </pc:spChg>
        <pc:spChg chg="add mod">
          <ac:chgData name="Jacobs, Nate P." userId="S::jaco4769@stthomas.edu::7e789f53-c28a-44c4-beef-f6ccd3be816b" providerId="AD" clId="Web-{4717C5F6-5219-47CC-9F96-DB01306429C4}" dt="2022-12-13T21:51:06.229" v="20" actId="1076"/>
          <ac:spMkLst>
            <pc:docMk/>
            <pc:sldMk cId="3880754042" sldId="259"/>
            <ac:spMk id="8" creationId="{DE69951C-3FE8-3E5D-0D2E-A549A3C3FA3C}"/>
          </ac:spMkLst>
        </pc:spChg>
      </pc:sldChg>
      <pc:sldChg chg="new del">
        <pc:chgData name="Jacobs, Nate P." userId="S::jaco4769@stthomas.edu::7e789f53-c28a-44c4-beef-f6ccd3be816b" providerId="AD" clId="Web-{4717C5F6-5219-47CC-9F96-DB01306429C4}" dt="2022-12-13T21:29:05.665" v="1"/>
        <pc:sldMkLst>
          <pc:docMk/>
          <pc:sldMk cId="1420278861" sldId="260"/>
        </pc:sldMkLst>
      </pc:sldChg>
      <pc:sldChg chg="modSp">
        <pc:chgData name="Jacobs, Nate P." userId="S::jaco4769@stthomas.edu::7e789f53-c28a-44c4-beef-f6ccd3be816b" providerId="AD" clId="Web-{4717C5F6-5219-47CC-9F96-DB01306429C4}" dt="2022-12-13T22:14:49.357" v="124" actId="20577"/>
        <pc:sldMkLst>
          <pc:docMk/>
          <pc:sldMk cId="3055379439" sldId="263"/>
        </pc:sldMkLst>
        <pc:spChg chg="mod">
          <ac:chgData name="Jacobs, Nate P." userId="S::jaco4769@stthomas.edu::7e789f53-c28a-44c4-beef-f6ccd3be816b" providerId="AD" clId="Web-{4717C5F6-5219-47CC-9F96-DB01306429C4}" dt="2022-12-13T22:14:49.357" v="124" actId="20577"/>
          <ac:spMkLst>
            <pc:docMk/>
            <pc:sldMk cId="3055379439" sldId="263"/>
            <ac:spMk id="4" creationId="{03458CEA-CC0D-23C3-C602-7B3C57C30707}"/>
          </ac:spMkLst>
        </pc:spChg>
      </pc:sldChg>
    </pc:docChg>
  </pc:docChgLst>
  <pc:docChgLst>
    <pc:chgData name="Thompson, Ryan W." userId="S::thom0505@stthomas.edu::7fb9015b-53b6-444b-8281-ecf7315d0b0c" providerId="AD" clId="Web-{5DAC382C-B8FE-BC64-8C72-8A4191433B96}"/>
    <pc:docChg chg="addSld delSld modSld sldOrd">
      <pc:chgData name="Thompson, Ryan W." userId="S::thom0505@stthomas.edu::7fb9015b-53b6-444b-8281-ecf7315d0b0c" providerId="AD" clId="Web-{5DAC382C-B8FE-BC64-8C72-8A4191433B96}" dt="2022-12-13T22:27:57.376" v="1319" actId="20577"/>
      <pc:docMkLst>
        <pc:docMk/>
      </pc:docMkLst>
      <pc:sldChg chg="addSp delSp modSp add ord replId">
        <pc:chgData name="Thompson, Ryan W." userId="S::thom0505@stthomas.edu::7fb9015b-53b6-444b-8281-ecf7315d0b0c" providerId="AD" clId="Web-{5DAC382C-B8FE-BC64-8C72-8A4191433B96}" dt="2022-12-13T22:05:49.057" v="937" actId="20577"/>
        <pc:sldMkLst>
          <pc:docMk/>
          <pc:sldMk cId="909717806" sldId="260"/>
        </pc:sldMkLst>
        <pc:spChg chg="mod">
          <ac:chgData name="Thompson, Ryan W." userId="S::thom0505@stthomas.edu::7fb9015b-53b6-444b-8281-ecf7315d0b0c" providerId="AD" clId="Web-{5DAC382C-B8FE-BC64-8C72-8A4191433B96}" dt="2022-12-13T21:38:32.276" v="117" actId="20577"/>
          <ac:spMkLst>
            <pc:docMk/>
            <pc:sldMk cId="909717806" sldId="260"/>
            <ac:spMk id="2" creationId="{6A7086C6-DFC1-9E63-D854-4CF0BC978F99}"/>
          </ac:spMkLst>
        </pc:spChg>
        <pc:spChg chg="add mod">
          <ac:chgData name="Thompson, Ryan W." userId="S::thom0505@stthomas.edu::7fb9015b-53b6-444b-8281-ecf7315d0b0c" providerId="AD" clId="Web-{5DAC382C-B8FE-BC64-8C72-8A4191433B96}" dt="2022-12-13T22:05:49.057" v="937" actId="20577"/>
          <ac:spMkLst>
            <pc:docMk/>
            <pc:sldMk cId="909717806" sldId="260"/>
            <ac:spMk id="4" creationId="{03458CEA-CC0D-23C3-C602-7B3C57C30707}"/>
          </ac:spMkLst>
        </pc:spChg>
        <pc:picChg chg="del">
          <ac:chgData name="Thompson, Ryan W." userId="S::thom0505@stthomas.edu::7fb9015b-53b6-444b-8281-ecf7315d0b0c" providerId="AD" clId="Web-{5DAC382C-B8FE-BC64-8C72-8A4191433B96}" dt="2022-12-13T21:35:26.334" v="5"/>
          <ac:picMkLst>
            <pc:docMk/>
            <pc:sldMk cId="909717806" sldId="260"/>
            <ac:picMk id="5" creationId="{DCB5E79A-19C4-EEC1-8241-A8D1F7634815}"/>
          </ac:picMkLst>
        </pc:picChg>
        <pc:picChg chg="del">
          <ac:chgData name="Thompson, Ryan W." userId="S::thom0505@stthomas.edu::7fb9015b-53b6-444b-8281-ecf7315d0b0c" providerId="AD" clId="Web-{5DAC382C-B8FE-BC64-8C72-8A4191433B96}" dt="2022-12-13T21:35:30.537" v="6"/>
          <ac:picMkLst>
            <pc:docMk/>
            <pc:sldMk cId="909717806" sldId="260"/>
            <ac:picMk id="7" creationId="{5564FFD6-FE4B-81AB-86D5-3F2E03071217}"/>
          </ac:picMkLst>
        </pc:picChg>
        <pc:picChg chg="del">
          <ac:chgData name="Thompson, Ryan W." userId="S::thom0505@stthomas.edu::7fb9015b-53b6-444b-8281-ecf7315d0b0c" providerId="AD" clId="Web-{5DAC382C-B8FE-BC64-8C72-8A4191433B96}" dt="2022-12-13T21:35:23.615" v="4"/>
          <ac:picMkLst>
            <pc:docMk/>
            <pc:sldMk cId="909717806" sldId="260"/>
            <ac:picMk id="9" creationId="{386BD1CF-80BA-AB45-27AB-19A342946070}"/>
          </ac:picMkLst>
        </pc:picChg>
      </pc:sldChg>
      <pc:sldChg chg="new del ord">
        <pc:chgData name="Thompson, Ryan W." userId="S::thom0505@stthomas.edu::7fb9015b-53b6-444b-8281-ecf7315d0b0c" providerId="AD" clId="Web-{5DAC382C-B8FE-BC64-8C72-8A4191433B96}" dt="2022-12-13T21:35:07.364" v="2"/>
        <pc:sldMkLst>
          <pc:docMk/>
          <pc:sldMk cId="2989280296" sldId="260"/>
        </pc:sldMkLst>
      </pc:sldChg>
      <pc:sldChg chg="modSp add del replId">
        <pc:chgData name="Thompson, Ryan W." userId="S::thom0505@stthomas.edu::7fb9015b-53b6-444b-8281-ecf7315d0b0c" providerId="AD" clId="Web-{5DAC382C-B8FE-BC64-8C72-8A4191433B96}" dt="2022-12-13T22:27:57.376" v="1319" actId="20577"/>
        <pc:sldMkLst>
          <pc:docMk/>
          <pc:sldMk cId="157170648" sldId="261"/>
        </pc:sldMkLst>
        <pc:spChg chg="mod">
          <ac:chgData name="Thompson, Ryan W." userId="S::thom0505@stthomas.edu::7fb9015b-53b6-444b-8281-ecf7315d0b0c" providerId="AD" clId="Web-{5DAC382C-B8FE-BC64-8C72-8A4191433B96}" dt="2022-12-13T21:43:39.488" v="281" actId="20577"/>
          <ac:spMkLst>
            <pc:docMk/>
            <pc:sldMk cId="157170648" sldId="261"/>
            <ac:spMk id="2" creationId="{6A7086C6-DFC1-9E63-D854-4CF0BC978F99}"/>
          </ac:spMkLst>
        </pc:spChg>
        <pc:spChg chg="mod">
          <ac:chgData name="Thompson, Ryan W." userId="S::thom0505@stthomas.edu::7fb9015b-53b6-444b-8281-ecf7315d0b0c" providerId="AD" clId="Web-{5DAC382C-B8FE-BC64-8C72-8A4191433B96}" dt="2022-12-13T22:27:57.376" v="1319" actId="20577"/>
          <ac:spMkLst>
            <pc:docMk/>
            <pc:sldMk cId="157170648" sldId="261"/>
            <ac:spMk id="4" creationId="{03458CEA-CC0D-23C3-C602-7B3C57C30707}"/>
          </ac:spMkLst>
        </pc:spChg>
      </pc:sldChg>
      <pc:sldChg chg="new del">
        <pc:chgData name="Thompson, Ryan W." userId="S::thom0505@stthomas.edu::7fb9015b-53b6-444b-8281-ecf7315d0b0c" providerId="AD" clId="Web-{5DAC382C-B8FE-BC64-8C72-8A4191433B96}" dt="2022-12-13T21:43:11.628" v="244"/>
        <pc:sldMkLst>
          <pc:docMk/>
          <pc:sldMk cId="2276204752" sldId="261"/>
        </pc:sldMkLst>
      </pc:sldChg>
      <pc:sldChg chg="modSp add del replId">
        <pc:chgData name="Thompson, Ryan W." userId="S::thom0505@stthomas.edu::7fb9015b-53b6-444b-8281-ecf7315d0b0c" providerId="AD" clId="Web-{5DAC382C-B8FE-BC64-8C72-8A4191433B96}" dt="2022-12-13T21:42:04.423" v="242"/>
        <pc:sldMkLst>
          <pc:docMk/>
          <pc:sldMk cId="3444475117" sldId="261"/>
        </pc:sldMkLst>
        <pc:spChg chg="mod">
          <ac:chgData name="Thompson, Ryan W." userId="S::thom0505@stthomas.edu::7fb9015b-53b6-444b-8281-ecf7315d0b0c" providerId="AD" clId="Web-{5DAC382C-B8FE-BC64-8C72-8A4191433B96}" dt="2022-12-13T21:42:01.798" v="241" actId="20577"/>
          <ac:spMkLst>
            <pc:docMk/>
            <pc:sldMk cId="3444475117" sldId="261"/>
            <ac:spMk id="4" creationId="{03458CEA-CC0D-23C3-C602-7B3C57C30707}"/>
          </ac:spMkLst>
        </pc:spChg>
      </pc:sldChg>
      <pc:sldChg chg="modSp add replId">
        <pc:chgData name="Thompson, Ryan W." userId="S::thom0505@stthomas.edu::7fb9015b-53b6-444b-8281-ecf7315d0b0c" providerId="AD" clId="Web-{5DAC382C-B8FE-BC64-8C72-8A4191433B96}" dt="2022-12-13T21:57:51.591" v="759" actId="20577"/>
        <pc:sldMkLst>
          <pc:docMk/>
          <pc:sldMk cId="3787243963" sldId="262"/>
        </pc:sldMkLst>
        <pc:spChg chg="mod">
          <ac:chgData name="Thompson, Ryan W." userId="S::thom0505@stthomas.edu::7fb9015b-53b6-444b-8281-ecf7315d0b0c" providerId="AD" clId="Web-{5DAC382C-B8FE-BC64-8C72-8A4191433B96}" dt="2022-12-13T21:57:51.591" v="759" actId="20577"/>
          <ac:spMkLst>
            <pc:docMk/>
            <pc:sldMk cId="3787243963" sldId="262"/>
            <ac:spMk id="2" creationId="{6A7086C6-DFC1-9E63-D854-4CF0BC978F99}"/>
          </ac:spMkLst>
        </pc:spChg>
        <pc:spChg chg="mod">
          <ac:chgData name="Thompson, Ryan W." userId="S::thom0505@stthomas.edu::7fb9015b-53b6-444b-8281-ecf7315d0b0c" providerId="AD" clId="Web-{5DAC382C-B8FE-BC64-8C72-8A4191433B96}" dt="2022-12-13T21:55:06.617" v="679" actId="20577"/>
          <ac:spMkLst>
            <pc:docMk/>
            <pc:sldMk cId="3787243963" sldId="262"/>
            <ac:spMk id="4" creationId="{03458CEA-CC0D-23C3-C602-7B3C57C30707}"/>
          </ac:spMkLst>
        </pc:spChg>
      </pc:sldChg>
      <pc:sldChg chg="modSp add del replId">
        <pc:chgData name="Thompson, Ryan W." userId="S::thom0505@stthomas.edu::7fb9015b-53b6-444b-8281-ecf7315d0b0c" providerId="AD" clId="Web-{5DAC382C-B8FE-BC64-8C72-8A4191433B96}" dt="2022-12-13T22:10:18.049" v="968"/>
        <pc:sldMkLst>
          <pc:docMk/>
          <pc:sldMk cId="691670028" sldId="263"/>
        </pc:sldMkLst>
        <pc:spChg chg="mod">
          <ac:chgData name="Thompson, Ryan W." userId="S::thom0505@stthomas.edu::7fb9015b-53b6-444b-8281-ecf7315d0b0c" providerId="AD" clId="Web-{5DAC382C-B8FE-BC64-8C72-8A4191433B96}" dt="2022-12-13T21:55:24.055" v="681" actId="20577"/>
          <ac:spMkLst>
            <pc:docMk/>
            <pc:sldMk cId="691670028" sldId="263"/>
            <ac:spMk id="2" creationId="{6A7086C6-DFC1-9E63-D854-4CF0BC978F99}"/>
          </ac:spMkLst>
        </pc:spChg>
        <pc:spChg chg="mod">
          <ac:chgData name="Thompson, Ryan W." userId="S::thom0505@stthomas.edu::7fb9015b-53b6-444b-8281-ecf7315d0b0c" providerId="AD" clId="Web-{5DAC382C-B8FE-BC64-8C72-8A4191433B96}" dt="2022-12-13T22:09:37.767" v="967" actId="20577"/>
          <ac:spMkLst>
            <pc:docMk/>
            <pc:sldMk cId="691670028" sldId="263"/>
            <ac:spMk id="4" creationId="{03458CEA-CC0D-23C3-C602-7B3C57C30707}"/>
          </ac:spMkLst>
        </pc:spChg>
      </pc:sldChg>
      <pc:sldChg chg="modSp add replId">
        <pc:chgData name="Thompson, Ryan W." userId="S::thom0505@stthomas.edu::7fb9015b-53b6-444b-8281-ecf7315d0b0c" providerId="AD" clId="Web-{5DAC382C-B8FE-BC64-8C72-8A4191433B96}" dt="2022-12-13T22:18:13.844" v="1297" actId="20577"/>
        <pc:sldMkLst>
          <pc:docMk/>
          <pc:sldMk cId="3055379439" sldId="263"/>
        </pc:sldMkLst>
        <pc:spChg chg="mod">
          <ac:chgData name="Thompson, Ryan W." userId="S::thom0505@stthomas.edu::7fb9015b-53b6-444b-8281-ecf7315d0b0c" providerId="AD" clId="Web-{5DAC382C-B8FE-BC64-8C72-8A4191433B96}" dt="2022-12-13T22:15:34.199" v="1151" actId="20577"/>
          <ac:spMkLst>
            <pc:docMk/>
            <pc:sldMk cId="3055379439" sldId="263"/>
            <ac:spMk id="2" creationId="{6A7086C6-DFC1-9E63-D854-4CF0BC978F99}"/>
          </ac:spMkLst>
        </pc:spChg>
        <pc:spChg chg="mod">
          <ac:chgData name="Thompson, Ryan W." userId="S::thom0505@stthomas.edu::7fb9015b-53b6-444b-8281-ecf7315d0b0c" providerId="AD" clId="Web-{5DAC382C-B8FE-BC64-8C72-8A4191433B96}" dt="2022-12-13T22:18:13.844" v="1297" actId="20577"/>
          <ac:spMkLst>
            <pc:docMk/>
            <pc:sldMk cId="3055379439" sldId="263"/>
            <ac:spMk id="4" creationId="{03458CEA-CC0D-23C3-C602-7B3C57C307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E220-111C-6562-A4E8-04BE6AE1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C1335-66E2-914C-3FD1-AE3A7FD5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88B4-DA83-2279-24B9-FA0EBBCB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CF45-996F-6D0A-1F5E-379971C0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2887-E1A3-471C-F5A5-8953B3D8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0591-833D-DB7A-B930-3BEF6E70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8D9AC-5D75-1DEC-88E0-525A4350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F821-9774-9378-7B76-52EBCBF6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3D9F-9072-37C3-99B0-2CFB6AEB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737E-ABB4-AD89-86EB-00A21CC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09E40-59A4-9E09-F864-639627D5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D7C84-16B8-80AA-C959-26D6EA67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121B-FC08-D9DF-53B2-19CC9EDB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6484-CD6D-D603-E0F5-D7143F58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0211-5587-66DB-BF84-BBFB1146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D61B-2503-8375-BC3A-3A09E5BC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4BF4-3727-3F4D-1882-6D0224C7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5DAD-6C5A-DA92-FC88-C9A23DFD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DA3B-D88F-4E13-F96C-8C432EAA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9C77-DE64-E9D9-06FF-2D246171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657D-32AF-FD20-9E80-89D92429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F0F55-0A6F-2528-5497-756E3A30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C487-4B52-231F-3B5A-BC7A57A4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9771-AD8D-13D6-189F-76252591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9967-74FA-333C-A473-C9159F1A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367D-6E78-B2B8-0942-0E253823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2EE9-8D5C-4B1F-67A8-B5C1287CA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45530-1425-8A91-6381-A3F7B8C6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0E715-D37A-9F32-48E9-2C2FB1E9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AA02A-212B-4209-10C8-5B78AF6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CAE6-9CCB-7C1D-9C92-BE456690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F4B-9932-2EBB-492F-E42FB33E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33B4F-F5F9-DD9A-5E88-A34A482D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E541-1C1E-735D-5A42-2ACA866D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B32EE-34AD-3FA2-A94A-0E5B1EE1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7E512-2E65-94F6-1840-9FDF06BF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FDACA-7B84-6DBB-4FDB-0E03A669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6CCF-360A-B980-6CE4-5F0CBBAB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1A679-CEC3-6066-D38D-F72F31F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1D4A-618A-5A8D-F445-2A7C07D2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12CF-1C4A-D003-4C06-800480EC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0192-05A4-B99D-C3FF-9B4B0037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1FB8-2702-905E-4CD3-ECA8681B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FC9A9-C25D-DE0D-4775-354CED96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C4B59-C52D-25F2-D468-F87AF063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ED72-C6F1-9371-078A-A7D6234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4A1A-8C1D-7479-7CB3-4FEE6CA7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9CF8-4094-686A-CA42-A8ED4AE9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1C71-5086-D5DE-A864-5EC73736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158DC-C027-291E-61C7-F4FBC4F0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ACEE-4ECA-6575-F829-2A6D2C9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041B-DC07-D535-4EED-600EDCAE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515C-DF21-A3FA-A3FB-0D96480A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1CDF4-7739-55AB-EB58-F229E543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D4B72-4BE8-514A-7209-B79C5A7B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F755-7C48-2912-86EF-B7B18BD7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5095F-670E-3255-9C68-7B103EC9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301A-05C2-447B-4150-152D2F17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40673-A256-A8EE-3D4F-09D5EDF7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13C7-8337-82EA-B63A-7774D965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A53D-B77E-259A-06D3-9EC41786C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899B-6EC5-4B7C-AEEA-E202BA7624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537A-561E-30B8-78A2-0641D6E31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E231-8847-F31A-33F0-5F719909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D61B-2AB6-42F9-A669-7BBAD206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FB6-261C-1625-6945-8913A706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Using Facebook Friends to Predict Civil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C8692-952C-5A56-DCCC-8670A3C12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Nate Jacobs &amp; Ryan Thompson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86C6-DFC1-9E63-D854-4CF0BC9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What is Civil Engagement?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8CEA-CC0D-23C3-C602-7B3C57C3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cs typeface="Calibri"/>
              </a:rPr>
              <a:t>Bowling Alone</a:t>
            </a:r>
            <a:r>
              <a:rPr lang="en-US">
                <a:cs typeface="Calibri"/>
              </a:rPr>
              <a:t> – Robert Putnam.</a:t>
            </a:r>
          </a:p>
          <a:p>
            <a:r>
              <a:rPr lang="en-US">
                <a:cs typeface="Calibri"/>
              </a:rPr>
              <a:t>Social Capital.</a:t>
            </a:r>
          </a:p>
          <a:p>
            <a:r>
              <a:rPr lang="en-US">
                <a:cs typeface="Calibri"/>
              </a:rPr>
              <a:t>Network of relationships that allow society to function.</a:t>
            </a:r>
          </a:p>
          <a:p>
            <a:pPr lvl="1"/>
            <a:r>
              <a:rPr lang="en-US">
                <a:cs typeface="Calibri"/>
              </a:rPr>
              <a:t>Shared Identity.</a:t>
            </a:r>
          </a:p>
          <a:p>
            <a:pPr lvl="1"/>
            <a:r>
              <a:rPr lang="en-US">
                <a:cs typeface="Calibri"/>
              </a:rPr>
              <a:t>Trust.</a:t>
            </a:r>
          </a:p>
          <a:p>
            <a:pPr lvl="1"/>
            <a:r>
              <a:rPr lang="en-US">
                <a:cs typeface="Calibri"/>
              </a:rPr>
              <a:t>Norms &amp; Values.</a:t>
            </a:r>
          </a:p>
          <a:p>
            <a:r>
              <a:rPr lang="en-US">
                <a:cs typeface="Calibri"/>
              </a:rPr>
              <a:t>Used as a measure to explain the societal performance of specific groups.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7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86C6-DFC1-9E63-D854-4CF0BC9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Guiding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8CEA-CC0D-23C3-C602-7B3C57C3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Does friendship across higher and lower economic classes affect engagement in the community?</a:t>
            </a:r>
          </a:p>
          <a:p>
            <a:r>
              <a:rPr lang="en-US">
                <a:cs typeface="Calibri"/>
              </a:rPr>
              <a:t>Does the age at which these friendships are developed affect this engagement later in life?</a:t>
            </a:r>
          </a:p>
          <a:p>
            <a:r>
              <a:rPr lang="en-US">
                <a:cs typeface="Calibri"/>
              </a:rPr>
              <a:t>Does the insular nature of friend groups have a quantifiable effect on civil engagement?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37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86C6-DFC1-9E63-D854-4CF0BC9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8CEA-CC0D-23C3-C602-7B3C57C3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Humanitarian Data Exchange - Social Capital Atlas</a:t>
            </a:r>
            <a:endParaRPr lang="en-US"/>
          </a:p>
          <a:p>
            <a:pPr lvl="1"/>
            <a:r>
              <a:rPr lang="en-US">
                <a:cs typeface="Calibri"/>
              </a:rPr>
              <a:t>Data were aggregated from Facebook at the county level within the United States (N = 3089).</a:t>
            </a:r>
          </a:p>
          <a:p>
            <a:pPr lvl="1"/>
            <a:r>
              <a:rPr lang="en-US">
                <a:cs typeface="Calibri"/>
              </a:rPr>
              <a:t>26 original dimensions, later pruned categorical variables.</a:t>
            </a:r>
          </a:p>
          <a:p>
            <a:pPr lvl="1"/>
            <a:r>
              <a:rPr lang="en-US">
                <a:cs typeface="Calibri"/>
              </a:rPr>
              <a:t>51 Outliers removed from data.</a:t>
            </a:r>
          </a:p>
          <a:p>
            <a:pPr lvl="1"/>
            <a:r>
              <a:rPr lang="en-US">
                <a:cs typeface="Calibri"/>
              </a:rPr>
              <a:t>Oblique Factor Rotation performed.</a:t>
            </a:r>
          </a:p>
          <a:p>
            <a:pPr lvl="2"/>
            <a:r>
              <a:rPr lang="en-US">
                <a:cs typeface="Calibri"/>
              </a:rPr>
              <a:t>4 Complex Dimensions remained after rotation.</a:t>
            </a:r>
          </a:p>
          <a:p>
            <a:pPr lvl="2"/>
            <a:r>
              <a:rPr lang="en-US">
                <a:cs typeface="Calibri"/>
              </a:rPr>
              <a:t>Over 90% of the data were maintained.</a:t>
            </a:r>
          </a:p>
          <a:p>
            <a:pPr lvl="1"/>
            <a:r>
              <a:rPr lang="en-US">
                <a:cs typeface="Calibri"/>
              </a:rPr>
              <a:t>One Response Factor loading two dimensions</a:t>
            </a:r>
          </a:p>
          <a:p>
            <a:pPr lvl="2"/>
            <a:r>
              <a:rPr lang="en-US">
                <a:cs typeface="Calibri"/>
              </a:rPr>
              <a:t>Volunteering Rate and Civic Organization Participation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86C6-DFC1-9E63-D854-4CF0BC9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8CEA-CC0D-23C3-C602-7B3C57C3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Intrinsic Dimensionality of 6 per Jolliffe's Criterion</a:t>
            </a:r>
          </a:p>
          <a:p>
            <a:r>
              <a:rPr lang="en-US">
                <a:cs typeface="Calibri"/>
              </a:rPr>
              <a:t>F1 – Wealth Exposure</a:t>
            </a:r>
            <a:endParaRPr lang="en-US"/>
          </a:p>
          <a:p>
            <a:r>
              <a:rPr lang="en-US">
                <a:cs typeface="Calibri"/>
              </a:rPr>
              <a:t>F2 – Standardization</a:t>
            </a:r>
          </a:p>
          <a:p>
            <a:r>
              <a:rPr lang="en-US">
                <a:cs typeface="Calibri"/>
              </a:rPr>
              <a:t>F3 – Childhood Wealth Exposure</a:t>
            </a:r>
          </a:p>
          <a:p>
            <a:r>
              <a:rPr lang="en-US">
                <a:cs typeface="Calibri"/>
              </a:rPr>
              <a:t>F4 – Friending Bias</a:t>
            </a:r>
          </a:p>
          <a:p>
            <a:r>
              <a:rPr lang="en-US">
                <a:cs typeface="Calibri"/>
              </a:rPr>
              <a:t>F5 – Wealthy Friending Bias</a:t>
            </a:r>
          </a:p>
          <a:p>
            <a:r>
              <a:rPr lang="en-US">
                <a:cs typeface="Calibri"/>
              </a:rPr>
              <a:t>F6 – Group Support Availability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2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CFBBA6-DF12-16D3-B30D-A3BA3886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84" y="643466"/>
            <a:ext cx="70076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4FFD6-FE4B-81AB-86D5-3F2E0307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00175"/>
            <a:ext cx="10248900" cy="2778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5E79A-19C4-EEC1-8241-A8D1F763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73"/>
          <a:stretch/>
        </p:blipFill>
        <p:spPr>
          <a:xfrm>
            <a:off x="971550" y="1747838"/>
            <a:ext cx="10248900" cy="5111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BD1CF-80BA-AB45-27AB-19A34294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257979"/>
            <a:ext cx="10248900" cy="116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086C6-DFC1-9E63-D854-4CF0BC9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Predictor Estimates</a:t>
            </a:r>
          </a:p>
        </p:txBody>
      </p:sp>
    </p:spTree>
    <p:extLst>
      <p:ext uri="{BB962C8B-B14F-4D97-AF65-F5344CB8AC3E}">
        <p14:creationId xmlns:p14="http://schemas.microsoft.com/office/powerpoint/2010/main" val="337905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51-2462-7175-25E5-0EE12BB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Fit 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7AACB-32A6-88F2-4E2E-27920D4D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22" y="971268"/>
            <a:ext cx="8825553" cy="2956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C1A2D1-D005-4E55-FF06-812D97620288}"/>
              </a:ext>
            </a:extLst>
          </p:cNvPr>
          <p:cNvSpPr/>
          <p:nvPr/>
        </p:nvSpPr>
        <p:spPr>
          <a:xfrm>
            <a:off x="5927651" y="2312582"/>
            <a:ext cx="788581" cy="3189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0E97F-FDC0-6EB3-5DCD-BB961896CB65}"/>
              </a:ext>
            </a:extLst>
          </p:cNvPr>
          <p:cNvSpPr/>
          <p:nvPr/>
        </p:nvSpPr>
        <p:spPr>
          <a:xfrm>
            <a:off x="5927650" y="1665768"/>
            <a:ext cx="788581" cy="3189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94157-5357-04C8-58B4-5FF72DDAEEA9}"/>
              </a:ext>
            </a:extLst>
          </p:cNvPr>
          <p:cNvSpPr/>
          <p:nvPr/>
        </p:nvSpPr>
        <p:spPr>
          <a:xfrm>
            <a:off x="5927650" y="3242930"/>
            <a:ext cx="788581" cy="3189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D0AA8-90A5-5AFC-E49C-10F56784D5A0}"/>
              </a:ext>
            </a:extLst>
          </p:cNvPr>
          <p:cNvSpPr/>
          <p:nvPr/>
        </p:nvSpPr>
        <p:spPr>
          <a:xfrm>
            <a:off x="7619998" y="3242930"/>
            <a:ext cx="788581" cy="3189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9951C-3FE8-3E5D-0D2E-A549A3C3FA3C}"/>
              </a:ext>
            </a:extLst>
          </p:cNvPr>
          <p:cNvSpPr/>
          <p:nvPr/>
        </p:nvSpPr>
        <p:spPr>
          <a:xfrm>
            <a:off x="9303486" y="3242930"/>
            <a:ext cx="788581" cy="3189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AA55CB2F74FB47AD09AC82095F393C" ma:contentTypeVersion="10" ma:contentTypeDescription="Create a new document." ma:contentTypeScope="" ma:versionID="65ecdf2fb5db5032b50342bcd261a10f">
  <xsd:schema xmlns:xsd="http://www.w3.org/2001/XMLSchema" xmlns:xs="http://www.w3.org/2001/XMLSchema" xmlns:p="http://schemas.microsoft.com/office/2006/metadata/properties" xmlns:ns3="fd217d84-10f3-49b5-b373-efb61322cafe" xmlns:ns4="d9a5fc1a-5fe6-45fa-82f6-65985cf8ae6c" targetNamespace="http://schemas.microsoft.com/office/2006/metadata/properties" ma:root="true" ma:fieldsID="62f7cd8af64b2635ab5d6e005c8300a5" ns3:_="" ns4:_="">
    <xsd:import namespace="fd217d84-10f3-49b5-b373-efb61322cafe"/>
    <xsd:import namespace="d9a5fc1a-5fe6-45fa-82f6-65985cf8ae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17d84-10f3-49b5-b373-efb61322c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5fc1a-5fe6-45fa-82f6-65985cf8ae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56E6C8-D8A5-49F2-B783-3A17BF0CBF42}">
  <ds:schemaRefs>
    <ds:schemaRef ds:uri="d9a5fc1a-5fe6-45fa-82f6-65985cf8ae6c"/>
    <ds:schemaRef ds:uri="fd217d84-10f3-49b5-b373-efb61322ca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6396ED-BCA2-4760-A9BC-639ED4F53392}">
  <ds:schemaRefs>
    <ds:schemaRef ds:uri="d9a5fc1a-5fe6-45fa-82f6-65985cf8ae6c"/>
    <ds:schemaRef ds:uri="fd217d84-10f3-49b5-b373-efb61322ca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B972ED-7E30-4F4E-9299-372B255BFA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Using Facebook Friends to Predict Civil Engagement</vt:lpstr>
      <vt:lpstr>What is Civil Engagement?</vt:lpstr>
      <vt:lpstr>Guiding Questions</vt:lpstr>
      <vt:lpstr>Data</vt:lpstr>
      <vt:lpstr>Factors</vt:lpstr>
      <vt:lpstr>PowerPoint Presentation</vt:lpstr>
      <vt:lpstr>Predictor Estimates</vt:lpstr>
      <vt:lpstr>Fit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Facebook Friends to Predict Civil Engagement</dc:title>
  <dc:creator>Jacobs, Nate P.</dc:creator>
  <cp:revision>1</cp:revision>
  <dcterms:created xsi:type="dcterms:W3CDTF">2022-12-13T20:11:12Z</dcterms:created>
  <dcterms:modified xsi:type="dcterms:W3CDTF">2022-12-13T22:29:01Z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0x01010037AA55CB2F74FB47AD09AC82095F393C</vt:lpwstr>
  </property>
</Properties>
</file>