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96325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FF"/>
    <a:srgbClr val="FEDF6B"/>
    <a:srgbClr val="F159F5"/>
    <a:srgbClr val="F0E25E"/>
    <a:srgbClr val="008A3E"/>
    <a:srgbClr val="AE78D6"/>
    <a:srgbClr val="EC772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0" d="100"/>
          <a:sy n="50" d="100"/>
        </p:scale>
        <p:origin x="8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2469199"/>
            <a:ext cx="18186876" cy="5252720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7924484"/>
            <a:ext cx="16047244" cy="3642676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803275"/>
            <a:ext cx="4613583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803275"/>
            <a:ext cx="13573294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6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3761427"/>
            <a:ext cx="18454330" cy="6276021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10096822"/>
            <a:ext cx="18454330" cy="3300411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7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4016375"/>
            <a:ext cx="9093438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4016375"/>
            <a:ext cx="9093438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803278"/>
            <a:ext cx="18454330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3698559"/>
            <a:ext cx="9051647" cy="1812606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5511165"/>
            <a:ext cx="9051647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3698559"/>
            <a:ext cx="9096225" cy="1812606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5511165"/>
            <a:ext cx="9096225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6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8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005840"/>
            <a:ext cx="6900872" cy="35204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2172338"/>
            <a:ext cx="10831890" cy="10721975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4526280"/>
            <a:ext cx="6900872" cy="8385494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005840"/>
            <a:ext cx="6900872" cy="35204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2172338"/>
            <a:ext cx="10831890" cy="10721975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4526280"/>
            <a:ext cx="6900872" cy="8385494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7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803278"/>
            <a:ext cx="18454330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4016375"/>
            <a:ext cx="18454330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13983973"/>
            <a:ext cx="4814173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61657-61EF-4986-B285-3DF1187C3E8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13983973"/>
            <a:ext cx="722126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13983973"/>
            <a:ext cx="4814173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FB86-185D-44E6-80CA-99270755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4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6867B-7D31-7A9A-9C2F-34B27071F981}"/>
              </a:ext>
            </a:extLst>
          </p:cNvPr>
          <p:cNvSpPr/>
          <p:nvPr/>
        </p:nvSpPr>
        <p:spPr>
          <a:xfrm>
            <a:off x="16246723" y="7213600"/>
            <a:ext cx="4809877" cy="7580180"/>
          </a:xfrm>
          <a:custGeom>
            <a:avLst/>
            <a:gdLst>
              <a:gd name="connsiteX0" fmla="*/ 0 w 4809877"/>
              <a:gd name="connsiteY0" fmla="*/ 166662 h 7580180"/>
              <a:gd name="connsiteX1" fmla="*/ 166662 w 4809877"/>
              <a:gd name="connsiteY1" fmla="*/ 0 h 7580180"/>
              <a:gd name="connsiteX2" fmla="*/ 716639 w 4809877"/>
              <a:gd name="connsiteY2" fmla="*/ 0 h 7580180"/>
              <a:gd name="connsiteX3" fmla="*/ 1445677 w 4809877"/>
              <a:gd name="connsiteY3" fmla="*/ 0 h 7580180"/>
              <a:gd name="connsiteX4" fmla="*/ 2040419 w 4809877"/>
              <a:gd name="connsiteY4" fmla="*/ 0 h 7580180"/>
              <a:gd name="connsiteX5" fmla="*/ 2590396 w 4809877"/>
              <a:gd name="connsiteY5" fmla="*/ 0 h 7580180"/>
              <a:gd name="connsiteX6" fmla="*/ 3229903 w 4809877"/>
              <a:gd name="connsiteY6" fmla="*/ 0 h 7580180"/>
              <a:gd name="connsiteX7" fmla="*/ 3958942 w 4809877"/>
              <a:gd name="connsiteY7" fmla="*/ 0 h 7580180"/>
              <a:gd name="connsiteX8" fmla="*/ 4643215 w 4809877"/>
              <a:gd name="connsiteY8" fmla="*/ 0 h 7580180"/>
              <a:gd name="connsiteX9" fmla="*/ 4809877 w 4809877"/>
              <a:gd name="connsiteY9" fmla="*/ 166662 h 7580180"/>
              <a:gd name="connsiteX10" fmla="*/ 4809877 w 4809877"/>
              <a:gd name="connsiteY10" fmla="*/ 897936 h 7580180"/>
              <a:gd name="connsiteX11" fmla="*/ 4809877 w 4809877"/>
              <a:gd name="connsiteY11" fmla="*/ 1484272 h 7580180"/>
              <a:gd name="connsiteX12" fmla="*/ 4809877 w 4809877"/>
              <a:gd name="connsiteY12" fmla="*/ 2070609 h 7580180"/>
              <a:gd name="connsiteX13" fmla="*/ 4809877 w 4809877"/>
              <a:gd name="connsiteY13" fmla="*/ 2801882 h 7580180"/>
              <a:gd name="connsiteX14" fmla="*/ 4809877 w 4809877"/>
              <a:gd name="connsiteY14" fmla="*/ 3315750 h 7580180"/>
              <a:gd name="connsiteX15" fmla="*/ 4809877 w 4809877"/>
              <a:gd name="connsiteY15" fmla="*/ 3974555 h 7580180"/>
              <a:gd name="connsiteX16" fmla="*/ 4809877 w 4809877"/>
              <a:gd name="connsiteY16" fmla="*/ 4560892 h 7580180"/>
              <a:gd name="connsiteX17" fmla="*/ 4809877 w 4809877"/>
              <a:gd name="connsiteY17" fmla="*/ 5147228 h 7580180"/>
              <a:gd name="connsiteX18" fmla="*/ 4809877 w 4809877"/>
              <a:gd name="connsiteY18" fmla="*/ 5950971 h 7580180"/>
              <a:gd name="connsiteX19" fmla="*/ 4809877 w 4809877"/>
              <a:gd name="connsiteY19" fmla="*/ 6464839 h 7580180"/>
              <a:gd name="connsiteX20" fmla="*/ 4809877 w 4809877"/>
              <a:gd name="connsiteY20" fmla="*/ 7413518 h 7580180"/>
              <a:gd name="connsiteX21" fmla="*/ 4643215 w 4809877"/>
              <a:gd name="connsiteY21" fmla="*/ 7580180 h 7580180"/>
              <a:gd name="connsiteX22" fmla="*/ 4003707 w 4809877"/>
              <a:gd name="connsiteY22" fmla="*/ 7580180 h 7580180"/>
              <a:gd name="connsiteX23" fmla="*/ 3453731 w 4809877"/>
              <a:gd name="connsiteY23" fmla="*/ 7580180 h 7580180"/>
              <a:gd name="connsiteX24" fmla="*/ 2903754 w 4809877"/>
              <a:gd name="connsiteY24" fmla="*/ 7580180 h 7580180"/>
              <a:gd name="connsiteX25" fmla="*/ 2398543 w 4809877"/>
              <a:gd name="connsiteY25" fmla="*/ 7580180 h 7580180"/>
              <a:gd name="connsiteX26" fmla="*/ 1893332 w 4809877"/>
              <a:gd name="connsiteY26" fmla="*/ 7580180 h 7580180"/>
              <a:gd name="connsiteX27" fmla="*/ 1253825 w 4809877"/>
              <a:gd name="connsiteY27" fmla="*/ 7580180 h 7580180"/>
              <a:gd name="connsiteX28" fmla="*/ 166662 w 4809877"/>
              <a:gd name="connsiteY28" fmla="*/ 7580180 h 7580180"/>
              <a:gd name="connsiteX29" fmla="*/ 0 w 4809877"/>
              <a:gd name="connsiteY29" fmla="*/ 7413518 h 7580180"/>
              <a:gd name="connsiteX30" fmla="*/ 0 w 4809877"/>
              <a:gd name="connsiteY30" fmla="*/ 6827181 h 7580180"/>
              <a:gd name="connsiteX31" fmla="*/ 0 w 4809877"/>
              <a:gd name="connsiteY31" fmla="*/ 6240845 h 7580180"/>
              <a:gd name="connsiteX32" fmla="*/ 0 w 4809877"/>
              <a:gd name="connsiteY32" fmla="*/ 5726977 h 7580180"/>
              <a:gd name="connsiteX33" fmla="*/ 0 w 4809877"/>
              <a:gd name="connsiteY33" fmla="*/ 5213109 h 7580180"/>
              <a:gd name="connsiteX34" fmla="*/ 0 w 4809877"/>
              <a:gd name="connsiteY34" fmla="*/ 4554304 h 7580180"/>
              <a:gd name="connsiteX35" fmla="*/ 0 w 4809877"/>
              <a:gd name="connsiteY35" fmla="*/ 3823030 h 7580180"/>
              <a:gd name="connsiteX36" fmla="*/ 0 w 4809877"/>
              <a:gd name="connsiteY36" fmla="*/ 3091757 h 7580180"/>
              <a:gd name="connsiteX37" fmla="*/ 0 w 4809877"/>
              <a:gd name="connsiteY37" fmla="*/ 2432952 h 7580180"/>
              <a:gd name="connsiteX38" fmla="*/ 0 w 4809877"/>
              <a:gd name="connsiteY38" fmla="*/ 1991552 h 7580180"/>
              <a:gd name="connsiteX39" fmla="*/ 0 w 4809877"/>
              <a:gd name="connsiteY39" fmla="*/ 1260278 h 7580180"/>
              <a:gd name="connsiteX40" fmla="*/ 0 w 4809877"/>
              <a:gd name="connsiteY40" fmla="*/ 166662 h 758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809877" h="7580180" fill="none" extrusionOk="0">
                <a:moveTo>
                  <a:pt x="0" y="166662"/>
                </a:moveTo>
                <a:cubicBezTo>
                  <a:pt x="-1730" y="83783"/>
                  <a:pt x="59314" y="-11770"/>
                  <a:pt x="166662" y="0"/>
                </a:cubicBezTo>
                <a:cubicBezTo>
                  <a:pt x="338004" y="26201"/>
                  <a:pt x="525233" y="3930"/>
                  <a:pt x="716639" y="0"/>
                </a:cubicBezTo>
                <a:cubicBezTo>
                  <a:pt x="908045" y="-3930"/>
                  <a:pt x="1194475" y="-4430"/>
                  <a:pt x="1445677" y="0"/>
                </a:cubicBezTo>
                <a:cubicBezTo>
                  <a:pt x="1696879" y="4430"/>
                  <a:pt x="1887212" y="-25817"/>
                  <a:pt x="2040419" y="0"/>
                </a:cubicBezTo>
                <a:cubicBezTo>
                  <a:pt x="2193626" y="25817"/>
                  <a:pt x="2413521" y="2241"/>
                  <a:pt x="2590396" y="0"/>
                </a:cubicBezTo>
                <a:cubicBezTo>
                  <a:pt x="2767271" y="-2241"/>
                  <a:pt x="3026329" y="-1779"/>
                  <a:pt x="3229903" y="0"/>
                </a:cubicBezTo>
                <a:cubicBezTo>
                  <a:pt x="3433477" y="1779"/>
                  <a:pt x="3645210" y="-25008"/>
                  <a:pt x="3958942" y="0"/>
                </a:cubicBezTo>
                <a:cubicBezTo>
                  <a:pt x="4272674" y="25008"/>
                  <a:pt x="4482628" y="14190"/>
                  <a:pt x="4643215" y="0"/>
                </a:cubicBezTo>
                <a:cubicBezTo>
                  <a:pt x="4734375" y="3014"/>
                  <a:pt x="4811493" y="68212"/>
                  <a:pt x="4809877" y="166662"/>
                </a:cubicBezTo>
                <a:cubicBezTo>
                  <a:pt x="4806029" y="341635"/>
                  <a:pt x="4809609" y="624579"/>
                  <a:pt x="4809877" y="897936"/>
                </a:cubicBezTo>
                <a:cubicBezTo>
                  <a:pt x="4810145" y="1171293"/>
                  <a:pt x="4789844" y="1228685"/>
                  <a:pt x="4809877" y="1484272"/>
                </a:cubicBezTo>
                <a:cubicBezTo>
                  <a:pt x="4829910" y="1739859"/>
                  <a:pt x="4805962" y="1839726"/>
                  <a:pt x="4809877" y="2070609"/>
                </a:cubicBezTo>
                <a:cubicBezTo>
                  <a:pt x="4813792" y="2301492"/>
                  <a:pt x="4795447" y="2486159"/>
                  <a:pt x="4809877" y="2801882"/>
                </a:cubicBezTo>
                <a:cubicBezTo>
                  <a:pt x="4824307" y="3117605"/>
                  <a:pt x="4833798" y="3122418"/>
                  <a:pt x="4809877" y="3315750"/>
                </a:cubicBezTo>
                <a:cubicBezTo>
                  <a:pt x="4785956" y="3509082"/>
                  <a:pt x="4809930" y="3836963"/>
                  <a:pt x="4809877" y="3974555"/>
                </a:cubicBezTo>
                <a:cubicBezTo>
                  <a:pt x="4809824" y="4112148"/>
                  <a:pt x="4800634" y="4295631"/>
                  <a:pt x="4809877" y="4560892"/>
                </a:cubicBezTo>
                <a:cubicBezTo>
                  <a:pt x="4819120" y="4826153"/>
                  <a:pt x="4789869" y="4976344"/>
                  <a:pt x="4809877" y="5147228"/>
                </a:cubicBezTo>
                <a:cubicBezTo>
                  <a:pt x="4829885" y="5318112"/>
                  <a:pt x="4796638" y="5644466"/>
                  <a:pt x="4809877" y="5950971"/>
                </a:cubicBezTo>
                <a:cubicBezTo>
                  <a:pt x="4823116" y="6257476"/>
                  <a:pt x="4814912" y="6345845"/>
                  <a:pt x="4809877" y="6464839"/>
                </a:cubicBezTo>
                <a:cubicBezTo>
                  <a:pt x="4804842" y="6583833"/>
                  <a:pt x="4789051" y="7094924"/>
                  <a:pt x="4809877" y="7413518"/>
                </a:cubicBezTo>
                <a:cubicBezTo>
                  <a:pt x="4811178" y="7500692"/>
                  <a:pt x="4749105" y="7595920"/>
                  <a:pt x="4643215" y="7580180"/>
                </a:cubicBezTo>
                <a:cubicBezTo>
                  <a:pt x="4477072" y="7572478"/>
                  <a:pt x="4253047" y="7568141"/>
                  <a:pt x="4003707" y="7580180"/>
                </a:cubicBezTo>
                <a:cubicBezTo>
                  <a:pt x="3754367" y="7592219"/>
                  <a:pt x="3628096" y="7597284"/>
                  <a:pt x="3453731" y="7580180"/>
                </a:cubicBezTo>
                <a:cubicBezTo>
                  <a:pt x="3279366" y="7563076"/>
                  <a:pt x="3127469" y="7603231"/>
                  <a:pt x="2903754" y="7580180"/>
                </a:cubicBezTo>
                <a:cubicBezTo>
                  <a:pt x="2680039" y="7557129"/>
                  <a:pt x="2637160" y="7593562"/>
                  <a:pt x="2398543" y="7580180"/>
                </a:cubicBezTo>
                <a:cubicBezTo>
                  <a:pt x="2159926" y="7566798"/>
                  <a:pt x="2112220" y="7558358"/>
                  <a:pt x="1893332" y="7580180"/>
                </a:cubicBezTo>
                <a:cubicBezTo>
                  <a:pt x="1674444" y="7602002"/>
                  <a:pt x="1537548" y="7564734"/>
                  <a:pt x="1253825" y="7580180"/>
                </a:cubicBezTo>
                <a:cubicBezTo>
                  <a:pt x="970102" y="7595626"/>
                  <a:pt x="522383" y="7560238"/>
                  <a:pt x="166662" y="7580180"/>
                </a:cubicBezTo>
                <a:cubicBezTo>
                  <a:pt x="65546" y="7580613"/>
                  <a:pt x="1300" y="7483704"/>
                  <a:pt x="0" y="7413518"/>
                </a:cubicBezTo>
                <a:cubicBezTo>
                  <a:pt x="-23810" y="7154417"/>
                  <a:pt x="-11124" y="7023487"/>
                  <a:pt x="0" y="6827181"/>
                </a:cubicBezTo>
                <a:cubicBezTo>
                  <a:pt x="11124" y="6630875"/>
                  <a:pt x="13519" y="6382357"/>
                  <a:pt x="0" y="6240845"/>
                </a:cubicBezTo>
                <a:cubicBezTo>
                  <a:pt x="-13519" y="6099333"/>
                  <a:pt x="5538" y="5891589"/>
                  <a:pt x="0" y="5726977"/>
                </a:cubicBezTo>
                <a:cubicBezTo>
                  <a:pt x="-5538" y="5562365"/>
                  <a:pt x="16240" y="5377406"/>
                  <a:pt x="0" y="5213109"/>
                </a:cubicBezTo>
                <a:cubicBezTo>
                  <a:pt x="-16240" y="5048812"/>
                  <a:pt x="17839" y="4812728"/>
                  <a:pt x="0" y="4554304"/>
                </a:cubicBezTo>
                <a:cubicBezTo>
                  <a:pt x="-17839" y="4295881"/>
                  <a:pt x="24050" y="4108857"/>
                  <a:pt x="0" y="3823030"/>
                </a:cubicBezTo>
                <a:cubicBezTo>
                  <a:pt x="-24050" y="3537203"/>
                  <a:pt x="-7268" y="3428993"/>
                  <a:pt x="0" y="3091757"/>
                </a:cubicBezTo>
                <a:cubicBezTo>
                  <a:pt x="7268" y="2754521"/>
                  <a:pt x="32015" y="2658973"/>
                  <a:pt x="0" y="2432952"/>
                </a:cubicBezTo>
                <a:cubicBezTo>
                  <a:pt x="-32015" y="2206932"/>
                  <a:pt x="-539" y="2168878"/>
                  <a:pt x="0" y="1991552"/>
                </a:cubicBezTo>
                <a:cubicBezTo>
                  <a:pt x="539" y="1814226"/>
                  <a:pt x="-18306" y="1552220"/>
                  <a:pt x="0" y="1260278"/>
                </a:cubicBezTo>
                <a:cubicBezTo>
                  <a:pt x="18306" y="968336"/>
                  <a:pt x="-933" y="459620"/>
                  <a:pt x="0" y="166662"/>
                </a:cubicBezTo>
                <a:close/>
              </a:path>
              <a:path w="4809877" h="7580180" stroke="0" extrusionOk="0">
                <a:moveTo>
                  <a:pt x="0" y="166662"/>
                </a:moveTo>
                <a:cubicBezTo>
                  <a:pt x="-6952" y="70031"/>
                  <a:pt x="75972" y="-3880"/>
                  <a:pt x="166662" y="0"/>
                </a:cubicBezTo>
                <a:cubicBezTo>
                  <a:pt x="400026" y="-4180"/>
                  <a:pt x="664293" y="33772"/>
                  <a:pt x="850935" y="0"/>
                </a:cubicBezTo>
                <a:cubicBezTo>
                  <a:pt x="1037577" y="-33772"/>
                  <a:pt x="1284024" y="-25793"/>
                  <a:pt x="1535208" y="0"/>
                </a:cubicBezTo>
                <a:cubicBezTo>
                  <a:pt x="1786392" y="25793"/>
                  <a:pt x="1858691" y="-17623"/>
                  <a:pt x="2040419" y="0"/>
                </a:cubicBezTo>
                <a:cubicBezTo>
                  <a:pt x="2222147" y="17623"/>
                  <a:pt x="2392211" y="-26060"/>
                  <a:pt x="2724692" y="0"/>
                </a:cubicBezTo>
                <a:cubicBezTo>
                  <a:pt x="3057173" y="26060"/>
                  <a:pt x="3176428" y="23895"/>
                  <a:pt x="3408965" y="0"/>
                </a:cubicBezTo>
                <a:cubicBezTo>
                  <a:pt x="3641502" y="-23895"/>
                  <a:pt x="3689747" y="12701"/>
                  <a:pt x="3914176" y="0"/>
                </a:cubicBezTo>
                <a:cubicBezTo>
                  <a:pt x="4138605" y="-12701"/>
                  <a:pt x="4296730" y="32635"/>
                  <a:pt x="4643215" y="0"/>
                </a:cubicBezTo>
                <a:cubicBezTo>
                  <a:pt x="4755901" y="9249"/>
                  <a:pt x="4809580" y="70656"/>
                  <a:pt x="4809877" y="166662"/>
                </a:cubicBezTo>
                <a:cubicBezTo>
                  <a:pt x="4822293" y="473877"/>
                  <a:pt x="4847124" y="774445"/>
                  <a:pt x="4809877" y="970404"/>
                </a:cubicBezTo>
                <a:cubicBezTo>
                  <a:pt x="4772630" y="1166363"/>
                  <a:pt x="4813224" y="1389844"/>
                  <a:pt x="4809877" y="1556741"/>
                </a:cubicBezTo>
                <a:cubicBezTo>
                  <a:pt x="4806530" y="1723638"/>
                  <a:pt x="4806232" y="2087031"/>
                  <a:pt x="4809877" y="2360483"/>
                </a:cubicBezTo>
                <a:cubicBezTo>
                  <a:pt x="4813522" y="2633935"/>
                  <a:pt x="4783610" y="2882367"/>
                  <a:pt x="4809877" y="3019288"/>
                </a:cubicBezTo>
                <a:cubicBezTo>
                  <a:pt x="4836144" y="3156209"/>
                  <a:pt x="4796619" y="3429523"/>
                  <a:pt x="4809877" y="3678093"/>
                </a:cubicBezTo>
                <a:cubicBezTo>
                  <a:pt x="4823135" y="3926664"/>
                  <a:pt x="4786415" y="4119956"/>
                  <a:pt x="4809877" y="4264430"/>
                </a:cubicBezTo>
                <a:cubicBezTo>
                  <a:pt x="4833339" y="4408904"/>
                  <a:pt x="4829406" y="4576275"/>
                  <a:pt x="4809877" y="4705829"/>
                </a:cubicBezTo>
                <a:cubicBezTo>
                  <a:pt x="4790348" y="4835383"/>
                  <a:pt x="4798802" y="5163578"/>
                  <a:pt x="4809877" y="5437103"/>
                </a:cubicBezTo>
                <a:cubicBezTo>
                  <a:pt x="4820952" y="5710628"/>
                  <a:pt x="4805873" y="5832788"/>
                  <a:pt x="4809877" y="5950971"/>
                </a:cubicBezTo>
                <a:cubicBezTo>
                  <a:pt x="4813881" y="6069154"/>
                  <a:pt x="4821395" y="6276284"/>
                  <a:pt x="4809877" y="6537307"/>
                </a:cubicBezTo>
                <a:cubicBezTo>
                  <a:pt x="4798359" y="6798330"/>
                  <a:pt x="4814410" y="7011860"/>
                  <a:pt x="4809877" y="7413518"/>
                </a:cubicBezTo>
                <a:cubicBezTo>
                  <a:pt x="4795601" y="7515791"/>
                  <a:pt x="4732912" y="7580861"/>
                  <a:pt x="4643215" y="7580180"/>
                </a:cubicBezTo>
                <a:cubicBezTo>
                  <a:pt x="4429784" y="7586019"/>
                  <a:pt x="4272105" y="7587017"/>
                  <a:pt x="4093238" y="7580180"/>
                </a:cubicBezTo>
                <a:cubicBezTo>
                  <a:pt x="3914371" y="7573343"/>
                  <a:pt x="3637901" y="7591479"/>
                  <a:pt x="3408965" y="7580180"/>
                </a:cubicBezTo>
                <a:cubicBezTo>
                  <a:pt x="3180029" y="7568881"/>
                  <a:pt x="2875217" y="7549721"/>
                  <a:pt x="2724692" y="7580180"/>
                </a:cubicBezTo>
                <a:cubicBezTo>
                  <a:pt x="2574167" y="7610639"/>
                  <a:pt x="2437589" y="7580459"/>
                  <a:pt x="2219481" y="7580180"/>
                </a:cubicBezTo>
                <a:cubicBezTo>
                  <a:pt x="2001373" y="7579901"/>
                  <a:pt x="1852324" y="7615736"/>
                  <a:pt x="1490443" y="7580180"/>
                </a:cubicBezTo>
                <a:cubicBezTo>
                  <a:pt x="1128562" y="7544624"/>
                  <a:pt x="1060434" y="7559805"/>
                  <a:pt x="850935" y="7580180"/>
                </a:cubicBezTo>
                <a:cubicBezTo>
                  <a:pt x="641436" y="7600555"/>
                  <a:pt x="473015" y="7546479"/>
                  <a:pt x="166662" y="7580180"/>
                </a:cubicBezTo>
                <a:cubicBezTo>
                  <a:pt x="54193" y="7570485"/>
                  <a:pt x="10108" y="7512048"/>
                  <a:pt x="0" y="7413518"/>
                </a:cubicBezTo>
                <a:cubicBezTo>
                  <a:pt x="-734" y="7184797"/>
                  <a:pt x="9793" y="7063369"/>
                  <a:pt x="0" y="6899650"/>
                </a:cubicBezTo>
                <a:cubicBezTo>
                  <a:pt x="-9793" y="6735931"/>
                  <a:pt x="12160" y="6593224"/>
                  <a:pt x="0" y="6458251"/>
                </a:cubicBezTo>
                <a:cubicBezTo>
                  <a:pt x="-12160" y="6323278"/>
                  <a:pt x="-2173" y="5966473"/>
                  <a:pt x="0" y="5654508"/>
                </a:cubicBezTo>
                <a:cubicBezTo>
                  <a:pt x="2173" y="5342543"/>
                  <a:pt x="28186" y="5111447"/>
                  <a:pt x="0" y="4850766"/>
                </a:cubicBezTo>
                <a:cubicBezTo>
                  <a:pt x="-28186" y="4590085"/>
                  <a:pt x="4051" y="4284041"/>
                  <a:pt x="0" y="4047024"/>
                </a:cubicBezTo>
                <a:cubicBezTo>
                  <a:pt x="-4051" y="3810007"/>
                  <a:pt x="820" y="3704930"/>
                  <a:pt x="0" y="3460687"/>
                </a:cubicBezTo>
                <a:cubicBezTo>
                  <a:pt x="-820" y="3216444"/>
                  <a:pt x="-11246" y="3123939"/>
                  <a:pt x="0" y="3019288"/>
                </a:cubicBezTo>
                <a:cubicBezTo>
                  <a:pt x="11246" y="2914637"/>
                  <a:pt x="11716" y="2765316"/>
                  <a:pt x="0" y="2577889"/>
                </a:cubicBezTo>
                <a:cubicBezTo>
                  <a:pt x="-11716" y="2390462"/>
                  <a:pt x="-10551" y="2273606"/>
                  <a:pt x="0" y="1991552"/>
                </a:cubicBezTo>
                <a:cubicBezTo>
                  <a:pt x="10551" y="1709498"/>
                  <a:pt x="-8306" y="1531804"/>
                  <a:pt x="0" y="1260278"/>
                </a:cubicBezTo>
                <a:cubicBezTo>
                  <a:pt x="8306" y="988752"/>
                  <a:pt x="-43803" y="637112"/>
                  <a:pt x="0" y="166662"/>
                </a:cubicBezTo>
                <a:close/>
              </a:path>
            </a:pathLst>
          </a:custGeom>
          <a:solidFill>
            <a:srgbClr val="EC7728">
              <a:alpha val="76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47465200">
                  <a:prstGeom prst="roundRect">
                    <a:avLst>
                      <a:gd name="adj" fmla="val 346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Information Technology Users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711D99-216A-B339-492B-6EC276BE3485}"/>
              </a:ext>
            </a:extLst>
          </p:cNvPr>
          <p:cNvSpPr/>
          <p:nvPr/>
        </p:nvSpPr>
        <p:spPr>
          <a:xfrm>
            <a:off x="16351839" y="8745075"/>
            <a:ext cx="4604369" cy="3688951"/>
          </a:xfrm>
          <a:custGeom>
            <a:avLst/>
            <a:gdLst>
              <a:gd name="connsiteX0" fmla="*/ 0 w 4604369"/>
              <a:gd name="connsiteY0" fmla="*/ 290320 h 3688951"/>
              <a:gd name="connsiteX1" fmla="*/ 290320 w 4604369"/>
              <a:gd name="connsiteY1" fmla="*/ 0 h 3688951"/>
              <a:gd name="connsiteX2" fmla="*/ 4314049 w 4604369"/>
              <a:gd name="connsiteY2" fmla="*/ 0 h 3688951"/>
              <a:gd name="connsiteX3" fmla="*/ 4604369 w 4604369"/>
              <a:gd name="connsiteY3" fmla="*/ 290320 h 3688951"/>
              <a:gd name="connsiteX4" fmla="*/ 4604369 w 4604369"/>
              <a:gd name="connsiteY4" fmla="*/ 3398631 h 3688951"/>
              <a:gd name="connsiteX5" fmla="*/ 4314049 w 4604369"/>
              <a:gd name="connsiteY5" fmla="*/ 3688951 h 3688951"/>
              <a:gd name="connsiteX6" fmla="*/ 290320 w 4604369"/>
              <a:gd name="connsiteY6" fmla="*/ 3688951 h 3688951"/>
              <a:gd name="connsiteX7" fmla="*/ 0 w 4604369"/>
              <a:gd name="connsiteY7" fmla="*/ 3398631 h 3688951"/>
              <a:gd name="connsiteX8" fmla="*/ 0 w 4604369"/>
              <a:gd name="connsiteY8" fmla="*/ 290320 h 368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4369" h="3688951" fill="none" extrusionOk="0">
                <a:moveTo>
                  <a:pt x="0" y="290320"/>
                </a:moveTo>
                <a:cubicBezTo>
                  <a:pt x="9109" y="125194"/>
                  <a:pt x="120680" y="9475"/>
                  <a:pt x="290320" y="0"/>
                </a:cubicBezTo>
                <a:cubicBezTo>
                  <a:pt x="1825740" y="-35607"/>
                  <a:pt x="2510559" y="-82306"/>
                  <a:pt x="4314049" y="0"/>
                </a:cubicBezTo>
                <a:cubicBezTo>
                  <a:pt x="4472682" y="-1155"/>
                  <a:pt x="4603283" y="123329"/>
                  <a:pt x="4604369" y="290320"/>
                </a:cubicBezTo>
                <a:cubicBezTo>
                  <a:pt x="4725951" y="695883"/>
                  <a:pt x="4742794" y="2478734"/>
                  <a:pt x="4604369" y="3398631"/>
                </a:cubicBezTo>
                <a:cubicBezTo>
                  <a:pt x="4593356" y="3538573"/>
                  <a:pt x="4447717" y="3688634"/>
                  <a:pt x="4314049" y="3688951"/>
                </a:cubicBezTo>
                <a:cubicBezTo>
                  <a:pt x="2593819" y="3770938"/>
                  <a:pt x="1246481" y="3523448"/>
                  <a:pt x="290320" y="3688951"/>
                </a:cubicBezTo>
                <a:cubicBezTo>
                  <a:pt x="131954" y="3688141"/>
                  <a:pt x="-19185" y="3545896"/>
                  <a:pt x="0" y="3398631"/>
                </a:cubicBezTo>
                <a:cubicBezTo>
                  <a:pt x="-138808" y="2402135"/>
                  <a:pt x="-129829" y="873288"/>
                  <a:pt x="0" y="290320"/>
                </a:cubicBezTo>
                <a:close/>
              </a:path>
              <a:path w="4604369" h="3688951" stroke="0" extrusionOk="0">
                <a:moveTo>
                  <a:pt x="0" y="290320"/>
                </a:moveTo>
                <a:cubicBezTo>
                  <a:pt x="1973" y="132417"/>
                  <a:pt x="125792" y="-5876"/>
                  <a:pt x="290320" y="0"/>
                </a:cubicBezTo>
                <a:cubicBezTo>
                  <a:pt x="1711710" y="-50216"/>
                  <a:pt x="3733035" y="-139863"/>
                  <a:pt x="4314049" y="0"/>
                </a:cubicBezTo>
                <a:cubicBezTo>
                  <a:pt x="4474325" y="9314"/>
                  <a:pt x="4589300" y="147860"/>
                  <a:pt x="4604369" y="290320"/>
                </a:cubicBezTo>
                <a:cubicBezTo>
                  <a:pt x="4752000" y="1320365"/>
                  <a:pt x="4513641" y="3039573"/>
                  <a:pt x="4604369" y="3398631"/>
                </a:cubicBezTo>
                <a:cubicBezTo>
                  <a:pt x="4620210" y="3569762"/>
                  <a:pt x="4494650" y="3687751"/>
                  <a:pt x="4314049" y="3688951"/>
                </a:cubicBezTo>
                <a:cubicBezTo>
                  <a:pt x="3709810" y="3552467"/>
                  <a:pt x="2189200" y="3782911"/>
                  <a:pt x="290320" y="3688951"/>
                </a:cubicBezTo>
                <a:cubicBezTo>
                  <a:pt x="143312" y="3662717"/>
                  <a:pt x="3583" y="3572094"/>
                  <a:pt x="0" y="3398631"/>
                </a:cubicBezTo>
                <a:cubicBezTo>
                  <a:pt x="115780" y="2962938"/>
                  <a:pt x="2201" y="889806"/>
                  <a:pt x="0" y="2903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809412">
                  <a:prstGeom prst="roundRect">
                    <a:avLst>
                      <a:gd name="adj" fmla="val 78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User Access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1CF8CE-D5A5-1226-45FB-6CEEC8C4AFDB}"/>
              </a:ext>
            </a:extLst>
          </p:cNvPr>
          <p:cNvSpPr/>
          <p:nvPr/>
        </p:nvSpPr>
        <p:spPr>
          <a:xfrm>
            <a:off x="16569552" y="9316079"/>
            <a:ext cx="4170756" cy="690748"/>
          </a:xfrm>
          <a:prstGeom prst="roundRect">
            <a:avLst/>
          </a:prstGeom>
          <a:solidFill>
            <a:srgbClr val="00B05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Benign URLs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20E5DF-9F63-635A-7696-2C02C456DCCD}"/>
              </a:ext>
            </a:extLst>
          </p:cNvPr>
          <p:cNvSpPr/>
          <p:nvPr/>
        </p:nvSpPr>
        <p:spPr>
          <a:xfrm>
            <a:off x="16569552" y="10086983"/>
            <a:ext cx="4170756" cy="2170217"/>
          </a:xfrm>
          <a:prstGeom prst="roundRect">
            <a:avLst>
              <a:gd name="adj" fmla="val 7797"/>
            </a:avLst>
          </a:prstGeom>
          <a:solidFill>
            <a:srgbClr val="C0000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Malignant URLs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6BDFB7-6FAE-BFCA-FE87-9A978E400DDD}"/>
              </a:ext>
            </a:extLst>
          </p:cNvPr>
          <p:cNvSpPr/>
          <p:nvPr/>
        </p:nvSpPr>
        <p:spPr>
          <a:xfrm>
            <a:off x="16742380" y="10668476"/>
            <a:ext cx="1344457" cy="633053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Spam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97514A-26E6-8F98-18DD-FFF5F2AE4886}"/>
              </a:ext>
            </a:extLst>
          </p:cNvPr>
          <p:cNvSpPr/>
          <p:nvPr/>
        </p:nvSpPr>
        <p:spPr>
          <a:xfrm>
            <a:off x="18247021" y="10668475"/>
            <a:ext cx="2308687" cy="633053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Phishing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57F758-68F0-C20D-3CBC-1413ED5394EC}"/>
              </a:ext>
            </a:extLst>
          </p:cNvPr>
          <p:cNvSpPr/>
          <p:nvPr/>
        </p:nvSpPr>
        <p:spPr>
          <a:xfrm>
            <a:off x="16661586" y="11412679"/>
            <a:ext cx="1585436" cy="604047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Malware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15584E-DDDC-FB6A-5158-933DA48B0B5D}"/>
              </a:ext>
            </a:extLst>
          </p:cNvPr>
          <p:cNvSpPr/>
          <p:nvPr/>
        </p:nvSpPr>
        <p:spPr>
          <a:xfrm>
            <a:off x="18462922" y="11405840"/>
            <a:ext cx="2092787" cy="601799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Defacement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15EFDB-1FEF-66B8-BE05-1DFB0788F81C}"/>
              </a:ext>
            </a:extLst>
          </p:cNvPr>
          <p:cNvSpPr/>
          <p:nvPr/>
        </p:nvSpPr>
        <p:spPr>
          <a:xfrm>
            <a:off x="16351839" y="12545177"/>
            <a:ext cx="4604369" cy="2152600"/>
          </a:xfrm>
          <a:custGeom>
            <a:avLst/>
            <a:gdLst>
              <a:gd name="connsiteX0" fmla="*/ 0 w 4604369"/>
              <a:gd name="connsiteY0" fmla="*/ 161962 h 2152600"/>
              <a:gd name="connsiteX1" fmla="*/ 161962 w 4604369"/>
              <a:gd name="connsiteY1" fmla="*/ 0 h 2152600"/>
              <a:gd name="connsiteX2" fmla="*/ 4442407 w 4604369"/>
              <a:gd name="connsiteY2" fmla="*/ 0 h 2152600"/>
              <a:gd name="connsiteX3" fmla="*/ 4604369 w 4604369"/>
              <a:gd name="connsiteY3" fmla="*/ 161962 h 2152600"/>
              <a:gd name="connsiteX4" fmla="*/ 4604369 w 4604369"/>
              <a:gd name="connsiteY4" fmla="*/ 1990638 h 2152600"/>
              <a:gd name="connsiteX5" fmla="*/ 4442407 w 4604369"/>
              <a:gd name="connsiteY5" fmla="*/ 2152600 h 2152600"/>
              <a:gd name="connsiteX6" fmla="*/ 161962 w 4604369"/>
              <a:gd name="connsiteY6" fmla="*/ 2152600 h 2152600"/>
              <a:gd name="connsiteX7" fmla="*/ 0 w 4604369"/>
              <a:gd name="connsiteY7" fmla="*/ 1990638 h 2152600"/>
              <a:gd name="connsiteX8" fmla="*/ 0 w 4604369"/>
              <a:gd name="connsiteY8" fmla="*/ 161962 h 21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4369" h="2152600" fill="none" extrusionOk="0">
                <a:moveTo>
                  <a:pt x="0" y="161962"/>
                </a:moveTo>
                <a:cubicBezTo>
                  <a:pt x="-8234" y="73739"/>
                  <a:pt x="69514" y="-3311"/>
                  <a:pt x="161962" y="0"/>
                </a:cubicBezTo>
                <a:cubicBezTo>
                  <a:pt x="1174406" y="85863"/>
                  <a:pt x="2734706" y="-100645"/>
                  <a:pt x="4442407" y="0"/>
                </a:cubicBezTo>
                <a:cubicBezTo>
                  <a:pt x="4531702" y="3660"/>
                  <a:pt x="4606680" y="84557"/>
                  <a:pt x="4604369" y="161962"/>
                </a:cubicBezTo>
                <a:cubicBezTo>
                  <a:pt x="4654739" y="588274"/>
                  <a:pt x="4642639" y="1212023"/>
                  <a:pt x="4604369" y="1990638"/>
                </a:cubicBezTo>
                <a:cubicBezTo>
                  <a:pt x="4593865" y="2066793"/>
                  <a:pt x="4541725" y="2157490"/>
                  <a:pt x="4442407" y="2152600"/>
                </a:cubicBezTo>
                <a:cubicBezTo>
                  <a:pt x="2719100" y="2285762"/>
                  <a:pt x="785647" y="2316966"/>
                  <a:pt x="161962" y="2152600"/>
                </a:cubicBezTo>
                <a:cubicBezTo>
                  <a:pt x="64941" y="2157505"/>
                  <a:pt x="-9624" y="2069539"/>
                  <a:pt x="0" y="1990638"/>
                </a:cubicBezTo>
                <a:cubicBezTo>
                  <a:pt x="41096" y="1517995"/>
                  <a:pt x="101468" y="969389"/>
                  <a:pt x="0" y="161962"/>
                </a:cubicBezTo>
                <a:close/>
              </a:path>
              <a:path w="4604369" h="2152600" stroke="0" extrusionOk="0">
                <a:moveTo>
                  <a:pt x="0" y="161962"/>
                </a:moveTo>
                <a:cubicBezTo>
                  <a:pt x="287" y="78262"/>
                  <a:pt x="78368" y="2762"/>
                  <a:pt x="161962" y="0"/>
                </a:cubicBezTo>
                <a:cubicBezTo>
                  <a:pt x="801803" y="-169062"/>
                  <a:pt x="3137768" y="-31807"/>
                  <a:pt x="4442407" y="0"/>
                </a:cubicBezTo>
                <a:cubicBezTo>
                  <a:pt x="4526996" y="-2318"/>
                  <a:pt x="4593366" y="77645"/>
                  <a:pt x="4604369" y="161962"/>
                </a:cubicBezTo>
                <a:cubicBezTo>
                  <a:pt x="4752685" y="706632"/>
                  <a:pt x="4730110" y="1613063"/>
                  <a:pt x="4604369" y="1990638"/>
                </a:cubicBezTo>
                <a:cubicBezTo>
                  <a:pt x="4588276" y="2079311"/>
                  <a:pt x="4537661" y="2158075"/>
                  <a:pt x="4442407" y="2152600"/>
                </a:cubicBezTo>
                <a:cubicBezTo>
                  <a:pt x="3326025" y="2122833"/>
                  <a:pt x="1318123" y="2068013"/>
                  <a:pt x="161962" y="2152600"/>
                </a:cubicBezTo>
                <a:cubicBezTo>
                  <a:pt x="71204" y="2151336"/>
                  <a:pt x="1922" y="2085991"/>
                  <a:pt x="0" y="1990638"/>
                </a:cubicBezTo>
                <a:cubicBezTo>
                  <a:pt x="98639" y="1533661"/>
                  <a:pt x="131948" y="1049817"/>
                  <a:pt x="0" y="16196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75629769">
                  <a:prstGeom prst="roundRect">
                    <a:avLst>
                      <a:gd name="adj" fmla="val 7524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LDAP Access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B78D188-7E84-B05F-8567-9F5CF175D383}"/>
              </a:ext>
            </a:extLst>
          </p:cNvPr>
          <p:cNvSpPr/>
          <p:nvPr/>
        </p:nvSpPr>
        <p:spPr>
          <a:xfrm>
            <a:off x="16552729" y="13038799"/>
            <a:ext cx="1746665" cy="731820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Untimely Logon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1D2ABD2-B625-D373-0809-019B1A53F085}"/>
              </a:ext>
            </a:extLst>
          </p:cNvPr>
          <p:cNvSpPr/>
          <p:nvPr/>
        </p:nvSpPr>
        <p:spPr>
          <a:xfrm>
            <a:off x="18382523" y="13046513"/>
            <a:ext cx="2439943" cy="733731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Repeated Log-On Failures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D86DD6-F30E-5C40-EE49-9DB5B586D598}"/>
              </a:ext>
            </a:extLst>
          </p:cNvPr>
          <p:cNvSpPr/>
          <p:nvPr/>
        </p:nvSpPr>
        <p:spPr>
          <a:xfrm>
            <a:off x="16580971" y="13881770"/>
            <a:ext cx="2260296" cy="597771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Inconsistent </a:t>
            </a:r>
            <a:r>
              <a:rPr lang="en-US" sz="2000" dirty="0" err="1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Behaviour</a:t>
            </a:r>
            <a:endParaRPr lang="en-US" sz="20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7B1F716-B318-0BEF-39F7-452B49567FB3}"/>
              </a:ext>
            </a:extLst>
          </p:cNvPr>
          <p:cNvSpPr/>
          <p:nvPr/>
        </p:nvSpPr>
        <p:spPr>
          <a:xfrm>
            <a:off x="18975008" y="13881770"/>
            <a:ext cx="1847459" cy="657195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Abnormal </a:t>
            </a:r>
            <a:r>
              <a:rPr lang="en-US" sz="2000" dirty="0" err="1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Behaviour</a:t>
            </a:r>
            <a:endParaRPr lang="en-US" sz="20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5548E7-834A-9CAF-6A43-33E383816819}"/>
              </a:ext>
            </a:extLst>
          </p:cNvPr>
          <p:cNvSpPr/>
          <p:nvPr/>
        </p:nvSpPr>
        <p:spPr>
          <a:xfrm>
            <a:off x="8671626" y="8305800"/>
            <a:ext cx="6688227" cy="6722533"/>
          </a:xfrm>
          <a:custGeom>
            <a:avLst/>
            <a:gdLst>
              <a:gd name="connsiteX0" fmla="*/ 0 w 6688227"/>
              <a:gd name="connsiteY0" fmla="*/ 214157 h 6722533"/>
              <a:gd name="connsiteX1" fmla="*/ 214157 w 6688227"/>
              <a:gd name="connsiteY1" fmla="*/ 0 h 6722533"/>
              <a:gd name="connsiteX2" fmla="*/ 1034901 w 6688227"/>
              <a:gd name="connsiteY2" fmla="*/ 0 h 6722533"/>
              <a:gd name="connsiteX3" fmla="*/ 1605249 w 6688227"/>
              <a:gd name="connsiteY3" fmla="*/ 0 h 6722533"/>
              <a:gd name="connsiteX4" fmla="*/ 2175596 w 6688227"/>
              <a:gd name="connsiteY4" fmla="*/ 0 h 6722533"/>
              <a:gd name="connsiteX5" fmla="*/ 2871142 w 6688227"/>
              <a:gd name="connsiteY5" fmla="*/ 0 h 6722533"/>
              <a:gd name="connsiteX6" fmla="*/ 3691886 w 6688227"/>
              <a:gd name="connsiteY6" fmla="*/ 0 h 6722533"/>
              <a:gd name="connsiteX7" fmla="*/ 4512631 w 6688227"/>
              <a:gd name="connsiteY7" fmla="*/ 0 h 6722533"/>
              <a:gd name="connsiteX8" fmla="*/ 5145577 w 6688227"/>
              <a:gd name="connsiteY8" fmla="*/ 0 h 6722533"/>
              <a:gd name="connsiteX9" fmla="*/ 5841123 w 6688227"/>
              <a:gd name="connsiteY9" fmla="*/ 0 h 6722533"/>
              <a:gd name="connsiteX10" fmla="*/ 6474070 w 6688227"/>
              <a:gd name="connsiteY10" fmla="*/ 0 h 6722533"/>
              <a:gd name="connsiteX11" fmla="*/ 6688227 w 6688227"/>
              <a:gd name="connsiteY11" fmla="*/ 214157 h 6722533"/>
              <a:gd name="connsiteX12" fmla="*/ 6688227 w 6688227"/>
              <a:gd name="connsiteY12" fmla="*/ 850572 h 6722533"/>
              <a:gd name="connsiteX13" fmla="*/ 6688227 w 6688227"/>
              <a:gd name="connsiteY13" fmla="*/ 1612872 h 6722533"/>
              <a:gd name="connsiteX14" fmla="*/ 6688227 w 6688227"/>
              <a:gd name="connsiteY14" fmla="*/ 2312230 h 6722533"/>
              <a:gd name="connsiteX15" fmla="*/ 6688227 w 6688227"/>
              <a:gd name="connsiteY15" fmla="*/ 2822761 h 6722533"/>
              <a:gd name="connsiteX16" fmla="*/ 6688227 w 6688227"/>
              <a:gd name="connsiteY16" fmla="*/ 3585061 h 6722533"/>
              <a:gd name="connsiteX17" fmla="*/ 6688227 w 6688227"/>
              <a:gd name="connsiteY17" fmla="*/ 4410303 h 6722533"/>
              <a:gd name="connsiteX18" fmla="*/ 6688227 w 6688227"/>
              <a:gd name="connsiteY18" fmla="*/ 4920834 h 6722533"/>
              <a:gd name="connsiteX19" fmla="*/ 6688227 w 6688227"/>
              <a:gd name="connsiteY19" fmla="*/ 5431365 h 6722533"/>
              <a:gd name="connsiteX20" fmla="*/ 6688227 w 6688227"/>
              <a:gd name="connsiteY20" fmla="*/ 6508376 h 6722533"/>
              <a:gd name="connsiteX21" fmla="*/ 6474070 w 6688227"/>
              <a:gd name="connsiteY21" fmla="*/ 6722533 h 6722533"/>
              <a:gd name="connsiteX22" fmla="*/ 5966322 w 6688227"/>
              <a:gd name="connsiteY22" fmla="*/ 6722533 h 6722533"/>
              <a:gd name="connsiteX23" fmla="*/ 5270776 w 6688227"/>
              <a:gd name="connsiteY23" fmla="*/ 6722533 h 6722533"/>
              <a:gd name="connsiteX24" fmla="*/ 4450031 w 6688227"/>
              <a:gd name="connsiteY24" fmla="*/ 6722533 h 6722533"/>
              <a:gd name="connsiteX25" fmla="*/ 3754486 w 6688227"/>
              <a:gd name="connsiteY25" fmla="*/ 6722533 h 6722533"/>
              <a:gd name="connsiteX26" fmla="*/ 2996341 w 6688227"/>
              <a:gd name="connsiteY26" fmla="*/ 6722533 h 6722533"/>
              <a:gd name="connsiteX27" fmla="*/ 2238196 w 6688227"/>
              <a:gd name="connsiteY27" fmla="*/ 6722533 h 6722533"/>
              <a:gd name="connsiteX28" fmla="*/ 1667848 w 6688227"/>
              <a:gd name="connsiteY28" fmla="*/ 6722533 h 6722533"/>
              <a:gd name="connsiteX29" fmla="*/ 1097500 w 6688227"/>
              <a:gd name="connsiteY29" fmla="*/ 6722533 h 6722533"/>
              <a:gd name="connsiteX30" fmla="*/ 214157 w 6688227"/>
              <a:gd name="connsiteY30" fmla="*/ 6722533 h 6722533"/>
              <a:gd name="connsiteX31" fmla="*/ 0 w 6688227"/>
              <a:gd name="connsiteY31" fmla="*/ 6508376 h 6722533"/>
              <a:gd name="connsiteX32" fmla="*/ 0 w 6688227"/>
              <a:gd name="connsiteY32" fmla="*/ 5746076 h 6722533"/>
              <a:gd name="connsiteX33" fmla="*/ 0 w 6688227"/>
              <a:gd name="connsiteY33" fmla="*/ 4983776 h 6722533"/>
              <a:gd name="connsiteX34" fmla="*/ 0 w 6688227"/>
              <a:gd name="connsiteY34" fmla="*/ 4158534 h 6722533"/>
              <a:gd name="connsiteX35" fmla="*/ 0 w 6688227"/>
              <a:gd name="connsiteY35" fmla="*/ 3648003 h 6722533"/>
              <a:gd name="connsiteX36" fmla="*/ 0 w 6688227"/>
              <a:gd name="connsiteY36" fmla="*/ 2885703 h 6722533"/>
              <a:gd name="connsiteX37" fmla="*/ 0 w 6688227"/>
              <a:gd name="connsiteY37" fmla="*/ 2186346 h 6722533"/>
              <a:gd name="connsiteX38" fmla="*/ 0 w 6688227"/>
              <a:gd name="connsiteY38" fmla="*/ 1424046 h 6722533"/>
              <a:gd name="connsiteX39" fmla="*/ 0 w 6688227"/>
              <a:gd name="connsiteY39" fmla="*/ 214157 h 672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688227" h="6722533" fill="none" extrusionOk="0">
                <a:moveTo>
                  <a:pt x="0" y="214157"/>
                </a:moveTo>
                <a:cubicBezTo>
                  <a:pt x="-24461" y="90881"/>
                  <a:pt x="95137" y="-7012"/>
                  <a:pt x="214157" y="0"/>
                </a:cubicBezTo>
                <a:cubicBezTo>
                  <a:pt x="469603" y="-911"/>
                  <a:pt x="656687" y="-10332"/>
                  <a:pt x="1034901" y="0"/>
                </a:cubicBezTo>
                <a:cubicBezTo>
                  <a:pt x="1413115" y="10332"/>
                  <a:pt x="1435457" y="-24389"/>
                  <a:pt x="1605249" y="0"/>
                </a:cubicBezTo>
                <a:cubicBezTo>
                  <a:pt x="1775041" y="24389"/>
                  <a:pt x="2038854" y="-19299"/>
                  <a:pt x="2175596" y="0"/>
                </a:cubicBezTo>
                <a:cubicBezTo>
                  <a:pt x="2312338" y="19299"/>
                  <a:pt x="2589783" y="-10436"/>
                  <a:pt x="2871142" y="0"/>
                </a:cubicBezTo>
                <a:cubicBezTo>
                  <a:pt x="3152501" y="10436"/>
                  <a:pt x="3374799" y="24591"/>
                  <a:pt x="3691886" y="0"/>
                </a:cubicBezTo>
                <a:cubicBezTo>
                  <a:pt x="4008973" y="-24591"/>
                  <a:pt x="4277137" y="-35766"/>
                  <a:pt x="4512631" y="0"/>
                </a:cubicBezTo>
                <a:cubicBezTo>
                  <a:pt x="4748126" y="35766"/>
                  <a:pt x="4922694" y="-17314"/>
                  <a:pt x="5145577" y="0"/>
                </a:cubicBezTo>
                <a:cubicBezTo>
                  <a:pt x="5368460" y="17314"/>
                  <a:pt x="5592303" y="13893"/>
                  <a:pt x="5841123" y="0"/>
                </a:cubicBezTo>
                <a:cubicBezTo>
                  <a:pt x="6089943" y="-13893"/>
                  <a:pt x="6322528" y="22685"/>
                  <a:pt x="6474070" y="0"/>
                </a:cubicBezTo>
                <a:cubicBezTo>
                  <a:pt x="6608224" y="12776"/>
                  <a:pt x="6676222" y="116171"/>
                  <a:pt x="6688227" y="214157"/>
                </a:cubicBezTo>
                <a:cubicBezTo>
                  <a:pt x="6666265" y="479731"/>
                  <a:pt x="6702388" y="702991"/>
                  <a:pt x="6688227" y="850572"/>
                </a:cubicBezTo>
                <a:cubicBezTo>
                  <a:pt x="6674066" y="998153"/>
                  <a:pt x="6656617" y="1380012"/>
                  <a:pt x="6688227" y="1612872"/>
                </a:cubicBezTo>
                <a:cubicBezTo>
                  <a:pt x="6719837" y="1845732"/>
                  <a:pt x="6694228" y="2101648"/>
                  <a:pt x="6688227" y="2312230"/>
                </a:cubicBezTo>
                <a:cubicBezTo>
                  <a:pt x="6682226" y="2522812"/>
                  <a:pt x="6689107" y="2685794"/>
                  <a:pt x="6688227" y="2822761"/>
                </a:cubicBezTo>
                <a:cubicBezTo>
                  <a:pt x="6687347" y="2959728"/>
                  <a:pt x="6679291" y="3405439"/>
                  <a:pt x="6688227" y="3585061"/>
                </a:cubicBezTo>
                <a:cubicBezTo>
                  <a:pt x="6697163" y="3764683"/>
                  <a:pt x="6657690" y="4162151"/>
                  <a:pt x="6688227" y="4410303"/>
                </a:cubicBezTo>
                <a:cubicBezTo>
                  <a:pt x="6718764" y="4658455"/>
                  <a:pt x="6692771" y="4696399"/>
                  <a:pt x="6688227" y="4920834"/>
                </a:cubicBezTo>
                <a:cubicBezTo>
                  <a:pt x="6683683" y="5145269"/>
                  <a:pt x="6711132" y="5289727"/>
                  <a:pt x="6688227" y="5431365"/>
                </a:cubicBezTo>
                <a:cubicBezTo>
                  <a:pt x="6665322" y="5573003"/>
                  <a:pt x="6709415" y="6030665"/>
                  <a:pt x="6688227" y="6508376"/>
                </a:cubicBezTo>
                <a:cubicBezTo>
                  <a:pt x="6664004" y="6626812"/>
                  <a:pt x="6595066" y="6749798"/>
                  <a:pt x="6474070" y="6722533"/>
                </a:cubicBezTo>
                <a:cubicBezTo>
                  <a:pt x="6291060" y="6735685"/>
                  <a:pt x="6185950" y="6733192"/>
                  <a:pt x="5966322" y="6722533"/>
                </a:cubicBezTo>
                <a:cubicBezTo>
                  <a:pt x="5746694" y="6711874"/>
                  <a:pt x="5441323" y="6749925"/>
                  <a:pt x="5270776" y="6722533"/>
                </a:cubicBezTo>
                <a:cubicBezTo>
                  <a:pt x="5100229" y="6695141"/>
                  <a:pt x="4822348" y="6742066"/>
                  <a:pt x="4450031" y="6722533"/>
                </a:cubicBezTo>
                <a:cubicBezTo>
                  <a:pt x="4077714" y="6703000"/>
                  <a:pt x="3967993" y="6719682"/>
                  <a:pt x="3754486" y="6722533"/>
                </a:cubicBezTo>
                <a:cubicBezTo>
                  <a:pt x="3540980" y="6725384"/>
                  <a:pt x="3361945" y="6742642"/>
                  <a:pt x="2996341" y="6722533"/>
                </a:cubicBezTo>
                <a:cubicBezTo>
                  <a:pt x="2630737" y="6702424"/>
                  <a:pt x="2498774" y="6691348"/>
                  <a:pt x="2238196" y="6722533"/>
                </a:cubicBezTo>
                <a:cubicBezTo>
                  <a:pt x="1977618" y="6753718"/>
                  <a:pt x="1831115" y="6719879"/>
                  <a:pt x="1667848" y="6722533"/>
                </a:cubicBezTo>
                <a:cubicBezTo>
                  <a:pt x="1504581" y="6725187"/>
                  <a:pt x="1325268" y="6703626"/>
                  <a:pt x="1097500" y="6722533"/>
                </a:cubicBezTo>
                <a:cubicBezTo>
                  <a:pt x="869732" y="6741440"/>
                  <a:pt x="555578" y="6681489"/>
                  <a:pt x="214157" y="6722533"/>
                </a:cubicBezTo>
                <a:cubicBezTo>
                  <a:pt x="99672" y="6721705"/>
                  <a:pt x="-8818" y="6635862"/>
                  <a:pt x="0" y="6508376"/>
                </a:cubicBezTo>
                <a:cubicBezTo>
                  <a:pt x="28736" y="6228615"/>
                  <a:pt x="-16177" y="5926691"/>
                  <a:pt x="0" y="5746076"/>
                </a:cubicBezTo>
                <a:cubicBezTo>
                  <a:pt x="16177" y="5565461"/>
                  <a:pt x="26786" y="5348523"/>
                  <a:pt x="0" y="4983776"/>
                </a:cubicBezTo>
                <a:cubicBezTo>
                  <a:pt x="-26786" y="4619029"/>
                  <a:pt x="40046" y="4415240"/>
                  <a:pt x="0" y="4158534"/>
                </a:cubicBezTo>
                <a:cubicBezTo>
                  <a:pt x="-40046" y="3901828"/>
                  <a:pt x="271" y="3839516"/>
                  <a:pt x="0" y="3648003"/>
                </a:cubicBezTo>
                <a:cubicBezTo>
                  <a:pt x="-271" y="3456490"/>
                  <a:pt x="-31238" y="3112259"/>
                  <a:pt x="0" y="2885703"/>
                </a:cubicBezTo>
                <a:cubicBezTo>
                  <a:pt x="31238" y="2659147"/>
                  <a:pt x="-34426" y="2447237"/>
                  <a:pt x="0" y="2186346"/>
                </a:cubicBezTo>
                <a:cubicBezTo>
                  <a:pt x="34426" y="1925455"/>
                  <a:pt x="9226" y="1793222"/>
                  <a:pt x="0" y="1424046"/>
                </a:cubicBezTo>
                <a:cubicBezTo>
                  <a:pt x="-9226" y="1054870"/>
                  <a:pt x="22134" y="688361"/>
                  <a:pt x="0" y="214157"/>
                </a:cubicBezTo>
                <a:close/>
              </a:path>
              <a:path w="6688227" h="6722533" stroke="0" extrusionOk="0">
                <a:moveTo>
                  <a:pt x="0" y="214157"/>
                </a:moveTo>
                <a:cubicBezTo>
                  <a:pt x="-15909" y="95962"/>
                  <a:pt x="85872" y="15139"/>
                  <a:pt x="214157" y="0"/>
                </a:cubicBezTo>
                <a:cubicBezTo>
                  <a:pt x="407344" y="21699"/>
                  <a:pt x="807132" y="17888"/>
                  <a:pt x="972302" y="0"/>
                </a:cubicBezTo>
                <a:cubicBezTo>
                  <a:pt x="1137473" y="-17888"/>
                  <a:pt x="1463869" y="935"/>
                  <a:pt x="1667848" y="0"/>
                </a:cubicBezTo>
                <a:cubicBezTo>
                  <a:pt x="1871827" y="-935"/>
                  <a:pt x="2122680" y="-19889"/>
                  <a:pt x="2488592" y="0"/>
                </a:cubicBezTo>
                <a:cubicBezTo>
                  <a:pt x="2854504" y="19889"/>
                  <a:pt x="2860900" y="-1016"/>
                  <a:pt x="3121539" y="0"/>
                </a:cubicBezTo>
                <a:cubicBezTo>
                  <a:pt x="3382178" y="1016"/>
                  <a:pt x="3513175" y="-15443"/>
                  <a:pt x="3817085" y="0"/>
                </a:cubicBezTo>
                <a:cubicBezTo>
                  <a:pt x="4120995" y="15443"/>
                  <a:pt x="4139201" y="-7035"/>
                  <a:pt x="4324833" y="0"/>
                </a:cubicBezTo>
                <a:cubicBezTo>
                  <a:pt x="4510465" y="7035"/>
                  <a:pt x="4758652" y="11235"/>
                  <a:pt x="4957780" y="0"/>
                </a:cubicBezTo>
                <a:cubicBezTo>
                  <a:pt x="5156908" y="-11235"/>
                  <a:pt x="5421536" y="-22761"/>
                  <a:pt x="5590727" y="0"/>
                </a:cubicBezTo>
                <a:cubicBezTo>
                  <a:pt x="5759918" y="22761"/>
                  <a:pt x="6116199" y="-15231"/>
                  <a:pt x="6474070" y="0"/>
                </a:cubicBezTo>
                <a:cubicBezTo>
                  <a:pt x="6584145" y="-656"/>
                  <a:pt x="6692334" y="97098"/>
                  <a:pt x="6688227" y="214157"/>
                </a:cubicBezTo>
                <a:cubicBezTo>
                  <a:pt x="6708961" y="416941"/>
                  <a:pt x="6684579" y="471908"/>
                  <a:pt x="6688227" y="724688"/>
                </a:cubicBezTo>
                <a:cubicBezTo>
                  <a:pt x="6691875" y="977468"/>
                  <a:pt x="6722016" y="1249666"/>
                  <a:pt x="6688227" y="1424046"/>
                </a:cubicBezTo>
                <a:cubicBezTo>
                  <a:pt x="6654438" y="1598426"/>
                  <a:pt x="6705499" y="1952280"/>
                  <a:pt x="6688227" y="2249288"/>
                </a:cubicBezTo>
                <a:cubicBezTo>
                  <a:pt x="6670955" y="2546296"/>
                  <a:pt x="6671603" y="2621383"/>
                  <a:pt x="6688227" y="2948645"/>
                </a:cubicBezTo>
                <a:cubicBezTo>
                  <a:pt x="6704851" y="3275907"/>
                  <a:pt x="6653314" y="3543652"/>
                  <a:pt x="6688227" y="3773888"/>
                </a:cubicBezTo>
                <a:cubicBezTo>
                  <a:pt x="6723140" y="4004124"/>
                  <a:pt x="6709972" y="4365356"/>
                  <a:pt x="6688227" y="4536187"/>
                </a:cubicBezTo>
                <a:cubicBezTo>
                  <a:pt x="6666482" y="4707018"/>
                  <a:pt x="6696049" y="5056838"/>
                  <a:pt x="6688227" y="5298487"/>
                </a:cubicBezTo>
                <a:cubicBezTo>
                  <a:pt x="6680405" y="5540136"/>
                  <a:pt x="6735405" y="6088435"/>
                  <a:pt x="6688227" y="6508376"/>
                </a:cubicBezTo>
                <a:cubicBezTo>
                  <a:pt x="6713704" y="6624917"/>
                  <a:pt x="6569756" y="6719443"/>
                  <a:pt x="6474070" y="6722533"/>
                </a:cubicBezTo>
                <a:cubicBezTo>
                  <a:pt x="6310993" y="6721348"/>
                  <a:pt x="6126266" y="6743736"/>
                  <a:pt x="5903722" y="6722533"/>
                </a:cubicBezTo>
                <a:cubicBezTo>
                  <a:pt x="5681178" y="6701330"/>
                  <a:pt x="5542268" y="6730282"/>
                  <a:pt x="5333375" y="6722533"/>
                </a:cubicBezTo>
                <a:cubicBezTo>
                  <a:pt x="5124482" y="6714784"/>
                  <a:pt x="4986907" y="6735175"/>
                  <a:pt x="4825626" y="6722533"/>
                </a:cubicBezTo>
                <a:cubicBezTo>
                  <a:pt x="4664345" y="6709891"/>
                  <a:pt x="4506075" y="6699733"/>
                  <a:pt x="4317878" y="6722533"/>
                </a:cubicBezTo>
                <a:cubicBezTo>
                  <a:pt x="4129681" y="6745333"/>
                  <a:pt x="4039277" y="6715121"/>
                  <a:pt x="3810129" y="6722533"/>
                </a:cubicBezTo>
                <a:cubicBezTo>
                  <a:pt x="3580981" y="6729945"/>
                  <a:pt x="3396502" y="6702411"/>
                  <a:pt x="3177182" y="6722533"/>
                </a:cubicBezTo>
                <a:cubicBezTo>
                  <a:pt x="2957862" y="6742655"/>
                  <a:pt x="2556176" y="6683125"/>
                  <a:pt x="2356438" y="6722533"/>
                </a:cubicBezTo>
                <a:cubicBezTo>
                  <a:pt x="2156700" y="6761941"/>
                  <a:pt x="2017825" y="6732478"/>
                  <a:pt x="1723492" y="6722533"/>
                </a:cubicBezTo>
                <a:cubicBezTo>
                  <a:pt x="1429159" y="6712588"/>
                  <a:pt x="1388368" y="6744946"/>
                  <a:pt x="1090545" y="6722533"/>
                </a:cubicBezTo>
                <a:cubicBezTo>
                  <a:pt x="792722" y="6700120"/>
                  <a:pt x="453641" y="6694593"/>
                  <a:pt x="214157" y="6722533"/>
                </a:cubicBezTo>
                <a:cubicBezTo>
                  <a:pt x="88961" y="6732343"/>
                  <a:pt x="20452" y="6625268"/>
                  <a:pt x="0" y="6508376"/>
                </a:cubicBezTo>
                <a:cubicBezTo>
                  <a:pt x="18553" y="6230758"/>
                  <a:pt x="-8975" y="6181411"/>
                  <a:pt x="0" y="5934903"/>
                </a:cubicBezTo>
                <a:cubicBezTo>
                  <a:pt x="8975" y="5688395"/>
                  <a:pt x="26870" y="5494808"/>
                  <a:pt x="0" y="5235545"/>
                </a:cubicBezTo>
                <a:cubicBezTo>
                  <a:pt x="-26870" y="4976282"/>
                  <a:pt x="16514" y="4707749"/>
                  <a:pt x="0" y="4536187"/>
                </a:cubicBezTo>
                <a:cubicBezTo>
                  <a:pt x="-16514" y="4364625"/>
                  <a:pt x="-20794" y="4170460"/>
                  <a:pt x="0" y="4025656"/>
                </a:cubicBezTo>
                <a:cubicBezTo>
                  <a:pt x="20794" y="3880852"/>
                  <a:pt x="37025" y="3497547"/>
                  <a:pt x="0" y="3263356"/>
                </a:cubicBezTo>
                <a:cubicBezTo>
                  <a:pt x="-37025" y="3029165"/>
                  <a:pt x="19791" y="2653903"/>
                  <a:pt x="0" y="2438114"/>
                </a:cubicBezTo>
                <a:cubicBezTo>
                  <a:pt x="-19791" y="2222325"/>
                  <a:pt x="-36332" y="2020152"/>
                  <a:pt x="0" y="1675815"/>
                </a:cubicBezTo>
                <a:cubicBezTo>
                  <a:pt x="36332" y="1331478"/>
                  <a:pt x="7136" y="1289002"/>
                  <a:pt x="0" y="1165283"/>
                </a:cubicBezTo>
                <a:cubicBezTo>
                  <a:pt x="-7136" y="1041564"/>
                  <a:pt x="44561" y="527870"/>
                  <a:pt x="0" y="214157"/>
                </a:cubicBezTo>
                <a:close/>
              </a:path>
            </a:pathLst>
          </a:custGeom>
          <a:solidFill>
            <a:srgbClr val="EC7728">
              <a:alpha val="76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82971302">
                  <a:prstGeom prst="roundRect">
                    <a:avLst>
                      <a:gd name="adj" fmla="val 320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Information Technology Infrastructure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97989F-71A1-C43E-49C9-D53502C071AE}"/>
              </a:ext>
            </a:extLst>
          </p:cNvPr>
          <p:cNvSpPr/>
          <p:nvPr/>
        </p:nvSpPr>
        <p:spPr>
          <a:xfrm>
            <a:off x="3135160" y="7685786"/>
            <a:ext cx="5363638" cy="6487980"/>
          </a:xfrm>
          <a:custGeom>
            <a:avLst/>
            <a:gdLst>
              <a:gd name="connsiteX0" fmla="*/ 0 w 5363638"/>
              <a:gd name="connsiteY0" fmla="*/ 176196 h 6487980"/>
              <a:gd name="connsiteX1" fmla="*/ 176196 w 5363638"/>
              <a:gd name="connsiteY1" fmla="*/ 0 h 6487980"/>
              <a:gd name="connsiteX2" fmla="*/ 752489 w 5363638"/>
              <a:gd name="connsiteY2" fmla="*/ 0 h 6487980"/>
              <a:gd name="connsiteX3" fmla="*/ 1328783 w 5363638"/>
              <a:gd name="connsiteY3" fmla="*/ 0 h 6487980"/>
              <a:gd name="connsiteX4" fmla="*/ 1905076 w 5363638"/>
              <a:gd name="connsiteY4" fmla="*/ 0 h 6487980"/>
              <a:gd name="connsiteX5" fmla="*/ 2631707 w 5363638"/>
              <a:gd name="connsiteY5" fmla="*/ 0 h 6487980"/>
              <a:gd name="connsiteX6" fmla="*/ 3157887 w 5363638"/>
              <a:gd name="connsiteY6" fmla="*/ 0 h 6487980"/>
              <a:gd name="connsiteX7" fmla="*/ 3734181 w 5363638"/>
              <a:gd name="connsiteY7" fmla="*/ 0 h 6487980"/>
              <a:gd name="connsiteX8" fmla="*/ 4210249 w 5363638"/>
              <a:gd name="connsiteY8" fmla="*/ 0 h 6487980"/>
              <a:gd name="connsiteX9" fmla="*/ 5187442 w 5363638"/>
              <a:gd name="connsiteY9" fmla="*/ 0 h 6487980"/>
              <a:gd name="connsiteX10" fmla="*/ 5363638 w 5363638"/>
              <a:gd name="connsiteY10" fmla="*/ 176196 h 6487980"/>
              <a:gd name="connsiteX11" fmla="*/ 5363638 w 5363638"/>
              <a:gd name="connsiteY11" fmla="*/ 673860 h 6487980"/>
              <a:gd name="connsiteX12" fmla="*/ 5363638 w 5363638"/>
              <a:gd name="connsiteY12" fmla="*/ 1294236 h 6487980"/>
              <a:gd name="connsiteX13" fmla="*/ 5363638 w 5363638"/>
              <a:gd name="connsiteY13" fmla="*/ 1914613 h 6487980"/>
              <a:gd name="connsiteX14" fmla="*/ 5363638 w 5363638"/>
              <a:gd name="connsiteY14" fmla="*/ 2719056 h 6487980"/>
              <a:gd name="connsiteX15" fmla="*/ 5363638 w 5363638"/>
              <a:gd name="connsiteY15" fmla="*/ 3339432 h 6487980"/>
              <a:gd name="connsiteX16" fmla="*/ 5363638 w 5363638"/>
              <a:gd name="connsiteY16" fmla="*/ 4082520 h 6487980"/>
              <a:gd name="connsiteX17" fmla="*/ 5363638 w 5363638"/>
              <a:gd name="connsiteY17" fmla="*/ 4702896 h 6487980"/>
              <a:gd name="connsiteX18" fmla="*/ 5363638 w 5363638"/>
              <a:gd name="connsiteY18" fmla="*/ 5507340 h 6487980"/>
              <a:gd name="connsiteX19" fmla="*/ 5363638 w 5363638"/>
              <a:gd name="connsiteY19" fmla="*/ 6311784 h 6487980"/>
              <a:gd name="connsiteX20" fmla="*/ 5187442 w 5363638"/>
              <a:gd name="connsiteY20" fmla="*/ 6487980 h 6487980"/>
              <a:gd name="connsiteX21" fmla="*/ 4561036 w 5363638"/>
              <a:gd name="connsiteY21" fmla="*/ 6487980 h 6487980"/>
              <a:gd name="connsiteX22" fmla="*/ 4084968 w 5363638"/>
              <a:gd name="connsiteY22" fmla="*/ 6487980 h 6487980"/>
              <a:gd name="connsiteX23" fmla="*/ 3408450 w 5363638"/>
              <a:gd name="connsiteY23" fmla="*/ 6487980 h 6487980"/>
              <a:gd name="connsiteX24" fmla="*/ 2882269 w 5363638"/>
              <a:gd name="connsiteY24" fmla="*/ 6487980 h 6487980"/>
              <a:gd name="connsiteX25" fmla="*/ 2356088 w 5363638"/>
              <a:gd name="connsiteY25" fmla="*/ 6487980 h 6487980"/>
              <a:gd name="connsiteX26" fmla="*/ 1779795 w 5363638"/>
              <a:gd name="connsiteY26" fmla="*/ 6487980 h 6487980"/>
              <a:gd name="connsiteX27" fmla="*/ 1153389 w 5363638"/>
              <a:gd name="connsiteY27" fmla="*/ 6487980 h 6487980"/>
              <a:gd name="connsiteX28" fmla="*/ 176196 w 5363638"/>
              <a:gd name="connsiteY28" fmla="*/ 6487980 h 6487980"/>
              <a:gd name="connsiteX29" fmla="*/ 0 w 5363638"/>
              <a:gd name="connsiteY29" fmla="*/ 6311784 h 6487980"/>
              <a:gd name="connsiteX30" fmla="*/ 0 w 5363638"/>
              <a:gd name="connsiteY30" fmla="*/ 5814120 h 6487980"/>
              <a:gd name="connsiteX31" fmla="*/ 0 w 5363638"/>
              <a:gd name="connsiteY31" fmla="*/ 5009676 h 6487980"/>
              <a:gd name="connsiteX32" fmla="*/ 0 w 5363638"/>
              <a:gd name="connsiteY32" fmla="*/ 4205232 h 6487980"/>
              <a:gd name="connsiteX33" fmla="*/ 0 w 5363638"/>
              <a:gd name="connsiteY33" fmla="*/ 3400788 h 6487980"/>
              <a:gd name="connsiteX34" fmla="*/ 0 w 5363638"/>
              <a:gd name="connsiteY34" fmla="*/ 2903124 h 6487980"/>
              <a:gd name="connsiteX35" fmla="*/ 0 w 5363638"/>
              <a:gd name="connsiteY35" fmla="*/ 2344104 h 6487980"/>
              <a:gd name="connsiteX36" fmla="*/ 0 w 5363638"/>
              <a:gd name="connsiteY36" fmla="*/ 1846439 h 6487980"/>
              <a:gd name="connsiteX37" fmla="*/ 0 w 5363638"/>
              <a:gd name="connsiteY37" fmla="*/ 1348775 h 6487980"/>
              <a:gd name="connsiteX38" fmla="*/ 0 w 5363638"/>
              <a:gd name="connsiteY38" fmla="*/ 176196 h 648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363638" h="6487980" fill="none" extrusionOk="0">
                <a:moveTo>
                  <a:pt x="0" y="176196"/>
                </a:moveTo>
                <a:cubicBezTo>
                  <a:pt x="5197" y="71529"/>
                  <a:pt x="64218" y="-8308"/>
                  <a:pt x="176196" y="0"/>
                </a:cubicBezTo>
                <a:cubicBezTo>
                  <a:pt x="443317" y="-23987"/>
                  <a:pt x="560743" y="-13116"/>
                  <a:pt x="752489" y="0"/>
                </a:cubicBezTo>
                <a:cubicBezTo>
                  <a:pt x="944235" y="13116"/>
                  <a:pt x="1144642" y="22425"/>
                  <a:pt x="1328783" y="0"/>
                </a:cubicBezTo>
                <a:cubicBezTo>
                  <a:pt x="1512924" y="-22425"/>
                  <a:pt x="1729864" y="13128"/>
                  <a:pt x="1905076" y="0"/>
                </a:cubicBezTo>
                <a:cubicBezTo>
                  <a:pt x="2080288" y="-13128"/>
                  <a:pt x="2292471" y="-12648"/>
                  <a:pt x="2631707" y="0"/>
                </a:cubicBezTo>
                <a:cubicBezTo>
                  <a:pt x="2970943" y="12648"/>
                  <a:pt x="3011203" y="12254"/>
                  <a:pt x="3157887" y="0"/>
                </a:cubicBezTo>
                <a:cubicBezTo>
                  <a:pt x="3304571" y="-12254"/>
                  <a:pt x="3472910" y="4205"/>
                  <a:pt x="3734181" y="0"/>
                </a:cubicBezTo>
                <a:cubicBezTo>
                  <a:pt x="3995452" y="-4205"/>
                  <a:pt x="3993703" y="-14283"/>
                  <a:pt x="4210249" y="0"/>
                </a:cubicBezTo>
                <a:cubicBezTo>
                  <a:pt x="4426795" y="14283"/>
                  <a:pt x="4891896" y="-39154"/>
                  <a:pt x="5187442" y="0"/>
                </a:cubicBezTo>
                <a:cubicBezTo>
                  <a:pt x="5298312" y="4214"/>
                  <a:pt x="5348990" y="83473"/>
                  <a:pt x="5363638" y="176196"/>
                </a:cubicBezTo>
                <a:cubicBezTo>
                  <a:pt x="5385182" y="281280"/>
                  <a:pt x="5365504" y="452306"/>
                  <a:pt x="5363638" y="673860"/>
                </a:cubicBezTo>
                <a:cubicBezTo>
                  <a:pt x="5361772" y="895414"/>
                  <a:pt x="5379751" y="1086838"/>
                  <a:pt x="5363638" y="1294236"/>
                </a:cubicBezTo>
                <a:cubicBezTo>
                  <a:pt x="5347525" y="1501634"/>
                  <a:pt x="5353074" y="1719023"/>
                  <a:pt x="5363638" y="1914613"/>
                </a:cubicBezTo>
                <a:cubicBezTo>
                  <a:pt x="5374202" y="2110203"/>
                  <a:pt x="5341585" y="2355516"/>
                  <a:pt x="5363638" y="2719056"/>
                </a:cubicBezTo>
                <a:cubicBezTo>
                  <a:pt x="5385691" y="3082596"/>
                  <a:pt x="5345319" y="3063002"/>
                  <a:pt x="5363638" y="3339432"/>
                </a:cubicBezTo>
                <a:cubicBezTo>
                  <a:pt x="5381957" y="3615862"/>
                  <a:pt x="5375742" y="3853934"/>
                  <a:pt x="5363638" y="4082520"/>
                </a:cubicBezTo>
                <a:cubicBezTo>
                  <a:pt x="5351534" y="4311106"/>
                  <a:pt x="5332971" y="4399774"/>
                  <a:pt x="5363638" y="4702896"/>
                </a:cubicBezTo>
                <a:cubicBezTo>
                  <a:pt x="5394305" y="5006018"/>
                  <a:pt x="5335547" y="5178136"/>
                  <a:pt x="5363638" y="5507340"/>
                </a:cubicBezTo>
                <a:cubicBezTo>
                  <a:pt x="5391729" y="5836544"/>
                  <a:pt x="5369221" y="6030139"/>
                  <a:pt x="5363638" y="6311784"/>
                </a:cubicBezTo>
                <a:cubicBezTo>
                  <a:pt x="5359196" y="6408615"/>
                  <a:pt x="5292543" y="6506760"/>
                  <a:pt x="5187442" y="6487980"/>
                </a:cubicBezTo>
                <a:cubicBezTo>
                  <a:pt x="5035546" y="6468319"/>
                  <a:pt x="4764005" y="6480042"/>
                  <a:pt x="4561036" y="6487980"/>
                </a:cubicBezTo>
                <a:cubicBezTo>
                  <a:pt x="4358067" y="6495918"/>
                  <a:pt x="4208271" y="6472757"/>
                  <a:pt x="4084968" y="6487980"/>
                </a:cubicBezTo>
                <a:cubicBezTo>
                  <a:pt x="3961665" y="6503203"/>
                  <a:pt x="3580285" y="6481392"/>
                  <a:pt x="3408450" y="6487980"/>
                </a:cubicBezTo>
                <a:cubicBezTo>
                  <a:pt x="3236615" y="6494568"/>
                  <a:pt x="3102373" y="6512901"/>
                  <a:pt x="2882269" y="6487980"/>
                </a:cubicBezTo>
                <a:cubicBezTo>
                  <a:pt x="2662165" y="6463059"/>
                  <a:pt x="2553680" y="6495183"/>
                  <a:pt x="2356088" y="6487980"/>
                </a:cubicBezTo>
                <a:cubicBezTo>
                  <a:pt x="2158496" y="6480777"/>
                  <a:pt x="2017343" y="6471174"/>
                  <a:pt x="1779795" y="6487980"/>
                </a:cubicBezTo>
                <a:cubicBezTo>
                  <a:pt x="1542247" y="6504786"/>
                  <a:pt x="1306128" y="6501022"/>
                  <a:pt x="1153389" y="6487980"/>
                </a:cubicBezTo>
                <a:cubicBezTo>
                  <a:pt x="1000650" y="6474938"/>
                  <a:pt x="531894" y="6445593"/>
                  <a:pt x="176196" y="6487980"/>
                </a:cubicBezTo>
                <a:cubicBezTo>
                  <a:pt x="72890" y="6489288"/>
                  <a:pt x="-2847" y="6407897"/>
                  <a:pt x="0" y="6311784"/>
                </a:cubicBezTo>
                <a:cubicBezTo>
                  <a:pt x="10148" y="6090147"/>
                  <a:pt x="15686" y="5937892"/>
                  <a:pt x="0" y="5814120"/>
                </a:cubicBezTo>
                <a:cubicBezTo>
                  <a:pt x="-15686" y="5690348"/>
                  <a:pt x="-687" y="5368602"/>
                  <a:pt x="0" y="5009676"/>
                </a:cubicBezTo>
                <a:cubicBezTo>
                  <a:pt x="687" y="4650750"/>
                  <a:pt x="-18776" y="4507063"/>
                  <a:pt x="0" y="4205232"/>
                </a:cubicBezTo>
                <a:cubicBezTo>
                  <a:pt x="18776" y="3903401"/>
                  <a:pt x="10170" y="3586021"/>
                  <a:pt x="0" y="3400788"/>
                </a:cubicBezTo>
                <a:cubicBezTo>
                  <a:pt x="-10170" y="3215555"/>
                  <a:pt x="6434" y="3003033"/>
                  <a:pt x="0" y="2903124"/>
                </a:cubicBezTo>
                <a:cubicBezTo>
                  <a:pt x="-6434" y="2803215"/>
                  <a:pt x="-16310" y="2481769"/>
                  <a:pt x="0" y="2344104"/>
                </a:cubicBezTo>
                <a:cubicBezTo>
                  <a:pt x="16310" y="2206439"/>
                  <a:pt x="-4207" y="2058822"/>
                  <a:pt x="0" y="1846439"/>
                </a:cubicBezTo>
                <a:cubicBezTo>
                  <a:pt x="4207" y="1634056"/>
                  <a:pt x="13766" y="1466895"/>
                  <a:pt x="0" y="1348775"/>
                </a:cubicBezTo>
                <a:cubicBezTo>
                  <a:pt x="-13766" y="1230655"/>
                  <a:pt x="-36692" y="555275"/>
                  <a:pt x="0" y="176196"/>
                </a:cubicBezTo>
                <a:close/>
              </a:path>
              <a:path w="5363638" h="6487980" stroke="0" extrusionOk="0">
                <a:moveTo>
                  <a:pt x="0" y="176196"/>
                </a:moveTo>
                <a:cubicBezTo>
                  <a:pt x="-18275" y="70567"/>
                  <a:pt x="74903" y="6893"/>
                  <a:pt x="176196" y="0"/>
                </a:cubicBezTo>
                <a:cubicBezTo>
                  <a:pt x="453576" y="23443"/>
                  <a:pt x="520845" y="-26396"/>
                  <a:pt x="802602" y="0"/>
                </a:cubicBezTo>
                <a:cubicBezTo>
                  <a:pt x="1084359" y="26396"/>
                  <a:pt x="1213931" y="-16247"/>
                  <a:pt x="1378895" y="0"/>
                </a:cubicBezTo>
                <a:cubicBezTo>
                  <a:pt x="1543859" y="16247"/>
                  <a:pt x="1732515" y="-19580"/>
                  <a:pt x="1905076" y="0"/>
                </a:cubicBezTo>
                <a:cubicBezTo>
                  <a:pt x="2077637" y="19580"/>
                  <a:pt x="2316456" y="21025"/>
                  <a:pt x="2481369" y="0"/>
                </a:cubicBezTo>
                <a:cubicBezTo>
                  <a:pt x="2646282" y="-21025"/>
                  <a:pt x="2843585" y="-22479"/>
                  <a:pt x="3057662" y="0"/>
                </a:cubicBezTo>
                <a:cubicBezTo>
                  <a:pt x="3271739" y="22479"/>
                  <a:pt x="3401227" y="-23095"/>
                  <a:pt x="3533731" y="0"/>
                </a:cubicBezTo>
                <a:cubicBezTo>
                  <a:pt x="3666235" y="23095"/>
                  <a:pt x="4034521" y="14946"/>
                  <a:pt x="4160137" y="0"/>
                </a:cubicBezTo>
                <a:cubicBezTo>
                  <a:pt x="4285753" y="-14946"/>
                  <a:pt x="4936743" y="-22149"/>
                  <a:pt x="5187442" y="0"/>
                </a:cubicBezTo>
                <a:cubicBezTo>
                  <a:pt x="5295882" y="-16641"/>
                  <a:pt x="5369332" y="85104"/>
                  <a:pt x="5363638" y="176196"/>
                </a:cubicBezTo>
                <a:cubicBezTo>
                  <a:pt x="5343273" y="504962"/>
                  <a:pt x="5356249" y="768053"/>
                  <a:pt x="5363638" y="919284"/>
                </a:cubicBezTo>
                <a:cubicBezTo>
                  <a:pt x="5371027" y="1070515"/>
                  <a:pt x="5383071" y="1275208"/>
                  <a:pt x="5363638" y="1539660"/>
                </a:cubicBezTo>
                <a:cubicBezTo>
                  <a:pt x="5344205" y="1804112"/>
                  <a:pt x="5334553" y="1927940"/>
                  <a:pt x="5363638" y="2282748"/>
                </a:cubicBezTo>
                <a:cubicBezTo>
                  <a:pt x="5392723" y="2637556"/>
                  <a:pt x="5387136" y="2640889"/>
                  <a:pt x="5363638" y="2841768"/>
                </a:cubicBezTo>
                <a:cubicBezTo>
                  <a:pt x="5340140" y="3042647"/>
                  <a:pt x="5375202" y="3276511"/>
                  <a:pt x="5363638" y="3584856"/>
                </a:cubicBezTo>
                <a:cubicBezTo>
                  <a:pt x="5352074" y="3893201"/>
                  <a:pt x="5372906" y="4012804"/>
                  <a:pt x="5363638" y="4205232"/>
                </a:cubicBezTo>
                <a:cubicBezTo>
                  <a:pt x="5354370" y="4397660"/>
                  <a:pt x="5372710" y="4639532"/>
                  <a:pt x="5363638" y="4948320"/>
                </a:cubicBezTo>
                <a:cubicBezTo>
                  <a:pt x="5354566" y="5257108"/>
                  <a:pt x="5365648" y="5428577"/>
                  <a:pt x="5363638" y="5630052"/>
                </a:cubicBezTo>
                <a:cubicBezTo>
                  <a:pt x="5361628" y="5831527"/>
                  <a:pt x="5361875" y="5996487"/>
                  <a:pt x="5363638" y="6311784"/>
                </a:cubicBezTo>
                <a:cubicBezTo>
                  <a:pt x="5367331" y="6406115"/>
                  <a:pt x="5280908" y="6508706"/>
                  <a:pt x="5187442" y="6487980"/>
                </a:cubicBezTo>
                <a:cubicBezTo>
                  <a:pt x="5049455" y="6469483"/>
                  <a:pt x="4845364" y="6500789"/>
                  <a:pt x="4611149" y="6487980"/>
                </a:cubicBezTo>
                <a:cubicBezTo>
                  <a:pt x="4376934" y="6475171"/>
                  <a:pt x="4117798" y="6506304"/>
                  <a:pt x="3884518" y="6487980"/>
                </a:cubicBezTo>
                <a:cubicBezTo>
                  <a:pt x="3651238" y="6469656"/>
                  <a:pt x="3534031" y="6493387"/>
                  <a:pt x="3358337" y="6487980"/>
                </a:cubicBezTo>
                <a:cubicBezTo>
                  <a:pt x="3182643" y="6482573"/>
                  <a:pt x="2936532" y="6514866"/>
                  <a:pt x="2681819" y="6487980"/>
                </a:cubicBezTo>
                <a:cubicBezTo>
                  <a:pt x="2427106" y="6461094"/>
                  <a:pt x="2305109" y="6517334"/>
                  <a:pt x="2005301" y="6487980"/>
                </a:cubicBezTo>
                <a:cubicBezTo>
                  <a:pt x="1705493" y="6458626"/>
                  <a:pt x="1730097" y="6509800"/>
                  <a:pt x="1479120" y="6487980"/>
                </a:cubicBezTo>
                <a:cubicBezTo>
                  <a:pt x="1228143" y="6466160"/>
                  <a:pt x="1194319" y="6498454"/>
                  <a:pt x="952939" y="6487980"/>
                </a:cubicBezTo>
                <a:cubicBezTo>
                  <a:pt x="711559" y="6477506"/>
                  <a:pt x="561887" y="6471624"/>
                  <a:pt x="176196" y="6487980"/>
                </a:cubicBezTo>
                <a:cubicBezTo>
                  <a:pt x="86594" y="6488018"/>
                  <a:pt x="-11254" y="6397233"/>
                  <a:pt x="0" y="6311784"/>
                </a:cubicBezTo>
                <a:cubicBezTo>
                  <a:pt x="-6646" y="6101685"/>
                  <a:pt x="-9292" y="5900604"/>
                  <a:pt x="0" y="5691408"/>
                </a:cubicBezTo>
                <a:cubicBezTo>
                  <a:pt x="9292" y="5482212"/>
                  <a:pt x="27346" y="5134777"/>
                  <a:pt x="0" y="4886964"/>
                </a:cubicBezTo>
                <a:cubicBezTo>
                  <a:pt x="-27346" y="4639151"/>
                  <a:pt x="-21947" y="4551576"/>
                  <a:pt x="0" y="4327944"/>
                </a:cubicBezTo>
                <a:cubicBezTo>
                  <a:pt x="21947" y="4104312"/>
                  <a:pt x="23400" y="3889686"/>
                  <a:pt x="0" y="3768924"/>
                </a:cubicBezTo>
                <a:cubicBezTo>
                  <a:pt x="-23400" y="3648162"/>
                  <a:pt x="5222" y="3273902"/>
                  <a:pt x="0" y="3087192"/>
                </a:cubicBezTo>
                <a:cubicBezTo>
                  <a:pt x="-5222" y="2900482"/>
                  <a:pt x="-7837" y="2605368"/>
                  <a:pt x="0" y="2282748"/>
                </a:cubicBezTo>
                <a:cubicBezTo>
                  <a:pt x="7837" y="1960128"/>
                  <a:pt x="-15058" y="1771113"/>
                  <a:pt x="0" y="1478304"/>
                </a:cubicBezTo>
                <a:cubicBezTo>
                  <a:pt x="15058" y="1185495"/>
                  <a:pt x="-2892" y="1158391"/>
                  <a:pt x="0" y="919284"/>
                </a:cubicBezTo>
                <a:cubicBezTo>
                  <a:pt x="2892" y="680177"/>
                  <a:pt x="-3871" y="468017"/>
                  <a:pt x="0" y="176196"/>
                </a:cubicBezTo>
                <a:close/>
              </a:path>
            </a:pathLst>
          </a:custGeom>
          <a:solidFill>
            <a:srgbClr val="EC7728">
              <a:alpha val="76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5317412">
                  <a:prstGeom prst="roundRect">
                    <a:avLst>
                      <a:gd name="adj" fmla="val 32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Operational Technology Infrastructure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B8E7222-610C-84BE-3701-6BB1C69AB74C}"/>
              </a:ext>
            </a:extLst>
          </p:cNvPr>
          <p:cNvSpPr/>
          <p:nvPr/>
        </p:nvSpPr>
        <p:spPr>
          <a:xfrm>
            <a:off x="8810746" y="9668470"/>
            <a:ext cx="6409986" cy="985886"/>
          </a:xfrm>
          <a:custGeom>
            <a:avLst/>
            <a:gdLst>
              <a:gd name="connsiteX0" fmla="*/ 0 w 6409986"/>
              <a:gd name="connsiteY0" fmla="*/ 164318 h 985886"/>
              <a:gd name="connsiteX1" fmla="*/ 164318 w 6409986"/>
              <a:gd name="connsiteY1" fmla="*/ 0 h 985886"/>
              <a:gd name="connsiteX2" fmla="*/ 6245668 w 6409986"/>
              <a:gd name="connsiteY2" fmla="*/ 0 h 985886"/>
              <a:gd name="connsiteX3" fmla="*/ 6409986 w 6409986"/>
              <a:gd name="connsiteY3" fmla="*/ 164318 h 985886"/>
              <a:gd name="connsiteX4" fmla="*/ 6409986 w 6409986"/>
              <a:gd name="connsiteY4" fmla="*/ 821568 h 985886"/>
              <a:gd name="connsiteX5" fmla="*/ 6245668 w 6409986"/>
              <a:gd name="connsiteY5" fmla="*/ 985886 h 985886"/>
              <a:gd name="connsiteX6" fmla="*/ 164318 w 6409986"/>
              <a:gd name="connsiteY6" fmla="*/ 985886 h 985886"/>
              <a:gd name="connsiteX7" fmla="*/ 0 w 6409986"/>
              <a:gd name="connsiteY7" fmla="*/ 821568 h 985886"/>
              <a:gd name="connsiteX8" fmla="*/ 0 w 6409986"/>
              <a:gd name="connsiteY8" fmla="*/ 164318 h 98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9986" h="985886" fill="none" extrusionOk="0">
                <a:moveTo>
                  <a:pt x="0" y="164318"/>
                </a:moveTo>
                <a:cubicBezTo>
                  <a:pt x="15723" y="73104"/>
                  <a:pt x="86636" y="-12513"/>
                  <a:pt x="164318" y="0"/>
                </a:cubicBezTo>
                <a:cubicBezTo>
                  <a:pt x="1260191" y="-97236"/>
                  <a:pt x="4243268" y="77060"/>
                  <a:pt x="6245668" y="0"/>
                </a:cubicBezTo>
                <a:cubicBezTo>
                  <a:pt x="6327408" y="9139"/>
                  <a:pt x="6414662" y="78703"/>
                  <a:pt x="6409986" y="164318"/>
                </a:cubicBezTo>
                <a:cubicBezTo>
                  <a:pt x="6361171" y="446355"/>
                  <a:pt x="6369611" y="737687"/>
                  <a:pt x="6409986" y="821568"/>
                </a:cubicBezTo>
                <a:cubicBezTo>
                  <a:pt x="6413594" y="916947"/>
                  <a:pt x="6335559" y="987425"/>
                  <a:pt x="6245668" y="985886"/>
                </a:cubicBezTo>
                <a:cubicBezTo>
                  <a:pt x="4137206" y="862149"/>
                  <a:pt x="1800011" y="982504"/>
                  <a:pt x="164318" y="985886"/>
                </a:cubicBezTo>
                <a:cubicBezTo>
                  <a:pt x="87931" y="996388"/>
                  <a:pt x="-17135" y="907767"/>
                  <a:pt x="0" y="821568"/>
                </a:cubicBezTo>
                <a:cubicBezTo>
                  <a:pt x="-56740" y="606420"/>
                  <a:pt x="-19793" y="447120"/>
                  <a:pt x="0" y="164318"/>
                </a:cubicBezTo>
                <a:close/>
              </a:path>
              <a:path w="6409986" h="985886" stroke="0" extrusionOk="0">
                <a:moveTo>
                  <a:pt x="0" y="164318"/>
                </a:moveTo>
                <a:cubicBezTo>
                  <a:pt x="-10736" y="74657"/>
                  <a:pt x="64847" y="-1873"/>
                  <a:pt x="164318" y="0"/>
                </a:cubicBezTo>
                <a:cubicBezTo>
                  <a:pt x="1062295" y="106307"/>
                  <a:pt x="5131444" y="145935"/>
                  <a:pt x="6245668" y="0"/>
                </a:cubicBezTo>
                <a:cubicBezTo>
                  <a:pt x="6338468" y="-5875"/>
                  <a:pt x="6399258" y="66942"/>
                  <a:pt x="6409986" y="164318"/>
                </a:cubicBezTo>
                <a:cubicBezTo>
                  <a:pt x="6391664" y="231486"/>
                  <a:pt x="6421061" y="730874"/>
                  <a:pt x="6409986" y="821568"/>
                </a:cubicBezTo>
                <a:cubicBezTo>
                  <a:pt x="6415562" y="912590"/>
                  <a:pt x="6339903" y="976572"/>
                  <a:pt x="6245668" y="985886"/>
                </a:cubicBezTo>
                <a:cubicBezTo>
                  <a:pt x="4647691" y="899915"/>
                  <a:pt x="1144213" y="822439"/>
                  <a:pt x="164318" y="985886"/>
                </a:cubicBezTo>
                <a:cubicBezTo>
                  <a:pt x="88370" y="990800"/>
                  <a:pt x="-640" y="919598"/>
                  <a:pt x="0" y="821568"/>
                </a:cubicBezTo>
                <a:cubicBezTo>
                  <a:pt x="-42938" y="540423"/>
                  <a:pt x="-43466" y="445842"/>
                  <a:pt x="0" y="16431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2732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Standard Frameworks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Mapping Engine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243E1DB-B43C-66D1-D15F-DADF2E5EE21F}"/>
              </a:ext>
            </a:extLst>
          </p:cNvPr>
          <p:cNvSpPr/>
          <p:nvPr/>
        </p:nvSpPr>
        <p:spPr>
          <a:xfrm>
            <a:off x="9628918" y="9693514"/>
            <a:ext cx="5513867" cy="539190"/>
          </a:xfrm>
          <a:prstGeom prst="roundRect">
            <a:avLst/>
          </a:prstGeom>
          <a:solidFill>
            <a:srgbClr val="00B0F0"/>
          </a:solidFill>
          <a:ln>
            <a:extLst>
              <a:ext uri="{C807C97D-BFC1-408E-A445-0C87EB9F89A2}">
                <ask:lineSketchStyleProps xmlns:ask="http://schemas.microsoft.com/office/drawing/2018/sketchyshapes" sd="2163779467">
                  <a:custGeom>
                    <a:avLst/>
                    <a:gdLst>
                      <a:gd name="connsiteX0" fmla="*/ 0 w 5513867"/>
                      <a:gd name="connsiteY0" fmla="*/ 89867 h 539190"/>
                      <a:gd name="connsiteX1" fmla="*/ 89867 w 5513867"/>
                      <a:gd name="connsiteY1" fmla="*/ 0 h 539190"/>
                      <a:gd name="connsiteX2" fmla="*/ 5424000 w 5513867"/>
                      <a:gd name="connsiteY2" fmla="*/ 0 h 539190"/>
                      <a:gd name="connsiteX3" fmla="*/ 5513867 w 5513867"/>
                      <a:gd name="connsiteY3" fmla="*/ 89867 h 539190"/>
                      <a:gd name="connsiteX4" fmla="*/ 5513867 w 5513867"/>
                      <a:gd name="connsiteY4" fmla="*/ 449323 h 539190"/>
                      <a:gd name="connsiteX5" fmla="*/ 5424000 w 5513867"/>
                      <a:gd name="connsiteY5" fmla="*/ 539190 h 539190"/>
                      <a:gd name="connsiteX6" fmla="*/ 89867 w 5513867"/>
                      <a:gd name="connsiteY6" fmla="*/ 539190 h 539190"/>
                      <a:gd name="connsiteX7" fmla="*/ 0 w 5513867"/>
                      <a:gd name="connsiteY7" fmla="*/ 449323 h 539190"/>
                      <a:gd name="connsiteX8" fmla="*/ 0 w 5513867"/>
                      <a:gd name="connsiteY8" fmla="*/ 89867 h 53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513867" h="539190" fill="none" extrusionOk="0">
                        <a:moveTo>
                          <a:pt x="0" y="89867"/>
                        </a:moveTo>
                        <a:cubicBezTo>
                          <a:pt x="-6317" y="46219"/>
                          <a:pt x="35950" y="4500"/>
                          <a:pt x="89867" y="0"/>
                        </a:cubicBezTo>
                        <a:cubicBezTo>
                          <a:pt x="1363049" y="-75092"/>
                          <a:pt x="3035172" y="-161321"/>
                          <a:pt x="5424000" y="0"/>
                        </a:cubicBezTo>
                        <a:cubicBezTo>
                          <a:pt x="5470828" y="-977"/>
                          <a:pt x="5515890" y="32541"/>
                          <a:pt x="5513867" y="89867"/>
                        </a:cubicBezTo>
                        <a:cubicBezTo>
                          <a:pt x="5512365" y="186416"/>
                          <a:pt x="5509493" y="396123"/>
                          <a:pt x="5513867" y="449323"/>
                        </a:cubicBezTo>
                        <a:cubicBezTo>
                          <a:pt x="5522568" y="501907"/>
                          <a:pt x="5474082" y="545493"/>
                          <a:pt x="5424000" y="539190"/>
                        </a:cubicBezTo>
                        <a:cubicBezTo>
                          <a:pt x="4327791" y="547497"/>
                          <a:pt x="783791" y="372993"/>
                          <a:pt x="89867" y="539190"/>
                        </a:cubicBezTo>
                        <a:cubicBezTo>
                          <a:pt x="39506" y="540582"/>
                          <a:pt x="320" y="504037"/>
                          <a:pt x="0" y="449323"/>
                        </a:cubicBezTo>
                        <a:cubicBezTo>
                          <a:pt x="21597" y="403791"/>
                          <a:pt x="-10865" y="250992"/>
                          <a:pt x="0" y="89867"/>
                        </a:cubicBezTo>
                        <a:close/>
                      </a:path>
                      <a:path w="5513867" h="539190" stroke="0" extrusionOk="0">
                        <a:moveTo>
                          <a:pt x="0" y="89867"/>
                        </a:moveTo>
                        <a:cubicBezTo>
                          <a:pt x="541" y="41232"/>
                          <a:pt x="40057" y="4992"/>
                          <a:pt x="89867" y="0"/>
                        </a:cubicBezTo>
                        <a:cubicBezTo>
                          <a:pt x="1922538" y="142395"/>
                          <a:pt x="3660616" y="-70360"/>
                          <a:pt x="5424000" y="0"/>
                        </a:cubicBezTo>
                        <a:cubicBezTo>
                          <a:pt x="5476095" y="-1885"/>
                          <a:pt x="5511636" y="37270"/>
                          <a:pt x="5513867" y="89867"/>
                        </a:cubicBezTo>
                        <a:cubicBezTo>
                          <a:pt x="5514222" y="128189"/>
                          <a:pt x="5538260" y="368735"/>
                          <a:pt x="5513867" y="449323"/>
                        </a:cubicBezTo>
                        <a:cubicBezTo>
                          <a:pt x="5517215" y="506565"/>
                          <a:pt x="5474629" y="543734"/>
                          <a:pt x="5424000" y="539190"/>
                        </a:cubicBezTo>
                        <a:cubicBezTo>
                          <a:pt x="3694968" y="501697"/>
                          <a:pt x="2596811" y="568393"/>
                          <a:pt x="89867" y="539190"/>
                        </a:cubicBezTo>
                        <a:cubicBezTo>
                          <a:pt x="34500" y="537013"/>
                          <a:pt x="6563" y="499607"/>
                          <a:pt x="0" y="449323"/>
                        </a:cubicBezTo>
                        <a:cubicBezTo>
                          <a:pt x="-8519" y="295783"/>
                          <a:pt x="13555" y="252783"/>
                          <a:pt x="0" y="8986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MITRE CAPEC → MITRE CWE → NIST NVD CVE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9B82891-101C-5B8C-3E94-06FAF737C00E}"/>
              </a:ext>
            </a:extLst>
          </p:cNvPr>
          <p:cNvSpPr/>
          <p:nvPr/>
        </p:nvSpPr>
        <p:spPr>
          <a:xfrm>
            <a:off x="10001491" y="10293794"/>
            <a:ext cx="4559102" cy="322408"/>
          </a:xfrm>
          <a:prstGeom prst="roundRect">
            <a:avLst/>
          </a:prstGeom>
          <a:solidFill>
            <a:srgbClr val="00B0F0"/>
          </a:solidFill>
          <a:ln>
            <a:extLst>
              <a:ext uri="{C807C97D-BFC1-408E-A445-0C87EB9F89A2}">
                <ask:lineSketchStyleProps xmlns:ask="http://schemas.microsoft.com/office/drawing/2018/sketchyshapes" sd="3792625166">
                  <a:custGeom>
                    <a:avLst/>
                    <a:gdLst>
                      <a:gd name="connsiteX0" fmla="*/ 0 w 4559102"/>
                      <a:gd name="connsiteY0" fmla="*/ 53736 h 322408"/>
                      <a:gd name="connsiteX1" fmla="*/ 53736 w 4559102"/>
                      <a:gd name="connsiteY1" fmla="*/ 0 h 322408"/>
                      <a:gd name="connsiteX2" fmla="*/ 4505366 w 4559102"/>
                      <a:gd name="connsiteY2" fmla="*/ 0 h 322408"/>
                      <a:gd name="connsiteX3" fmla="*/ 4559102 w 4559102"/>
                      <a:gd name="connsiteY3" fmla="*/ 53736 h 322408"/>
                      <a:gd name="connsiteX4" fmla="*/ 4559102 w 4559102"/>
                      <a:gd name="connsiteY4" fmla="*/ 268672 h 322408"/>
                      <a:gd name="connsiteX5" fmla="*/ 4505366 w 4559102"/>
                      <a:gd name="connsiteY5" fmla="*/ 322408 h 322408"/>
                      <a:gd name="connsiteX6" fmla="*/ 53736 w 4559102"/>
                      <a:gd name="connsiteY6" fmla="*/ 322408 h 322408"/>
                      <a:gd name="connsiteX7" fmla="*/ 0 w 4559102"/>
                      <a:gd name="connsiteY7" fmla="*/ 268672 h 322408"/>
                      <a:gd name="connsiteX8" fmla="*/ 0 w 4559102"/>
                      <a:gd name="connsiteY8" fmla="*/ 53736 h 322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59102" h="322408" fill="none" extrusionOk="0">
                        <a:moveTo>
                          <a:pt x="0" y="53736"/>
                        </a:moveTo>
                        <a:cubicBezTo>
                          <a:pt x="4551" y="23002"/>
                          <a:pt x="20977" y="-192"/>
                          <a:pt x="53736" y="0"/>
                        </a:cubicBezTo>
                        <a:cubicBezTo>
                          <a:pt x="1423630" y="33985"/>
                          <a:pt x="3252131" y="-41625"/>
                          <a:pt x="4505366" y="0"/>
                        </a:cubicBezTo>
                        <a:cubicBezTo>
                          <a:pt x="4537315" y="-3119"/>
                          <a:pt x="4553762" y="26060"/>
                          <a:pt x="4559102" y="53736"/>
                        </a:cubicBezTo>
                        <a:cubicBezTo>
                          <a:pt x="4548262" y="147824"/>
                          <a:pt x="4558883" y="210406"/>
                          <a:pt x="4559102" y="268672"/>
                        </a:cubicBezTo>
                        <a:cubicBezTo>
                          <a:pt x="4556494" y="302379"/>
                          <a:pt x="4529677" y="324429"/>
                          <a:pt x="4505366" y="322408"/>
                        </a:cubicBezTo>
                        <a:cubicBezTo>
                          <a:pt x="4007981" y="287644"/>
                          <a:pt x="2051663" y="192793"/>
                          <a:pt x="53736" y="322408"/>
                        </a:cubicBezTo>
                        <a:cubicBezTo>
                          <a:pt x="21314" y="325718"/>
                          <a:pt x="-2704" y="296057"/>
                          <a:pt x="0" y="268672"/>
                        </a:cubicBezTo>
                        <a:cubicBezTo>
                          <a:pt x="-7721" y="198115"/>
                          <a:pt x="15803" y="109590"/>
                          <a:pt x="0" y="53736"/>
                        </a:cubicBezTo>
                        <a:close/>
                      </a:path>
                      <a:path w="4559102" h="322408" stroke="0" extrusionOk="0">
                        <a:moveTo>
                          <a:pt x="0" y="53736"/>
                        </a:moveTo>
                        <a:cubicBezTo>
                          <a:pt x="11" y="23621"/>
                          <a:pt x="26855" y="-3147"/>
                          <a:pt x="53736" y="0"/>
                        </a:cubicBezTo>
                        <a:cubicBezTo>
                          <a:pt x="1140541" y="-151532"/>
                          <a:pt x="2651540" y="-46662"/>
                          <a:pt x="4505366" y="0"/>
                        </a:cubicBezTo>
                        <a:cubicBezTo>
                          <a:pt x="4540442" y="-587"/>
                          <a:pt x="4561308" y="25795"/>
                          <a:pt x="4559102" y="53736"/>
                        </a:cubicBezTo>
                        <a:cubicBezTo>
                          <a:pt x="4558077" y="156009"/>
                          <a:pt x="4542821" y="181288"/>
                          <a:pt x="4559102" y="268672"/>
                        </a:cubicBezTo>
                        <a:cubicBezTo>
                          <a:pt x="4559330" y="298669"/>
                          <a:pt x="4537933" y="320968"/>
                          <a:pt x="4505366" y="322408"/>
                        </a:cubicBezTo>
                        <a:cubicBezTo>
                          <a:pt x="2335645" y="153557"/>
                          <a:pt x="1915273" y="335081"/>
                          <a:pt x="53736" y="322408"/>
                        </a:cubicBezTo>
                        <a:cubicBezTo>
                          <a:pt x="22990" y="322203"/>
                          <a:pt x="732" y="298582"/>
                          <a:pt x="0" y="268672"/>
                        </a:cubicBezTo>
                        <a:cubicBezTo>
                          <a:pt x="-17995" y="194421"/>
                          <a:pt x="-8234" y="91383"/>
                          <a:pt x="0" y="537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OWASP TOP 10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2CD370-88AF-C510-EAD0-9D968804D0B9}"/>
              </a:ext>
            </a:extLst>
          </p:cNvPr>
          <p:cNvCxnSpPr>
            <a:cxnSpLocks/>
          </p:cNvCxnSpPr>
          <p:nvPr/>
        </p:nvCxnSpPr>
        <p:spPr>
          <a:xfrm>
            <a:off x="13240352" y="10987427"/>
            <a:ext cx="9645" cy="34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D847ADA-CB50-7928-641A-16BB012240B8}"/>
              </a:ext>
            </a:extLst>
          </p:cNvPr>
          <p:cNvSpPr/>
          <p:nvPr/>
        </p:nvSpPr>
        <p:spPr>
          <a:xfrm>
            <a:off x="3420789" y="9029700"/>
            <a:ext cx="4762499" cy="1427512"/>
          </a:xfrm>
          <a:custGeom>
            <a:avLst/>
            <a:gdLst>
              <a:gd name="connsiteX0" fmla="*/ 0 w 4762499"/>
              <a:gd name="connsiteY0" fmla="*/ 237923 h 1427512"/>
              <a:gd name="connsiteX1" fmla="*/ 237923 w 4762499"/>
              <a:gd name="connsiteY1" fmla="*/ 0 h 1427512"/>
              <a:gd name="connsiteX2" fmla="*/ 4524576 w 4762499"/>
              <a:gd name="connsiteY2" fmla="*/ 0 h 1427512"/>
              <a:gd name="connsiteX3" fmla="*/ 4762499 w 4762499"/>
              <a:gd name="connsiteY3" fmla="*/ 237923 h 1427512"/>
              <a:gd name="connsiteX4" fmla="*/ 4762499 w 4762499"/>
              <a:gd name="connsiteY4" fmla="*/ 1189589 h 1427512"/>
              <a:gd name="connsiteX5" fmla="*/ 4524576 w 4762499"/>
              <a:gd name="connsiteY5" fmla="*/ 1427512 h 1427512"/>
              <a:gd name="connsiteX6" fmla="*/ 237923 w 4762499"/>
              <a:gd name="connsiteY6" fmla="*/ 1427512 h 1427512"/>
              <a:gd name="connsiteX7" fmla="*/ 0 w 4762499"/>
              <a:gd name="connsiteY7" fmla="*/ 1189589 h 1427512"/>
              <a:gd name="connsiteX8" fmla="*/ 0 w 4762499"/>
              <a:gd name="connsiteY8" fmla="*/ 237923 h 142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2499" h="1427512" fill="none" extrusionOk="0">
                <a:moveTo>
                  <a:pt x="0" y="237923"/>
                </a:moveTo>
                <a:cubicBezTo>
                  <a:pt x="-10134" y="107561"/>
                  <a:pt x="107272" y="21795"/>
                  <a:pt x="237923" y="0"/>
                </a:cubicBezTo>
                <a:cubicBezTo>
                  <a:pt x="2162652" y="89415"/>
                  <a:pt x="3869483" y="22907"/>
                  <a:pt x="4524576" y="0"/>
                </a:cubicBezTo>
                <a:cubicBezTo>
                  <a:pt x="4660333" y="7585"/>
                  <a:pt x="4747687" y="110222"/>
                  <a:pt x="4762499" y="237923"/>
                </a:cubicBezTo>
                <a:cubicBezTo>
                  <a:pt x="4760577" y="474913"/>
                  <a:pt x="4817751" y="767852"/>
                  <a:pt x="4762499" y="1189589"/>
                </a:cubicBezTo>
                <a:cubicBezTo>
                  <a:pt x="4777109" y="1336502"/>
                  <a:pt x="4655234" y="1425153"/>
                  <a:pt x="4524576" y="1427512"/>
                </a:cubicBezTo>
                <a:cubicBezTo>
                  <a:pt x="2434306" y="1538586"/>
                  <a:pt x="2116018" y="1289210"/>
                  <a:pt x="237923" y="1427512"/>
                </a:cubicBezTo>
                <a:cubicBezTo>
                  <a:pt x="115114" y="1424883"/>
                  <a:pt x="-8989" y="1306393"/>
                  <a:pt x="0" y="1189589"/>
                </a:cubicBezTo>
                <a:cubicBezTo>
                  <a:pt x="28307" y="1034541"/>
                  <a:pt x="10422" y="337584"/>
                  <a:pt x="0" y="237923"/>
                </a:cubicBezTo>
                <a:close/>
              </a:path>
              <a:path w="4762499" h="1427512" stroke="0" extrusionOk="0">
                <a:moveTo>
                  <a:pt x="0" y="237923"/>
                </a:moveTo>
                <a:cubicBezTo>
                  <a:pt x="3711" y="83976"/>
                  <a:pt x="121086" y="-13002"/>
                  <a:pt x="237923" y="0"/>
                </a:cubicBezTo>
                <a:cubicBezTo>
                  <a:pt x="1549775" y="72184"/>
                  <a:pt x="2932618" y="-159999"/>
                  <a:pt x="4524576" y="0"/>
                </a:cubicBezTo>
                <a:cubicBezTo>
                  <a:pt x="4657509" y="-23643"/>
                  <a:pt x="4754449" y="108902"/>
                  <a:pt x="4762499" y="237923"/>
                </a:cubicBezTo>
                <a:cubicBezTo>
                  <a:pt x="4795132" y="457383"/>
                  <a:pt x="4796416" y="865115"/>
                  <a:pt x="4762499" y="1189589"/>
                </a:cubicBezTo>
                <a:cubicBezTo>
                  <a:pt x="4739328" y="1322306"/>
                  <a:pt x="4651951" y="1429768"/>
                  <a:pt x="4524576" y="1427512"/>
                </a:cubicBezTo>
                <a:cubicBezTo>
                  <a:pt x="2868857" y="1442963"/>
                  <a:pt x="1663623" y="1532369"/>
                  <a:pt x="237923" y="1427512"/>
                </a:cubicBezTo>
                <a:cubicBezTo>
                  <a:pt x="107655" y="1453767"/>
                  <a:pt x="6906" y="1344965"/>
                  <a:pt x="0" y="1189589"/>
                </a:cubicBezTo>
                <a:cubicBezTo>
                  <a:pt x="84891" y="1067432"/>
                  <a:pt x="-83792" y="621927"/>
                  <a:pt x="0" y="23792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Network Mapping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(Representation of Network as Graph)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FB18805-C6B0-9641-E1AC-87975C93B9E3}"/>
              </a:ext>
            </a:extLst>
          </p:cNvPr>
          <p:cNvSpPr/>
          <p:nvPr/>
        </p:nvSpPr>
        <p:spPr>
          <a:xfrm>
            <a:off x="3357004" y="10718856"/>
            <a:ext cx="2521357" cy="3211465"/>
          </a:xfrm>
          <a:custGeom>
            <a:avLst/>
            <a:gdLst>
              <a:gd name="connsiteX0" fmla="*/ 0 w 2521357"/>
              <a:gd name="connsiteY0" fmla="*/ 420235 h 3211465"/>
              <a:gd name="connsiteX1" fmla="*/ 420235 w 2521357"/>
              <a:gd name="connsiteY1" fmla="*/ 0 h 3211465"/>
              <a:gd name="connsiteX2" fmla="*/ 2101122 w 2521357"/>
              <a:gd name="connsiteY2" fmla="*/ 0 h 3211465"/>
              <a:gd name="connsiteX3" fmla="*/ 2521357 w 2521357"/>
              <a:gd name="connsiteY3" fmla="*/ 420235 h 3211465"/>
              <a:gd name="connsiteX4" fmla="*/ 2521357 w 2521357"/>
              <a:gd name="connsiteY4" fmla="*/ 2791230 h 3211465"/>
              <a:gd name="connsiteX5" fmla="*/ 2101122 w 2521357"/>
              <a:gd name="connsiteY5" fmla="*/ 3211465 h 3211465"/>
              <a:gd name="connsiteX6" fmla="*/ 420235 w 2521357"/>
              <a:gd name="connsiteY6" fmla="*/ 3211465 h 3211465"/>
              <a:gd name="connsiteX7" fmla="*/ 0 w 2521357"/>
              <a:gd name="connsiteY7" fmla="*/ 2791230 h 3211465"/>
              <a:gd name="connsiteX8" fmla="*/ 0 w 2521357"/>
              <a:gd name="connsiteY8" fmla="*/ 420235 h 321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1357" h="3211465" fill="none" extrusionOk="0">
                <a:moveTo>
                  <a:pt x="0" y="420235"/>
                </a:moveTo>
                <a:cubicBezTo>
                  <a:pt x="-5088" y="163072"/>
                  <a:pt x="150524" y="13447"/>
                  <a:pt x="420235" y="0"/>
                </a:cubicBezTo>
                <a:cubicBezTo>
                  <a:pt x="1076908" y="8029"/>
                  <a:pt x="1868329" y="-72420"/>
                  <a:pt x="2101122" y="0"/>
                </a:cubicBezTo>
                <a:cubicBezTo>
                  <a:pt x="2326189" y="-15171"/>
                  <a:pt x="2520319" y="198220"/>
                  <a:pt x="2521357" y="420235"/>
                </a:cubicBezTo>
                <a:cubicBezTo>
                  <a:pt x="2512843" y="1262406"/>
                  <a:pt x="2598774" y="1861200"/>
                  <a:pt x="2521357" y="2791230"/>
                </a:cubicBezTo>
                <a:cubicBezTo>
                  <a:pt x="2521781" y="3049789"/>
                  <a:pt x="2321818" y="3193989"/>
                  <a:pt x="2101122" y="3211465"/>
                </a:cubicBezTo>
                <a:cubicBezTo>
                  <a:pt x="1806618" y="3071596"/>
                  <a:pt x="732926" y="3226266"/>
                  <a:pt x="420235" y="3211465"/>
                </a:cubicBezTo>
                <a:cubicBezTo>
                  <a:pt x="162124" y="3196409"/>
                  <a:pt x="-2665" y="3027307"/>
                  <a:pt x="0" y="2791230"/>
                </a:cubicBezTo>
                <a:cubicBezTo>
                  <a:pt x="115678" y="1732436"/>
                  <a:pt x="-101146" y="1570985"/>
                  <a:pt x="0" y="420235"/>
                </a:cubicBezTo>
                <a:close/>
              </a:path>
              <a:path w="2521357" h="3211465" stroke="0" extrusionOk="0">
                <a:moveTo>
                  <a:pt x="0" y="420235"/>
                </a:moveTo>
                <a:cubicBezTo>
                  <a:pt x="-5668" y="187524"/>
                  <a:pt x="180616" y="-26422"/>
                  <a:pt x="420235" y="0"/>
                </a:cubicBezTo>
                <a:cubicBezTo>
                  <a:pt x="1047162" y="-48520"/>
                  <a:pt x="1532687" y="80810"/>
                  <a:pt x="2101122" y="0"/>
                </a:cubicBezTo>
                <a:cubicBezTo>
                  <a:pt x="2328706" y="-3106"/>
                  <a:pt x="2525900" y="150403"/>
                  <a:pt x="2521357" y="420235"/>
                </a:cubicBezTo>
                <a:cubicBezTo>
                  <a:pt x="2617678" y="1050752"/>
                  <a:pt x="2499601" y="1725733"/>
                  <a:pt x="2521357" y="2791230"/>
                </a:cubicBezTo>
                <a:cubicBezTo>
                  <a:pt x="2550884" y="3012089"/>
                  <a:pt x="2369549" y="3226467"/>
                  <a:pt x="2101122" y="3211465"/>
                </a:cubicBezTo>
                <a:cubicBezTo>
                  <a:pt x="1295043" y="3220096"/>
                  <a:pt x="968343" y="3318316"/>
                  <a:pt x="420235" y="3211465"/>
                </a:cubicBezTo>
                <a:cubicBezTo>
                  <a:pt x="185313" y="3208087"/>
                  <a:pt x="13022" y="3059799"/>
                  <a:pt x="0" y="2791230"/>
                </a:cubicBezTo>
                <a:cubicBezTo>
                  <a:pt x="-46545" y="2063677"/>
                  <a:pt x="-139847" y="738869"/>
                  <a:pt x="0" y="420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750058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HMI-SCADA/IED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Log Analysis</a:t>
            </a:r>
            <a:endParaRPr lang="en-US" sz="9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BAD9372-B4D6-6CB9-7732-08BC1782FA1F}"/>
              </a:ext>
            </a:extLst>
          </p:cNvPr>
          <p:cNvSpPr/>
          <p:nvPr/>
        </p:nvSpPr>
        <p:spPr>
          <a:xfrm>
            <a:off x="6183629" y="10654356"/>
            <a:ext cx="1995852" cy="3275965"/>
          </a:xfrm>
          <a:custGeom>
            <a:avLst/>
            <a:gdLst>
              <a:gd name="connsiteX0" fmla="*/ 0 w 1995852"/>
              <a:gd name="connsiteY0" fmla="*/ 154858 h 3275965"/>
              <a:gd name="connsiteX1" fmla="*/ 154858 w 1995852"/>
              <a:gd name="connsiteY1" fmla="*/ 0 h 3275965"/>
              <a:gd name="connsiteX2" fmla="*/ 1840994 w 1995852"/>
              <a:gd name="connsiteY2" fmla="*/ 0 h 3275965"/>
              <a:gd name="connsiteX3" fmla="*/ 1995852 w 1995852"/>
              <a:gd name="connsiteY3" fmla="*/ 154858 h 3275965"/>
              <a:gd name="connsiteX4" fmla="*/ 1995852 w 1995852"/>
              <a:gd name="connsiteY4" fmla="*/ 3121107 h 3275965"/>
              <a:gd name="connsiteX5" fmla="*/ 1840994 w 1995852"/>
              <a:gd name="connsiteY5" fmla="*/ 3275965 h 3275965"/>
              <a:gd name="connsiteX6" fmla="*/ 154858 w 1995852"/>
              <a:gd name="connsiteY6" fmla="*/ 3275965 h 3275965"/>
              <a:gd name="connsiteX7" fmla="*/ 0 w 1995852"/>
              <a:gd name="connsiteY7" fmla="*/ 3121107 h 3275965"/>
              <a:gd name="connsiteX8" fmla="*/ 0 w 1995852"/>
              <a:gd name="connsiteY8" fmla="*/ 154858 h 327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852" h="3275965" fill="none" extrusionOk="0">
                <a:moveTo>
                  <a:pt x="0" y="154858"/>
                </a:moveTo>
                <a:cubicBezTo>
                  <a:pt x="-3664" y="68768"/>
                  <a:pt x="52687" y="1482"/>
                  <a:pt x="154858" y="0"/>
                </a:cubicBezTo>
                <a:cubicBezTo>
                  <a:pt x="831907" y="-140098"/>
                  <a:pt x="1108204" y="-67683"/>
                  <a:pt x="1840994" y="0"/>
                </a:cubicBezTo>
                <a:cubicBezTo>
                  <a:pt x="1925933" y="-8455"/>
                  <a:pt x="1987815" y="65301"/>
                  <a:pt x="1995852" y="154858"/>
                </a:cubicBezTo>
                <a:cubicBezTo>
                  <a:pt x="1914515" y="535590"/>
                  <a:pt x="2022702" y="2591799"/>
                  <a:pt x="1995852" y="3121107"/>
                </a:cubicBezTo>
                <a:cubicBezTo>
                  <a:pt x="1989901" y="3194266"/>
                  <a:pt x="1926185" y="3281355"/>
                  <a:pt x="1840994" y="3275965"/>
                </a:cubicBezTo>
                <a:cubicBezTo>
                  <a:pt x="1397723" y="3332845"/>
                  <a:pt x="530953" y="3338775"/>
                  <a:pt x="154858" y="3275965"/>
                </a:cubicBezTo>
                <a:cubicBezTo>
                  <a:pt x="70539" y="3274429"/>
                  <a:pt x="-5058" y="3207871"/>
                  <a:pt x="0" y="3121107"/>
                </a:cubicBezTo>
                <a:cubicBezTo>
                  <a:pt x="51434" y="2388543"/>
                  <a:pt x="-37191" y="1133145"/>
                  <a:pt x="0" y="154858"/>
                </a:cubicBezTo>
                <a:close/>
              </a:path>
              <a:path w="1995852" h="3275965" stroke="0" extrusionOk="0">
                <a:moveTo>
                  <a:pt x="0" y="154858"/>
                </a:moveTo>
                <a:cubicBezTo>
                  <a:pt x="3226" y="61959"/>
                  <a:pt x="62200" y="-1176"/>
                  <a:pt x="154858" y="0"/>
                </a:cubicBezTo>
                <a:cubicBezTo>
                  <a:pt x="879347" y="-118009"/>
                  <a:pt x="1152381" y="29639"/>
                  <a:pt x="1840994" y="0"/>
                </a:cubicBezTo>
                <a:cubicBezTo>
                  <a:pt x="1929261" y="-2497"/>
                  <a:pt x="1987979" y="71804"/>
                  <a:pt x="1995852" y="154858"/>
                </a:cubicBezTo>
                <a:cubicBezTo>
                  <a:pt x="1936499" y="699398"/>
                  <a:pt x="1969969" y="2731057"/>
                  <a:pt x="1995852" y="3121107"/>
                </a:cubicBezTo>
                <a:cubicBezTo>
                  <a:pt x="2001147" y="3200976"/>
                  <a:pt x="1921237" y="3287990"/>
                  <a:pt x="1840994" y="3275965"/>
                </a:cubicBezTo>
                <a:cubicBezTo>
                  <a:pt x="1483679" y="3402066"/>
                  <a:pt x="380045" y="3145488"/>
                  <a:pt x="154858" y="3275965"/>
                </a:cubicBezTo>
                <a:cubicBezTo>
                  <a:pt x="66220" y="3277412"/>
                  <a:pt x="-11099" y="3193861"/>
                  <a:pt x="0" y="3121107"/>
                </a:cubicBezTo>
                <a:cubicBezTo>
                  <a:pt x="-34741" y="1722725"/>
                  <a:pt x="120099" y="932571"/>
                  <a:pt x="0" y="15485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8414729">
                  <a:prstGeom prst="roundRect">
                    <a:avLst>
                      <a:gd name="adj" fmla="val 775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EV CS/GS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Log Analysis</a:t>
            </a:r>
            <a:endParaRPr lang="en-US" sz="7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35A4144-603F-10DC-5CC8-40291E525B3C}"/>
              </a:ext>
            </a:extLst>
          </p:cNvPr>
          <p:cNvCxnSpPr>
            <a:cxnSpLocks/>
            <a:stCxn id="30" idx="0"/>
            <a:endCxn id="52" idx="3"/>
          </p:cNvCxnSpPr>
          <p:nvPr/>
        </p:nvCxnSpPr>
        <p:spPr>
          <a:xfrm rot="16200000" flipV="1">
            <a:off x="10990315" y="7280375"/>
            <a:ext cx="766610" cy="128424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2FE617D-5CA9-5249-FC27-10A652EFB47A}"/>
              </a:ext>
            </a:extLst>
          </p:cNvPr>
          <p:cNvCxnSpPr>
            <a:cxnSpLocks/>
            <a:stCxn id="17" idx="1"/>
            <a:endCxn id="52" idx="4"/>
          </p:cNvCxnSpPr>
          <p:nvPr/>
        </p:nvCxnSpPr>
        <p:spPr>
          <a:xfrm rot="10800000">
            <a:off x="11560129" y="6903812"/>
            <a:ext cx="4686595" cy="4099879"/>
          </a:xfrm>
          <a:prstGeom prst="bentConnector3">
            <a:avLst>
              <a:gd name="adj1" fmla="val 12333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F6E240-E0A6-04C6-C022-60EE029691A5}"/>
              </a:ext>
            </a:extLst>
          </p:cNvPr>
          <p:cNvCxnSpPr>
            <a:cxnSpLocks/>
            <a:stCxn id="31" idx="0"/>
            <a:endCxn id="52" idx="2"/>
          </p:cNvCxnSpPr>
          <p:nvPr/>
        </p:nvCxnSpPr>
        <p:spPr>
          <a:xfrm rot="5400000" flipH="1" flipV="1">
            <a:off x="7468938" y="5251853"/>
            <a:ext cx="781975" cy="408589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D705B654-7559-745C-9D65-FC218687CA03}"/>
              </a:ext>
            </a:extLst>
          </p:cNvPr>
          <p:cNvSpPr/>
          <p:nvPr/>
        </p:nvSpPr>
        <p:spPr>
          <a:xfrm>
            <a:off x="9902871" y="6268431"/>
            <a:ext cx="1657257" cy="1270759"/>
          </a:xfrm>
          <a:custGeom>
            <a:avLst/>
            <a:gdLst>
              <a:gd name="connsiteX0" fmla="*/ 0 w 1657257"/>
              <a:gd name="connsiteY0" fmla="*/ 211835 h 1270759"/>
              <a:gd name="connsiteX1" fmla="*/ 828628 w 1657257"/>
              <a:gd name="connsiteY1" fmla="*/ 0 h 1270759"/>
              <a:gd name="connsiteX2" fmla="*/ 1657257 w 1657257"/>
              <a:gd name="connsiteY2" fmla="*/ 211835 h 1270759"/>
              <a:gd name="connsiteX3" fmla="*/ 1657257 w 1657257"/>
              <a:gd name="connsiteY3" fmla="*/ 1058923 h 1270759"/>
              <a:gd name="connsiteX4" fmla="*/ 828628 w 1657257"/>
              <a:gd name="connsiteY4" fmla="*/ 1270759 h 1270759"/>
              <a:gd name="connsiteX5" fmla="*/ 0 w 1657257"/>
              <a:gd name="connsiteY5" fmla="*/ 1058923 h 1270759"/>
              <a:gd name="connsiteX6" fmla="*/ 0 w 1657257"/>
              <a:gd name="connsiteY6" fmla="*/ 211835 h 1270759"/>
              <a:gd name="connsiteX0" fmla="*/ 1657257 w 1657257"/>
              <a:gd name="connsiteY0" fmla="*/ 211835 h 1270759"/>
              <a:gd name="connsiteX1" fmla="*/ 828628 w 1657257"/>
              <a:gd name="connsiteY1" fmla="*/ 423671 h 1270759"/>
              <a:gd name="connsiteX2" fmla="*/ 0 w 1657257"/>
              <a:gd name="connsiteY2" fmla="*/ 211835 h 1270759"/>
              <a:gd name="connsiteX0" fmla="*/ 0 w 1657257"/>
              <a:gd name="connsiteY0" fmla="*/ 211835 h 1270759"/>
              <a:gd name="connsiteX1" fmla="*/ 828628 w 1657257"/>
              <a:gd name="connsiteY1" fmla="*/ 0 h 1270759"/>
              <a:gd name="connsiteX2" fmla="*/ 1657257 w 1657257"/>
              <a:gd name="connsiteY2" fmla="*/ 211835 h 1270759"/>
              <a:gd name="connsiteX3" fmla="*/ 1657257 w 1657257"/>
              <a:gd name="connsiteY3" fmla="*/ 1058923 h 1270759"/>
              <a:gd name="connsiteX4" fmla="*/ 828628 w 1657257"/>
              <a:gd name="connsiteY4" fmla="*/ 1270759 h 1270759"/>
              <a:gd name="connsiteX5" fmla="*/ 0 w 1657257"/>
              <a:gd name="connsiteY5" fmla="*/ 1058923 h 1270759"/>
              <a:gd name="connsiteX6" fmla="*/ 0 w 1657257"/>
              <a:gd name="connsiteY6" fmla="*/ 211835 h 127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7257" h="1270759" stroke="0" extrusionOk="0">
                <a:moveTo>
                  <a:pt x="0" y="211835"/>
                </a:moveTo>
                <a:cubicBezTo>
                  <a:pt x="3145" y="88691"/>
                  <a:pt x="429335" y="-5246"/>
                  <a:pt x="828628" y="0"/>
                </a:cubicBezTo>
                <a:cubicBezTo>
                  <a:pt x="1283819" y="7519"/>
                  <a:pt x="1637899" y="92779"/>
                  <a:pt x="1657257" y="211835"/>
                </a:cubicBezTo>
                <a:cubicBezTo>
                  <a:pt x="1719550" y="433479"/>
                  <a:pt x="1694250" y="701621"/>
                  <a:pt x="1657257" y="1058923"/>
                </a:cubicBezTo>
                <a:cubicBezTo>
                  <a:pt x="1616121" y="1204111"/>
                  <a:pt x="1260664" y="1330144"/>
                  <a:pt x="828628" y="1270759"/>
                </a:cubicBezTo>
                <a:cubicBezTo>
                  <a:pt x="383280" y="1281280"/>
                  <a:pt x="-6756" y="1173524"/>
                  <a:pt x="0" y="1058923"/>
                </a:cubicBezTo>
                <a:cubicBezTo>
                  <a:pt x="24955" y="891319"/>
                  <a:pt x="29725" y="595629"/>
                  <a:pt x="0" y="211835"/>
                </a:cubicBezTo>
                <a:close/>
              </a:path>
              <a:path w="1657257" h="1270759" fill="none" extrusionOk="0">
                <a:moveTo>
                  <a:pt x="1657257" y="211835"/>
                </a:moveTo>
                <a:cubicBezTo>
                  <a:pt x="1652487" y="321272"/>
                  <a:pt x="1295174" y="422284"/>
                  <a:pt x="828628" y="423671"/>
                </a:cubicBezTo>
                <a:cubicBezTo>
                  <a:pt x="384949" y="424753"/>
                  <a:pt x="6695" y="336399"/>
                  <a:pt x="0" y="211835"/>
                </a:cubicBezTo>
              </a:path>
              <a:path w="1657257" h="1270759" fill="none" extrusionOk="0">
                <a:moveTo>
                  <a:pt x="0" y="211835"/>
                </a:moveTo>
                <a:cubicBezTo>
                  <a:pt x="15886" y="137441"/>
                  <a:pt x="362335" y="919"/>
                  <a:pt x="828628" y="0"/>
                </a:cubicBezTo>
                <a:cubicBezTo>
                  <a:pt x="1285542" y="7675"/>
                  <a:pt x="1665066" y="99389"/>
                  <a:pt x="1657257" y="211835"/>
                </a:cubicBezTo>
                <a:cubicBezTo>
                  <a:pt x="1678600" y="350382"/>
                  <a:pt x="1611960" y="887114"/>
                  <a:pt x="1657257" y="1058923"/>
                </a:cubicBezTo>
                <a:cubicBezTo>
                  <a:pt x="1688770" y="1236604"/>
                  <a:pt x="1292726" y="1277006"/>
                  <a:pt x="828628" y="1270759"/>
                </a:cubicBezTo>
                <a:cubicBezTo>
                  <a:pt x="369162" y="1259443"/>
                  <a:pt x="-8915" y="1195361"/>
                  <a:pt x="0" y="1058923"/>
                </a:cubicBezTo>
                <a:cubicBezTo>
                  <a:pt x="-14560" y="849753"/>
                  <a:pt x="38590" y="523443"/>
                  <a:pt x="0" y="211835"/>
                </a:cubicBezTo>
                <a:close/>
              </a:path>
              <a:path w="1657257" h="1270759" fill="none" stroke="0" extrusionOk="0">
                <a:moveTo>
                  <a:pt x="1657257" y="211835"/>
                </a:moveTo>
                <a:cubicBezTo>
                  <a:pt x="1670388" y="301813"/>
                  <a:pt x="1268451" y="417517"/>
                  <a:pt x="828628" y="423671"/>
                </a:cubicBezTo>
                <a:cubicBezTo>
                  <a:pt x="364406" y="417438"/>
                  <a:pt x="4018" y="331264"/>
                  <a:pt x="0" y="211835"/>
                </a:cubicBezTo>
              </a:path>
              <a:path w="1657257" h="1270759" fill="none" stroke="0" extrusionOk="0">
                <a:moveTo>
                  <a:pt x="0" y="211835"/>
                </a:moveTo>
                <a:cubicBezTo>
                  <a:pt x="35865" y="55833"/>
                  <a:pt x="354892" y="-4906"/>
                  <a:pt x="828628" y="0"/>
                </a:cubicBezTo>
                <a:cubicBezTo>
                  <a:pt x="1285504" y="-6476"/>
                  <a:pt x="1652787" y="98966"/>
                  <a:pt x="1657257" y="211835"/>
                </a:cubicBezTo>
                <a:cubicBezTo>
                  <a:pt x="1639202" y="400472"/>
                  <a:pt x="1669686" y="777633"/>
                  <a:pt x="1657257" y="1058923"/>
                </a:cubicBezTo>
                <a:cubicBezTo>
                  <a:pt x="1628751" y="1149882"/>
                  <a:pt x="1276092" y="1275805"/>
                  <a:pt x="828628" y="1270759"/>
                </a:cubicBezTo>
                <a:cubicBezTo>
                  <a:pt x="366781" y="1289968"/>
                  <a:pt x="-9910" y="1157871"/>
                  <a:pt x="0" y="1058923"/>
                </a:cubicBezTo>
                <a:cubicBezTo>
                  <a:pt x="28742" y="671520"/>
                  <a:pt x="56154" y="557330"/>
                  <a:pt x="0" y="211835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3620778735">
                  <a:prstGeom prst="flowChartMagneticDisk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PostgreSQL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DB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4EE0BD5-7193-3284-DD6E-698C94A745D1}"/>
              </a:ext>
            </a:extLst>
          </p:cNvPr>
          <p:cNvSpPr/>
          <p:nvPr/>
        </p:nvSpPr>
        <p:spPr>
          <a:xfrm>
            <a:off x="6317635" y="11219263"/>
            <a:ext cx="1763929" cy="4809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Privilege Escalation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B5A2FBF-59FB-BF4D-8005-8FE78D7D4B29}"/>
              </a:ext>
            </a:extLst>
          </p:cNvPr>
          <p:cNvSpPr/>
          <p:nvPr/>
        </p:nvSpPr>
        <p:spPr>
          <a:xfrm>
            <a:off x="6317635" y="11792649"/>
            <a:ext cx="1778044" cy="4809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Command Switching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C5B42AD-C9BC-88D9-4791-8400DA26F8DF}"/>
              </a:ext>
            </a:extLst>
          </p:cNvPr>
          <p:cNvSpPr/>
          <p:nvPr/>
        </p:nvSpPr>
        <p:spPr>
          <a:xfrm>
            <a:off x="6317635" y="12354849"/>
            <a:ext cx="1763929" cy="3174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Identity Theft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B2980C9-8592-2AB2-055A-4E7035CAF052}"/>
              </a:ext>
            </a:extLst>
          </p:cNvPr>
          <p:cNvSpPr/>
          <p:nvPr/>
        </p:nvSpPr>
        <p:spPr>
          <a:xfrm>
            <a:off x="6290436" y="12730660"/>
            <a:ext cx="1791128" cy="53705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Malware Injection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228A3D-4A9B-E208-BE6F-2CE1FE972289}"/>
              </a:ext>
            </a:extLst>
          </p:cNvPr>
          <p:cNvSpPr/>
          <p:nvPr/>
        </p:nvSpPr>
        <p:spPr>
          <a:xfrm>
            <a:off x="6267430" y="13391344"/>
            <a:ext cx="1828249" cy="3958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Cryptographic Breach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3595505-1C3E-DF2E-0012-5358F0713FE0}"/>
              </a:ext>
            </a:extLst>
          </p:cNvPr>
          <p:cNvSpPr/>
          <p:nvPr/>
        </p:nvSpPr>
        <p:spPr>
          <a:xfrm>
            <a:off x="9431733" y="13844861"/>
            <a:ext cx="5032380" cy="1073620"/>
          </a:xfrm>
          <a:custGeom>
            <a:avLst/>
            <a:gdLst>
              <a:gd name="connsiteX0" fmla="*/ 0 w 5032380"/>
              <a:gd name="connsiteY0" fmla="*/ 178940 h 1073620"/>
              <a:gd name="connsiteX1" fmla="*/ 178940 w 5032380"/>
              <a:gd name="connsiteY1" fmla="*/ 0 h 1073620"/>
              <a:gd name="connsiteX2" fmla="*/ 4853440 w 5032380"/>
              <a:gd name="connsiteY2" fmla="*/ 0 h 1073620"/>
              <a:gd name="connsiteX3" fmla="*/ 5032380 w 5032380"/>
              <a:gd name="connsiteY3" fmla="*/ 178940 h 1073620"/>
              <a:gd name="connsiteX4" fmla="*/ 5032380 w 5032380"/>
              <a:gd name="connsiteY4" fmla="*/ 894680 h 1073620"/>
              <a:gd name="connsiteX5" fmla="*/ 4853440 w 5032380"/>
              <a:gd name="connsiteY5" fmla="*/ 1073620 h 1073620"/>
              <a:gd name="connsiteX6" fmla="*/ 178940 w 5032380"/>
              <a:gd name="connsiteY6" fmla="*/ 1073620 h 1073620"/>
              <a:gd name="connsiteX7" fmla="*/ 0 w 5032380"/>
              <a:gd name="connsiteY7" fmla="*/ 894680 h 1073620"/>
              <a:gd name="connsiteX8" fmla="*/ 0 w 5032380"/>
              <a:gd name="connsiteY8" fmla="*/ 178940 h 107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2380" h="1073620" fill="none" extrusionOk="0">
                <a:moveTo>
                  <a:pt x="0" y="178940"/>
                </a:moveTo>
                <a:cubicBezTo>
                  <a:pt x="7853" y="89733"/>
                  <a:pt x="92248" y="11632"/>
                  <a:pt x="178940" y="0"/>
                </a:cubicBezTo>
                <a:cubicBezTo>
                  <a:pt x="769439" y="160018"/>
                  <a:pt x="3030363" y="-30426"/>
                  <a:pt x="4853440" y="0"/>
                </a:cubicBezTo>
                <a:cubicBezTo>
                  <a:pt x="4955711" y="-4657"/>
                  <a:pt x="5030874" y="83976"/>
                  <a:pt x="5032380" y="178940"/>
                </a:cubicBezTo>
                <a:cubicBezTo>
                  <a:pt x="5062347" y="513095"/>
                  <a:pt x="5065537" y="757597"/>
                  <a:pt x="5032380" y="894680"/>
                </a:cubicBezTo>
                <a:cubicBezTo>
                  <a:pt x="5031650" y="1005805"/>
                  <a:pt x="4954108" y="1083799"/>
                  <a:pt x="4853440" y="1073620"/>
                </a:cubicBezTo>
                <a:cubicBezTo>
                  <a:pt x="4008317" y="1076002"/>
                  <a:pt x="2054789" y="1046322"/>
                  <a:pt x="178940" y="1073620"/>
                </a:cubicBezTo>
                <a:cubicBezTo>
                  <a:pt x="69171" y="1071233"/>
                  <a:pt x="3376" y="977651"/>
                  <a:pt x="0" y="894680"/>
                </a:cubicBezTo>
                <a:cubicBezTo>
                  <a:pt x="-35726" y="687578"/>
                  <a:pt x="-22445" y="312167"/>
                  <a:pt x="0" y="178940"/>
                </a:cubicBezTo>
                <a:close/>
              </a:path>
              <a:path w="5032380" h="1073620" stroke="0" extrusionOk="0">
                <a:moveTo>
                  <a:pt x="0" y="178940"/>
                </a:moveTo>
                <a:cubicBezTo>
                  <a:pt x="-6861" y="71833"/>
                  <a:pt x="79099" y="-1202"/>
                  <a:pt x="178940" y="0"/>
                </a:cubicBezTo>
                <a:cubicBezTo>
                  <a:pt x="2341687" y="77353"/>
                  <a:pt x="4309545" y="132852"/>
                  <a:pt x="4853440" y="0"/>
                </a:cubicBezTo>
                <a:cubicBezTo>
                  <a:pt x="4945609" y="1020"/>
                  <a:pt x="5028204" y="75148"/>
                  <a:pt x="5032380" y="178940"/>
                </a:cubicBezTo>
                <a:cubicBezTo>
                  <a:pt x="5053133" y="287524"/>
                  <a:pt x="5090203" y="701787"/>
                  <a:pt x="5032380" y="894680"/>
                </a:cubicBezTo>
                <a:cubicBezTo>
                  <a:pt x="5032661" y="991348"/>
                  <a:pt x="4956019" y="1091907"/>
                  <a:pt x="4853440" y="1073620"/>
                </a:cubicBezTo>
                <a:cubicBezTo>
                  <a:pt x="4092541" y="1187349"/>
                  <a:pt x="1639271" y="905191"/>
                  <a:pt x="178940" y="1073620"/>
                </a:cubicBezTo>
                <a:cubicBezTo>
                  <a:pt x="85911" y="1070342"/>
                  <a:pt x="-14456" y="988501"/>
                  <a:pt x="0" y="894680"/>
                </a:cubicBezTo>
                <a:cubicBezTo>
                  <a:pt x="13885" y="657449"/>
                  <a:pt x="-21203" y="458976"/>
                  <a:pt x="0" y="178940"/>
                </a:cubicBezTo>
                <a:close/>
              </a:path>
            </a:pathLst>
          </a:custGeom>
          <a:solidFill>
            <a:srgbClr val="00B0F0"/>
          </a:solidFill>
          <a:ln>
            <a:extLst>
              <a:ext uri="{C807C97D-BFC1-408E-A445-0C87EB9F89A2}">
                <ask:lineSketchStyleProps xmlns:ask="http://schemas.microsoft.com/office/drawing/2018/sketchyshapes" sd="250301505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ML Based Request Handler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D78F2D-3946-ABD2-3BF8-75F35BE5610A}"/>
              </a:ext>
            </a:extLst>
          </p:cNvPr>
          <p:cNvSpPr/>
          <p:nvPr/>
        </p:nvSpPr>
        <p:spPr>
          <a:xfrm>
            <a:off x="10801225" y="13953238"/>
            <a:ext cx="3510488" cy="824290"/>
          </a:xfrm>
          <a:prstGeom prst="roundRect">
            <a:avLst/>
          </a:prstGeom>
          <a:solidFill>
            <a:srgbClr val="00206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Trained on KDD Cup 1999  DARPA IDS Logs, Server Logs, Firewall Logs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E72604A-A809-AC6B-0523-CF61659EF78E}"/>
              </a:ext>
            </a:extLst>
          </p:cNvPr>
          <p:cNvSpPr/>
          <p:nvPr/>
        </p:nvSpPr>
        <p:spPr>
          <a:xfrm>
            <a:off x="3614423" y="11812507"/>
            <a:ext cx="2049097" cy="1856171"/>
          </a:xfrm>
          <a:prstGeom prst="roundRect">
            <a:avLst/>
          </a:prstGeom>
          <a:solidFill>
            <a:srgbClr val="CC00CC">
              <a:alpha val="5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Model for Attack Identification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3A0C0E0-9724-A18F-52AC-CA4AAB158096}"/>
              </a:ext>
            </a:extLst>
          </p:cNvPr>
          <p:cNvSpPr/>
          <p:nvPr/>
        </p:nvSpPr>
        <p:spPr>
          <a:xfrm>
            <a:off x="10189839" y="10880717"/>
            <a:ext cx="5051671" cy="2556610"/>
          </a:xfrm>
          <a:custGeom>
            <a:avLst/>
            <a:gdLst>
              <a:gd name="connsiteX0" fmla="*/ 0 w 5051671"/>
              <a:gd name="connsiteY0" fmla="*/ 426110 h 2556610"/>
              <a:gd name="connsiteX1" fmla="*/ 426110 w 5051671"/>
              <a:gd name="connsiteY1" fmla="*/ 0 h 2556610"/>
              <a:gd name="connsiteX2" fmla="*/ 4625561 w 5051671"/>
              <a:gd name="connsiteY2" fmla="*/ 0 h 2556610"/>
              <a:gd name="connsiteX3" fmla="*/ 5051671 w 5051671"/>
              <a:gd name="connsiteY3" fmla="*/ 426110 h 2556610"/>
              <a:gd name="connsiteX4" fmla="*/ 5051671 w 5051671"/>
              <a:gd name="connsiteY4" fmla="*/ 2130500 h 2556610"/>
              <a:gd name="connsiteX5" fmla="*/ 4625561 w 5051671"/>
              <a:gd name="connsiteY5" fmla="*/ 2556610 h 2556610"/>
              <a:gd name="connsiteX6" fmla="*/ 426110 w 5051671"/>
              <a:gd name="connsiteY6" fmla="*/ 2556610 h 2556610"/>
              <a:gd name="connsiteX7" fmla="*/ 0 w 5051671"/>
              <a:gd name="connsiteY7" fmla="*/ 2130500 h 2556610"/>
              <a:gd name="connsiteX8" fmla="*/ 0 w 5051671"/>
              <a:gd name="connsiteY8" fmla="*/ 426110 h 255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51671" h="2556610" fill="none" extrusionOk="0">
                <a:moveTo>
                  <a:pt x="0" y="426110"/>
                </a:moveTo>
                <a:cubicBezTo>
                  <a:pt x="-22683" y="209322"/>
                  <a:pt x="179370" y="-39750"/>
                  <a:pt x="426110" y="0"/>
                </a:cubicBezTo>
                <a:cubicBezTo>
                  <a:pt x="2231367" y="29168"/>
                  <a:pt x="3374148" y="-56198"/>
                  <a:pt x="4625561" y="0"/>
                </a:cubicBezTo>
                <a:cubicBezTo>
                  <a:pt x="4872764" y="-11250"/>
                  <a:pt x="5093500" y="184373"/>
                  <a:pt x="5051671" y="426110"/>
                </a:cubicBezTo>
                <a:cubicBezTo>
                  <a:pt x="4995853" y="1174225"/>
                  <a:pt x="4951080" y="1603808"/>
                  <a:pt x="5051671" y="2130500"/>
                </a:cubicBezTo>
                <a:cubicBezTo>
                  <a:pt x="5049238" y="2363347"/>
                  <a:pt x="4860771" y="2537870"/>
                  <a:pt x="4625561" y="2556610"/>
                </a:cubicBezTo>
                <a:cubicBezTo>
                  <a:pt x="3314774" y="2423254"/>
                  <a:pt x="2306762" y="2710141"/>
                  <a:pt x="426110" y="2556610"/>
                </a:cubicBezTo>
                <a:cubicBezTo>
                  <a:pt x="185182" y="2575148"/>
                  <a:pt x="2590" y="2395474"/>
                  <a:pt x="0" y="2130500"/>
                </a:cubicBezTo>
                <a:cubicBezTo>
                  <a:pt x="112614" y="1516800"/>
                  <a:pt x="93385" y="886582"/>
                  <a:pt x="0" y="426110"/>
                </a:cubicBezTo>
                <a:close/>
              </a:path>
              <a:path w="5051671" h="2556610" stroke="0" extrusionOk="0">
                <a:moveTo>
                  <a:pt x="0" y="426110"/>
                </a:moveTo>
                <a:cubicBezTo>
                  <a:pt x="-33314" y="197606"/>
                  <a:pt x="223737" y="-9267"/>
                  <a:pt x="426110" y="0"/>
                </a:cubicBezTo>
                <a:cubicBezTo>
                  <a:pt x="908536" y="-142363"/>
                  <a:pt x="3424918" y="-59569"/>
                  <a:pt x="4625561" y="0"/>
                </a:cubicBezTo>
                <a:cubicBezTo>
                  <a:pt x="4820620" y="5801"/>
                  <a:pt x="5048460" y="190039"/>
                  <a:pt x="5051671" y="426110"/>
                </a:cubicBezTo>
                <a:cubicBezTo>
                  <a:pt x="5129246" y="718026"/>
                  <a:pt x="5144544" y="1640696"/>
                  <a:pt x="5051671" y="2130500"/>
                </a:cubicBezTo>
                <a:cubicBezTo>
                  <a:pt x="5036225" y="2368408"/>
                  <a:pt x="4875363" y="2540389"/>
                  <a:pt x="4625561" y="2556610"/>
                </a:cubicBezTo>
                <a:cubicBezTo>
                  <a:pt x="3722279" y="2510160"/>
                  <a:pt x="1907135" y="2634530"/>
                  <a:pt x="426110" y="2556610"/>
                </a:cubicBezTo>
                <a:cubicBezTo>
                  <a:pt x="184527" y="2549264"/>
                  <a:pt x="-2074" y="2349017"/>
                  <a:pt x="0" y="2130500"/>
                </a:cubicBezTo>
                <a:cubicBezTo>
                  <a:pt x="55207" y="1797717"/>
                  <a:pt x="-17111" y="730638"/>
                  <a:pt x="0" y="42611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0832754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Stateful Packet Inspection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076D8BF-BE3C-4CFE-CD16-2BF4C2FBA9B3}"/>
              </a:ext>
            </a:extLst>
          </p:cNvPr>
          <p:cNvSpPr/>
          <p:nvPr/>
        </p:nvSpPr>
        <p:spPr>
          <a:xfrm>
            <a:off x="10293995" y="11469485"/>
            <a:ext cx="2741401" cy="293153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083718313">
                  <a:custGeom>
                    <a:avLst/>
                    <a:gdLst>
                      <a:gd name="connsiteX0" fmla="*/ 0 w 2741401"/>
                      <a:gd name="connsiteY0" fmla="*/ 48860 h 293153"/>
                      <a:gd name="connsiteX1" fmla="*/ 48860 w 2741401"/>
                      <a:gd name="connsiteY1" fmla="*/ 0 h 293153"/>
                      <a:gd name="connsiteX2" fmla="*/ 2692541 w 2741401"/>
                      <a:gd name="connsiteY2" fmla="*/ 0 h 293153"/>
                      <a:gd name="connsiteX3" fmla="*/ 2741401 w 2741401"/>
                      <a:gd name="connsiteY3" fmla="*/ 48860 h 293153"/>
                      <a:gd name="connsiteX4" fmla="*/ 2741401 w 2741401"/>
                      <a:gd name="connsiteY4" fmla="*/ 244293 h 293153"/>
                      <a:gd name="connsiteX5" fmla="*/ 2692541 w 2741401"/>
                      <a:gd name="connsiteY5" fmla="*/ 293153 h 293153"/>
                      <a:gd name="connsiteX6" fmla="*/ 48860 w 2741401"/>
                      <a:gd name="connsiteY6" fmla="*/ 293153 h 293153"/>
                      <a:gd name="connsiteX7" fmla="*/ 0 w 2741401"/>
                      <a:gd name="connsiteY7" fmla="*/ 244293 h 293153"/>
                      <a:gd name="connsiteX8" fmla="*/ 0 w 2741401"/>
                      <a:gd name="connsiteY8" fmla="*/ 48860 h 293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41401" h="293153" fill="none" extrusionOk="0">
                        <a:moveTo>
                          <a:pt x="0" y="48860"/>
                        </a:moveTo>
                        <a:cubicBezTo>
                          <a:pt x="433" y="20086"/>
                          <a:pt x="20729" y="-88"/>
                          <a:pt x="48860" y="0"/>
                        </a:cubicBezTo>
                        <a:cubicBezTo>
                          <a:pt x="1370344" y="24816"/>
                          <a:pt x="2147090" y="-129790"/>
                          <a:pt x="2692541" y="0"/>
                        </a:cubicBezTo>
                        <a:cubicBezTo>
                          <a:pt x="2722349" y="-411"/>
                          <a:pt x="2740745" y="19210"/>
                          <a:pt x="2741401" y="48860"/>
                        </a:cubicBezTo>
                        <a:cubicBezTo>
                          <a:pt x="2753284" y="105557"/>
                          <a:pt x="2730096" y="174144"/>
                          <a:pt x="2741401" y="244293"/>
                        </a:cubicBezTo>
                        <a:cubicBezTo>
                          <a:pt x="2744789" y="271409"/>
                          <a:pt x="2718009" y="294318"/>
                          <a:pt x="2692541" y="293153"/>
                        </a:cubicBezTo>
                        <a:cubicBezTo>
                          <a:pt x="1398342" y="255852"/>
                          <a:pt x="420455" y="442303"/>
                          <a:pt x="48860" y="293153"/>
                        </a:cubicBezTo>
                        <a:cubicBezTo>
                          <a:pt x="21178" y="290428"/>
                          <a:pt x="232" y="271517"/>
                          <a:pt x="0" y="244293"/>
                        </a:cubicBezTo>
                        <a:cubicBezTo>
                          <a:pt x="-12327" y="153138"/>
                          <a:pt x="-10927" y="142451"/>
                          <a:pt x="0" y="48860"/>
                        </a:cubicBezTo>
                        <a:close/>
                      </a:path>
                      <a:path w="2741401" h="293153" stroke="0" extrusionOk="0">
                        <a:moveTo>
                          <a:pt x="0" y="48860"/>
                        </a:moveTo>
                        <a:cubicBezTo>
                          <a:pt x="155" y="23439"/>
                          <a:pt x="20828" y="-1411"/>
                          <a:pt x="48860" y="0"/>
                        </a:cubicBezTo>
                        <a:cubicBezTo>
                          <a:pt x="1204748" y="169755"/>
                          <a:pt x="1864395" y="120638"/>
                          <a:pt x="2692541" y="0"/>
                        </a:cubicBezTo>
                        <a:cubicBezTo>
                          <a:pt x="2719236" y="-878"/>
                          <a:pt x="2739782" y="18557"/>
                          <a:pt x="2741401" y="48860"/>
                        </a:cubicBezTo>
                        <a:cubicBezTo>
                          <a:pt x="2746644" y="144691"/>
                          <a:pt x="2723829" y="198436"/>
                          <a:pt x="2741401" y="244293"/>
                        </a:cubicBezTo>
                        <a:cubicBezTo>
                          <a:pt x="2740649" y="271114"/>
                          <a:pt x="2718397" y="293691"/>
                          <a:pt x="2692541" y="293153"/>
                        </a:cubicBezTo>
                        <a:cubicBezTo>
                          <a:pt x="1951373" y="123956"/>
                          <a:pt x="1022267" y="124487"/>
                          <a:pt x="48860" y="293153"/>
                        </a:cubicBezTo>
                        <a:cubicBezTo>
                          <a:pt x="21656" y="291175"/>
                          <a:pt x="-3360" y="271237"/>
                          <a:pt x="0" y="244293"/>
                        </a:cubicBezTo>
                        <a:cubicBezTo>
                          <a:pt x="-3111" y="203156"/>
                          <a:pt x="-12100" y="112088"/>
                          <a:pt x="0" y="4886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Anomaly Detection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1D81F4-C37F-B177-132D-ADE0424C1894}"/>
              </a:ext>
            </a:extLst>
          </p:cNvPr>
          <p:cNvSpPr/>
          <p:nvPr/>
        </p:nvSpPr>
        <p:spPr>
          <a:xfrm>
            <a:off x="13251296" y="11484884"/>
            <a:ext cx="1636774" cy="325377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99771715">
                  <a:custGeom>
                    <a:avLst/>
                    <a:gdLst>
                      <a:gd name="connsiteX0" fmla="*/ 0 w 1636774"/>
                      <a:gd name="connsiteY0" fmla="*/ 54231 h 325377"/>
                      <a:gd name="connsiteX1" fmla="*/ 54231 w 1636774"/>
                      <a:gd name="connsiteY1" fmla="*/ 0 h 325377"/>
                      <a:gd name="connsiteX2" fmla="*/ 1582543 w 1636774"/>
                      <a:gd name="connsiteY2" fmla="*/ 0 h 325377"/>
                      <a:gd name="connsiteX3" fmla="*/ 1636774 w 1636774"/>
                      <a:gd name="connsiteY3" fmla="*/ 54231 h 325377"/>
                      <a:gd name="connsiteX4" fmla="*/ 1636774 w 1636774"/>
                      <a:gd name="connsiteY4" fmla="*/ 271146 h 325377"/>
                      <a:gd name="connsiteX5" fmla="*/ 1582543 w 1636774"/>
                      <a:gd name="connsiteY5" fmla="*/ 325377 h 325377"/>
                      <a:gd name="connsiteX6" fmla="*/ 54231 w 1636774"/>
                      <a:gd name="connsiteY6" fmla="*/ 325377 h 325377"/>
                      <a:gd name="connsiteX7" fmla="*/ 0 w 1636774"/>
                      <a:gd name="connsiteY7" fmla="*/ 271146 h 325377"/>
                      <a:gd name="connsiteX8" fmla="*/ 0 w 1636774"/>
                      <a:gd name="connsiteY8" fmla="*/ 54231 h 325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36774" h="325377" fill="none" extrusionOk="0">
                        <a:moveTo>
                          <a:pt x="0" y="54231"/>
                        </a:moveTo>
                        <a:cubicBezTo>
                          <a:pt x="-1775" y="24366"/>
                          <a:pt x="29535" y="161"/>
                          <a:pt x="54231" y="0"/>
                        </a:cubicBezTo>
                        <a:cubicBezTo>
                          <a:pt x="446401" y="107077"/>
                          <a:pt x="1363241" y="-116836"/>
                          <a:pt x="1582543" y="0"/>
                        </a:cubicBezTo>
                        <a:cubicBezTo>
                          <a:pt x="1614784" y="-2436"/>
                          <a:pt x="1642241" y="23059"/>
                          <a:pt x="1636774" y="54231"/>
                        </a:cubicBezTo>
                        <a:cubicBezTo>
                          <a:pt x="1636375" y="151273"/>
                          <a:pt x="1631277" y="240501"/>
                          <a:pt x="1636774" y="271146"/>
                        </a:cubicBezTo>
                        <a:cubicBezTo>
                          <a:pt x="1636244" y="306711"/>
                          <a:pt x="1612431" y="328034"/>
                          <a:pt x="1582543" y="325377"/>
                        </a:cubicBezTo>
                        <a:cubicBezTo>
                          <a:pt x="933179" y="423738"/>
                          <a:pt x="531628" y="260329"/>
                          <a:pt x="54231" y="325377"/>
                        </a:cubicBezTo>
                        <a:cubicBezTo>
                          <a:pt x="25439" y="325722"/>
                          <a:pt x="1419" y="295382"/>
                          <a:pt x="0" y="271146"/>
                        </a:cubicBezTo>
                        <a:cubicBezTo>
                          <a:pt x="-1295" y="243400"/>
                          <a:pt x="-16432" y="111223"/>
                          <a:pt x="0" y="54231"/>
                        </a:cubicBezTo>
                        <a:close/>
                      </a:path>
                      <a:path w="1636774" h="325377" stroke="0" extrusionOk="0">
                        <a:moveTo>
                          <a:pt x="0" y="54231"/>
                        </a:moveTo>
                        <a:cubicBezTo>
                          <a:pt x="-768" y="30124"/>
                          <a:pt x="21928" y="2368"/>
                          <a:pt x="54231" y="0"/>
                        </a:cubicBezTo>
                        <a:cubicBezTo>
                          <a:pt x="253561" y="-64655"/>
                          <a:pt x="1059017" y="-59502"/>
                          <a:pt x="1582543" y="0"/>
                        </a:cubicBezTo>
                        <a:cubicBezTo>
                          <a:pt x="1615632" y="3578"/>
                          <a:pt x="1638540" y="21930"/>
                          <a:pt x="1636774" y="54231"/>
                        </a:cubicBezTo>
                        <a:cubicBezTo>
                          <a:pt x="1638892" y="108054"/>
                          <a:pt x="1622520" y="181260"/>
                          <a:pt x="1636774" y="271146"/>
                        </a:cubicBezTo>
                        <a:cubicBezTo>
                          <a:pt x="1635836" y="306372"/>
                          <a:pt x="1611708" y="322820"/>
                          <a:pt x="1582543" y="325377"/>
                        </a:cubicBezTo>
                        <a:cubicBezTo>
                          <a:pt x="876461" y="218938"/>
                          <a:pt x="796627" y="339681"/>
                          <a:pt x="54231" y="325377"/>
                        </a:cubicBezTo>
                        <a:cubicBezTo>
                          <a:pt x="24745" y="325261"/>
                          <a:pt x="1648" y="303072"/>
                          <a:pt x="0" y="271146"/>
                        </a:cubicBezTo>
                        <a:cubicBezTo>
                          <a:pt x="-18909" y="234606"/>
                          <a:pt x="-13118" y="95431"/>
                          <a:pt x="0" y="542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DDOS+DOS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A8612E-D4CF-350E-B836-DCD9E50B2C0B}"/>
              </a:ext>
            </a:extLst>
          </p:cNvPr>
          <p:cNvSpPr/>
          <p:nvPr/>
        </p:nvSpPr>
        <p:spPr>
          <a:xfrm>
            <a:off x="12321097" y="11913677"/>
            <a:ext cx="2610668" cy="606635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153953350">
                  <a:custGeom>
                    <a:avLst/>
                    <a:gdLst>
                      <a:gd name="connsiteX0" fmla="*/ 0 w 2610668"/>
                      <a:gd name="connsiteY0" fmla="*/ 101108 h 606635"/>
                      <a:gd name="connsiteX1" fmla="*/ 101108 w 2610668"/>
                      <a:gd name="connsiteY1" fmla="*/ 0 h 606635"/>
                      <a:gd name="connsiteX2" fmla="*/ 2509560 w 2610668"/>
                      <a:gd name="connsiteY2" fmla="*/ 0 h 606635"/>
                      <a:gd name="connsiteX3" fmla="*/ 2610668 w 2610668"/>
                      <a:gd name="connsiteY3" fmla="*/ 101108 h 606635"/>
                      <a:gd name="connsiteX4" fmla="*/ 2610668 w 2610668"/>
                      <a:gd name="connsiteY4" fmla="*/ 505527 h 606635"/>
                      <a:gd name="connsiteX5" fmla="*/ 2509560 w 2610668"/>
                      <a:gd name="connsiteY5" fmla="*/ 606635 h 606635"/>
                      <a:gd name="connsiteX6" fmla="*/ 101108 w 2610668"/>
                      <a:gd name="connsiteY6" fmla="*/ 606635 h 606635"/>
                      <a:gd name="connsiteX7" fmla="*/ 0 w 2610668"/>
                      <a:gd name="connsiteY7" fmla="*/ 505527 h 606635"/>
                      <a:gd name="connsiteX8" fmla="*/ 0 w 2610668"/>
                      <a:gd name="connsiteY8" fmla="*/ 101108 h 606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10668" h="606635" fill="none" extrusionOk="0">
                        <a:moveTo>
                          <a:pt x="0" y="101108"/>
                        </a:moveTo>
                        <a:cubicBezTo>
                          <a:pt x="-2672" y="48329"/>
                          <a:pt x="47059" y="590"/>
                          <a:pt x="101108" y="0"/>
                        </a:cubicBezTo>
                        <a:cubicBezTo>
                          <a:pt x="1160505" y="32049"/>
                          <a:pt x="1357225" y="-143390"/>
                          <a:pt x="2509560" y="0"/>
                        </a:cubicBezTo>
                        <a:cubicBezTo>
                          <a:pt x="2567280" y="518"/>
                          <a:pt x="2611315" y="54180"/>
                          <a:pt x="2610668" y="101108"/>
                        </a:cubicBezTo>
                        <a:cubicBezTo>
                          <a:pt x="2611848" y="265680"/>
                          <a:pt x="2624107" y="436873"/>
                          <a:pt x="2610668" y="505527"/>
                        </a:cubicBezTo>
                        <a:cubicBezTo>
                          <a:pt x="2611281" y="557849"/>
                          <a:pt x="2564630" y="609413"/>
                          <a:pt x="2509560" y="606635"/>
                        </a:cubicBezTo>
                        <a:cubicBezTo>
                          <a:pt x="1674130" y="529579"/>
                          <a:pt x="740492" y="711537"/>
                          <a:pt x="101108" y="606635"/>
                        </a:cubicBezTo>
                        <a:cubicBezTo>
                          <a:pt x="41446" y="614786"/>
                          <a:pt x="-1007" y="560568"/>
                          <a:pt x="0" y="505527"/>
                        </a:cubicBezTo>
                        <a:cubicBezTo>
                          <a:pt x="31463" y="455142"/>
                          <a:pt x="15233" y="229598"/>
                          <a:pt x="0" y="101108"/>
                        </a:cubicBezTo>
                        <a:close/>
                      </a:path>
                      <a:path w="2610668" h="606635" stroke="0" extrusionOk="0">
                        <a:moveTo>
                          <a:pt x="0" y="101108"/>
                        </a:moveTo>
                        <a:cubicBezTo>
                          <a:pt x="-1118" y="48003"/>
                          <a:pt x="51473" y="379"/>
                          <a:pt x="101108" y="0"/>
                        </a:cubicBezTo>
                        <a:cubicBezTo>
                          <a:pt x="657062" y="70906"/>
                          <a:pt x="1448142" y="169184"/>
                          <a:pt x="2509560" y="0"/>
                        </a:cubicBezTo>
                        <a:cubicBezTo>
                          <a:pt x="2566950" y="7463"/>
                          <a:pt x="2619177" y="49487"/>
                          <a:pt x="2610668" y="101108"/>
                        </a:cubicBezTo>
                        <a:cubicBezTo>
                          <a:pt x="2582847" y="158787"/>
                          <a:pt x="2595071" y="341240"/>
                          <a:pt x="2610668" y="505527"/>
                        </a:cubicBezTo>
                        <a:cubicBezTo>
                          <a:pt x="2613560" y="571253"/>
                          <a:pt x="2559124" y="607453"/>
                          <a:pt x="2509560" y="606635"/>
                        </a:cubicBezTo>
                        <a:cubicBezTo>
                          <a:pt x="1317814" y="621670"/>
                          <a:pt x="1005566" y="591253"/>
                          <a:pt x="101108" y="606635"/>
                        </a:cubicBezTo>
                        <a:cubicBezTo>
                          <a:pt x="48768" y="607673"/>
                          <a:pt x="6883" y="561532"/>
                          <a:pt x="0" y="505527"/>
                        </a:cubicBezTo>
                        <a:cubicBezTo>
                          <a:pt x="-15615" y="354954"/>
                          <a:pt x="228" y="257371"/>
                          <a:pt x="0" y="1011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Malicious</a:t>
            </a:r>
          </a:p>
          <a:p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Payloads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246DBD-29C9-452F-BA90-25DBDB4DFC7A}"/>
              </a:ext>
            </a:extLst>
          </p:cNvPr>
          <p:cNvSpPr/>
          <p:nvPr/>
        </p:nvSpPr>
        <p:spPr>
          <a:xfrm>
            <a:off x="13607104" y="11953915"/>
            <a:ext cx="1100658" cy="523147"/>
          </a:xfrm>
          <a:custGeom>
            <a:avLst/>
            <a:gdLst>
              <a:gd name="connsiteX0" fmla="*/ 0 w 1100658"/>
              <a:gd name="connsiteY0" fmla="*/ 87193 h 523147"/>
              <a:gd name="connsiteX1" fmla="*/ 87193 w 1100658"/>
              <a:gd name="connsiteY1" fmla="*/ 0 h 523147"/>
              <a:gd name="connsiteX2" fmla="*/ 1013465 w 1100658"/>
              <a:gd name="connsiteY2" fmla="*/ 0 h 523147"/>
              <a:gd name="connsiteX3" fmla="*/ 1100658 w 1100658"/>
              <a:gd name="connsiteY3" fmla="*/ 87193 h 523147"/>
              <a:gd name="connsiteX4" fmla="*/ 1100658 w 1100658"/>
              <a:gd name="connsiteY4" fmla="*/ 435954 h 523147"/>
              <a:gd name="connsiteX5" fmla="*/ 1013465 w 1100658"/>
              <a:gd name="connsiteY5" fmla="*/ 523147 h 523147"/>
              <a:gd name="connsiteX6" fmla="*/ 87193 w 1100658"/>
              <a:gd name="connsiteY6" fmla="*/ 523147 h 523147"/>
              <a:gd name="connsiteX7" fmla="*/ 0 w 1100658"/>
              <a:gd name="connsiteY7" fmla="*/ 435954 h 523147"/>
              <a:gd name="connsiteX8" fmla="*/ 0 w 1100658"/>
              <a:gd name="connsiteY8" fmla="*/ 87193 h 52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658" h="523147" fill="none" extrusionOk="0">
                <a:moveTo>
                  <a:pt x="0" y="87193"/>
                </a:moveTo>
                <a:cubicBezTo>
                  <a:pt x="-2766" y="37469"/>
                  <a:pt x="39568" y="4344"/>
                  <a:pt x="87193" y="0"/>
                </a:cubicBezTo>
                <a:cubicBezTo>
                  <a:pt x="331904" y="-7236"/>
                  <a:pt x="895414" y="-33513"/>
                  <a:pt x="1013465" y="0"/>
                </a:cubicBezTo>
                <a:cubicBezTo>
                  <a:pt x="1062355" y="3905"/>
                  <a:pt x="1103550" y="43430"/>
                  <a:pt x="1100658" y="87193"/>
                </a:cubicBezTo>
                <a:cubicBezTo>
                  <a:pt x="1119910" y="172574"/>
                  <a:pt x="1131378" y="367392"/>
                  <a:pt x="1100658" y="435954"/>
                </a:cubicBezTo>
                <a:cubicBezTo>
                  <a:pt x="1096841" y="480200"/>
                  <a:pt x="1063965" y="524973"/>
                  <a:pt x="1013465" y="523147"/>
                </a:cubicBezTo>
                <a:cubicBezTo>
                  <a:pt x="666035" y="580022"/>
                  <a:pt x="353116" y="511244"/>
                  <a:pt x="87193" y="523147"/>
                </a:cubicBezTo>
                <a:cubicBezTo>
                  <a:pt x="38482" y="527776"/>
                  <a:pt x="-1174" y="486298"/>
                  <a:pt x="0" y="435954"/>
                </a:cubicBezTo>
                <a:cubicBezTo>
                  <a:pt x="-7981" y="343287"/>
                  <a:pt x="13035" y="162723"/>
                  <a:pt x="0" y="87193"/>
                </a:cubicBezTo>
                <a:close/>
              </a:path>
              <a:path w="1100658" h="523147" stroke="0" extrusionOk="0">
                <a:moveTo>
                  <a:pt x="0" y="87193"/>
                </a:moveTo>
                <a:cubicBezTo>
                  <a:pt x="-7208" y="41159"/>
                  <a:pt x="34935" y="8501"/>
                  <a:pt x="87193" y="0"/>
                </a:cubicBezTo>
                <a:cubicBezTo>
                  <a:pt x="199694" y="-66540"/>
                  <a:pt x="835447" y="24722"/>
                  <a:pt x="1013465" y="0"/>
                </a:cubicBezTo>
                <a:cubicBezTo>
                  <a:pt x="1061658" y="1517"/>
                  <a:pt x="1098248" y="40371"/>
                  <a:pt x="1100658" y="87193"/>
                </a:cubicBezTo>
                <a:cubicBezTo>
                  <a:pt x="1079674" y="175847"/>
                  <a:pt x="1084339" y="299766"/>
                  <a:pt x="1100658" y="435954"/>
                </a:cubicBezTo>
                <a:cubicBezTo>
                  <a:pt x="1101268" y="486306"/>
                  <a:pt x="1053492" y="522027"/>
                  <a:pt x="1013465" y="523147"/>
                </a:cubicBezTo>
                <a:cubicBezTo>
                  <a:pt x="661116" y="458050"/>
                  <a:pt x="395505" y="467445"/>
                  <a:pt x="87193" y="523147"/>
                </a:cubicBezTo>
                <a:cubicBezTo>
                  <a:pt x="37117" y="525521"/>
                  <a:pt x="-2808" y="481990"/>
                  <a:pt x="0" y="435954"/>
                </a:cubicBezTo>
                <a:cubicBezTo>
                  <a:pt x="-19304" y="266100"/>
                  <a:pt x="-21246" y="136403"/>
                  <a:pt x="0" y="87193"/>
                </a:cubicBezTo>
                <a:close/>
              </a:path>
            </a:pathLst>
          </a:custGeom>
          <a:solidFill>
            <a:srgbClr val="FF0000">
              <a:alpha val="35000"/>
            </a:srgb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8810233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Signature</a:t>
            </a:r>
          </a:p>
          <a:p>
            <a:r>
              <a:rPr lang="en-US" sz="14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Based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2E69F5-79AB-E694-2581-CD25CA7A2F04}"/>
              </a:ext>
            </a:extLst>
          </p:cNvPr>
          <p:cNvSpPr/>
          <p:nvPr/>
        </p:nvSpPr>
        <p:spPr>
          <a:xfrm>
            <a:off x="12715675" y="12658427"/>
            <a:ext cx="2172395" cy="597535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5536124">
                  <a:custGeom>
                    <a:avLst/>
                    <a:gdLst>
                      <a:gd name="connsiteX0" fmla="*/ 0 w 2172395"/>
                      <a:gd name="connsiteY0" fmla="*/ 99591 h 597535"/>
                      <a:gd name="connsiteX1" fmla="*/ 99591 w 2172395"/>
                      <a:gd name="connsiteY1" fmla="*/ 0 h 597535"/>
                      <a:gd name="connsiteX2" fmla="*/ 2072804 w 2172395"/>
                      <a:gd name="connsiteY2" fmla="*/ 0 h 597535"/>
                      <a:gd name="connsiteX3" fmla="*/ 2172395 w 2172395"/>
                      <a:gd name="connsiteY3" fmla="*/ 99591 h 597535"/>
                      <a:gd name="connsiteX4" fmla="*/ 2172395 w 2172395"/>
                      <a:gd name="connsiteY4" fmla="*/ 497944 h 597535"/>
                      <a:gd name="connsiteX5" fmla="*/ 2072804 w 2172395"/>
                      <a:gd name="connsiteY5" fmla="*/ 597535 h 597535"/>
                      <a:gd name="connsiteX6" fmla="*/ 99591 w 2172395"/>
                      <a:gd name="connsiteY6" fmla="*/ 597535 h 597535"/>
                      <a:gd name="connsiteX7" fmla="*/ 0 w 2172395"/>
                      <a:gd name="connsiteY7" fmla="*/ 497944 h 597535"/>
                      <a:gd name="connsiteX8" fmla="*/ 0 w 2172395"/>
                      <a:gd name="connsiteY8" fmla="*/ 99591 h 597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72395" h="597535" fill="none" extrusionOk="0">
                        <a:moveTo>
                          <a:pt x="0" y="99591"/>
                        </a:moveTo>
                        <a:cubicBezTo>
                          <a:pt x="494" y="43460"/>
                          <a:pt x="47728" y="3292"/>
                          <a:pt x="99591" y="0"/>
                        </a:cubicBezTo>
                        <a:cubicBezTo>
                          <a:pt x="600608" y="-93440"/>
                          <a:pt x="1230041" y="155942"/>
                          <a:pt x="2072804" y="0"/>
                        </a:cubicBezTo>
                        <a:cubicBezTo>
                          <a:pt x="2126920" y="7619"/>
                          <a:pt x="2173591" y="41762"/>
                          <a:pt x="2172395" y="99591"/>
                        </a:cubicBezTo>
                        <a:cubicBezTo>
                          <a:pt x="2189661" y="253621"/>
                          <a:pt x="2204730" y="431835"/>
                          <a:pt x="2172395" y="497944"/>
                        </a:cubicBezTo>
                        <a:cubicBezTo>
                          <a:pt x="2170775" y="552647"/>
                          <a:pt x="2128420" y="595920"/>
                          <a:pt x="2072804" y="597535"/>
                        </a:cubicBezTo>
                        <a:cubicBezTo>
                          <a:pt x="1546464" y="520715"/>
                          <a:pt x="390550" y="508350"/>
                          <a:pt x="99591" y="597535"/>
                        </a:cubicBezTo>
                        <a:cubicBezTo>
                          <a:pt x="35623" y="600087"/>
                          <a:pt x="4457" y="553428"/>
                          <a:pt x="0" y="497944"/>
                        </a:cubicBezTo>
                        <a:cubicBezTo>
                          <a:pt x="-28787" y="405608"/>
                          <a:pt x="33137" y="239735"/>
                          <a:pt x="0" y="99591"/>
                        </a:cubicBezTo>
                        <a:close/>
                      </a:path>
                      <a:path w="2172395" h="597535" stroke="0" extrusionOk="0">
                        <a:moveTo>
                          <a:pt x="0" y="99591"/>
                        </a:moveTo>
                        <a:cubicBezTo>
                          <a:pt x="-318" y="43111"/>
                          <a:pt x="43065" y="-214"/>
                          <a:pt x="99591" y="0"/>
                        </a:cubicBezTo>
                        <a:cubicBezTo>
                          <a:pt x="406018" y="-120636"/>
                          <a:pt x="1631818" y="66701"/>
                          <a:pt x="2072804" y="0"/>
                        </a:cubicBezTo>
                        <a:cubicBezTo>
                          <a:pt x="2135407" y="-5160"/>
                          <a:pt x="2173413" y="45409"/>
                          <a:pt x="2172395" y="99591"/>
                        </a:cubicBezTo>
                        <a:cubicBezTo>
                          <a:pt x="2145576" y="225585"/>
                          <a:pt x="2178818" y="379932"/>
                          <a:pt x="2172395" y="497944"/>
                        </a:cubicBezTo>
                        <a:cubicBezTo>
                          <a:pt x="2179702" y="548967"/>
                          <a:pt x="2129962" y="597245"/>
                          <a:pt x="2072804" y="597535"/>
                        </a:cubicBezTo>
                        <a:cubicBezTo>
                          <a:pt x="1640259" y="748029"/>
                          <a:pt x="613878" y="566617"/>
                          <a:pt x="99591" y="597535"/>
                        </a:cubicBezTo>
                        <a:cubicBezTo>
                          <a:pt x="43544" y="593109"/>
                          <a:pt x="1996" y="548134"/>
                          <a:pt x="0" y="497944"/>
                        </a:cubicBezTo>
                        <a:cubicBezTo>
                          <a:pt x="29020" y="404528"/>
                          <a:pt x="-27640" y="196860"/>
                          <a:pt x="0" y="995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Advanced Persistent Threats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DA63A2-FAF9-0D7B-9148-79F3B4EA2637}"/>
              </a:ext>
            </a:extLst>
          </p:cNvPr>
          <p:cNvSpPr/>
          <p:nvPr/>
        </p:nvSpPr>
        <p:spPr>
          <a:xfrm>
            <a:off x="10293995" y="12658427"/>
            <a:ext cx="2239876" cy="616510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69066404">
                  <a:custGeom>
                    <a:avLst/>
                    <a:gdLst>
                      <a:gd name="connsiteX0" fmla="*/ 0 w 2239876"/>
                      <a:gd name="connsiteY0" fmla="*/ 102754 h 616510"/>
                      <a:gd name="connsiteX1" fmla="*/ 102754 w 2239876"/>
                      <a:gd name="connsiteY1" fmla="*/ 0 h 616510"/>
                      <a:gd name="connsiteX2" fmla="*/ 2137122 w 2239876"/>
                      <a:gd name="connsiteY2" fmla="*/ 0 h 616510"/>
                      <a:gd name="connsiteX3" fmla="*/ 2239876 w 2239876"/>
                      <a:gd name="connsiteY3" fmla="*/ 102754 h 616510"/>
                      <a:gd name="connsiteX4" fmla="*/ 2239876 w 2239876"/>
                      <a:gd name="connsiteY4" fmla="*/ 513756 h 616510"/>
                      <a:gd name="connsiteX5" fmla="*/ 2137122 w 2239876"/>
                      <a:gd name="connsiteY5" fmla="*/ 616510 h 616510"/>
                      <a:gd name="connsiteX6" fmla="*/ 102754 w 2239876"/>
                      <a:gd name="connsiteY6" fmla="*/ 616510 h 616510"/>
                      <a:gd name="connsiteX7" fmla="*/ 0 w 2239876"/>
                      <a:gd name="connsiteY7" fmla="*/ 513756 h 616510"/>
                      <a:gd name="connsiteX8" fmla="*/ 0 w 2239876"/>
                      <a:gd name="connsiteY8" fmla="*/ 102754 h 616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39876" h="616510" fill="none" extrusionOk="0">
                        <a:moveTo>
                          <a:pt x="0" y="102754"/>
                        </a:moveTo>
                        <a:cubicBezTo>
                          <a:pt x="275" y="48196"/>
                          <a:pt x="42290" y="8241"/>
                          <a:pt x="102754" y="0"/>
                        </a:cubicBezTo>
                        <a:cubicBezTo>
                          <a:pt x="683402" y="-13974"/>
                          <a:pt x="1761921" y="167212"/>
                          <a:pt x="2137122" y="0"/>
                        </a:cubicBezTo>
                        <a:cubicBezTo>
                          <a:pt x="2194634" y="3370"/>
                          <a:pt x="2235141" y="47077"/>
                          <a:pt x="2239876" y="102754"/>
                        </a:cubicBezTo>
                        <a:cubicBezTo>
                          <a:pt x="2259335" y="254350"/>
                          <a:pt x="2242186" y="338386"/>
                          <a:pt x="2239876" y="513756"/>
                        </a:cubicBezTo>
                        <a:cubicBezTo>
                          <a:pt x="2246528" y="565280"/>
                          <a:pt x="2194265" y="615793"/>
                          <a:pt x="2137122" y="616510"/>
                        </a:cubicBezTo>
                        <a:cubicBezTo>
                          <a:pt x="1123469" y="667896"/>
                          <a:pt x="446471" y="568446"/>
                          <a:pt x="102754" y="616510"/>
                        </a:cubicBezTo>
                        <a:cubicBezTo>
                          <a:pt x="56659" y="617457"/>
                          <a:pt x="-5642" y="576606"/>
                          <a:pt x="0" y="513756"/>
                        </a:cubicBezTo>
                        <a:cubicBezTo>
                          <a:pt x="8417" y="373136"/>
                          <a:pt x="3964" y="225486"/>
                          <a:pt x="0" y="102754"/>
                        </a:cubicBezTo>
                        <a:close/>
                      </a:path>
                      <a:path w="2239876" h="616510" stroke="0" extrusionOk="0">
                        <a:moveTo>
                          <a:pt x="0" y="102754"/>
                        </a:moveTo>
                        <a:cubicBezTo>
                          <a:pt x="3277" y="51868"/>
                          <a:pt x="35579" y="3330"/>
                          <a:pt x="102754" y="0"/>
                        </a:cubicBezTo>
                        <a:cubicBezTo>
                          <a:pt x="839072" y="-79344"/>
                          <a:pt x="1741818" y="131874"/>
                          <a:pt x="2137122" y="0"/>
                        </a:cubicBezTo>
                        <a:cubicBezTo>
                          <a:pt x="2194570" y="100"/>
                          <a:pt x="2245200" y="50514"/>
                          <a:pt x="2239876" y="102754"/>
                        </a:cubicBezTo>
                        <a:cubicBezTo>
                          <a:pt x="2244515" y="235601"/>
                          <a:pt x="2270931" y="442835"/>
                          <a:pt x="2239876" y="513756"/>
                        </a:cubicBezTo>
                        <a:cubicBezTo>
                          <a:pt x="2238403" y="569918"/>
                          <a:pt x="2195003" y="608498"/>
                          <a:pt x="2137122" y="616510"/>
                        </a:cubicBezTo>
                        <a:cubicBezTo>
                          <a:pt x="1196665" y="478344"/>
                          <a:pt x="573880" y="588750"/>
                          <a:pt x="102754" y="616510"/>
                        </a:cubicBezTo>
                        <a:cubicBezTo>
                          <a:pt x="48769" y="615567"/>
                          <a:pt x="3679" y="568093"/>
                          <a:pt x="0" y="513756"/>
                        </a:cubicBezTo>
                        <a:cubicBezTo>
                          <a:pt x="31811" y="428994"/>
                          <a:pt x="-26852" y="206145"/>
                          <a:pt x="0" y="10275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User Entity </a:t>
            </a:r>
            <a:r>
              <a:rPr lang="en-US" sz="1600" dirty="0" err="1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Behaviour</a:t>
            </a:r>
            <a:endParaRPr lang="en-US" sz="1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Analytics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E06D96B-3E45-A4F7-0ACB-7FDF7DDC6A5A}"/>
              </a:ext>
            </a:extLst>
          </p:cNvPr>
          <p:cNvSpPr/>
          <p:nvPr/>
        </p:nvSpPr>
        <p:spPr>
          <a:xfrm>
            <a:off x="10338975" y="11881186"/>
            <a:ext cx="1854295" cy="627815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113724637">
                  <a:custGeom>
                    <a:avLst/>
                    <a:gdLst>
                      <a:gd name="connsiteX0" fmla="*/ 0 w 1854295"/>
                      <a:gd name="connsiteY0" fmla="*/ 104638 h 627815"/>
                      <a:gd name="connsiteX1" fmla="*/ 104638 w 1854295"/>
                      <a:gd name="connsiteY1" fmla="*/ 0 h 627815"/>
                      <a:gd name="connsiteX2" fmla="*/ 1749657 w 1854295"/>
                      <a:gd name="connsiteY2" fmla="*/ 0 h 627815"/>
                      <a:gd name="connsiteX3" fmla="*/ 1854295 w 1854295"/>
                      <a:gd name="connsiteY3" fmla="*/ 104638 h 627815"/>
                      <a:gd name="connsiteX4" fmla="*/ 1854295 w 1854295"/>
                      <a:gd name="connsiteY4" fmla="*/ 523177 h 627815"/>
                      <a:gd name="connsiteX5" fmla="*/ 1749657 w 1854295"/>
                      <a:gd name="connsiteY5" fmla="*/ 627815 h 627815"/>
                      <a:gd name="connsiteX6" fmla="*/ 104638 w 1854295"/>
                      <a:gd name="connsiteY6" fmla="*/ 627815 h 627815"/>
                      <a:gd name="connsiteX7" fmla="*/ 0 w 1854295"/>
                      <a:gd name="connsiteY7" fmla="*/ 523177 h 627815"/>
                      <a:gd name="connsiteX8" fmla="*/ 0 w 1854295"/>
                      <a:gd name="connsiteY8" fmla="*/ 104638 h 627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54295" h="627815" fill="none" extrusionOk="0">
                        <a:moveTo>
                          <a:pt x="0" y="104638"/>
                        </a:moveTo>
                        <a:cubicBezTo>
                          <a:pt x="1934" y="45827"/>
                          <a:pt x="51484" y="-2151"/>
                          <a:pt x="104638" y="0"/>
                        </a:cubicBezTo>
                        <a:cubicBezTo>
                          <a:pt x="308469" y="-23906"/>
                          <a:pt x="1121256" y="39613"/>
                          <a:pt x="1749657" y="0"/>
                        </a:cubicBezTo>
                        <a:cubicBezTo>
                          <a:pt x="1809521" y="2397"/>
                          <a:pt x="1855146" y="45527"/>
                          <a:pt x="1854295" y="104638"/>
                        </a:cubicBezTo>
                        <a:cubicBezTo>
                          <a:pt x="1877290" y="277640"/>
                          <a:pt x="1886334" y="362849"/>
                          <a:pt x="1854295" y="523177"/>
                        </a:cubicBezTo>
                        <a:cubicBezTo>
                          <a:pt x="1848216" y="571162"/>
                          <a:pt x="1805032" y="630949"/>
                          <a:pt x="1749657" y="627815"/>
                        </a:cubicBezTo>
                        <a:cubicBezTo>
                          <a:pt x="976216" y="711916"/>
                          <a:pt x="697579" y="618563"/>
                          <a:pt x="104638" y="627815"/>
                        </a:cubicBezTo>
                        <a:cubicBezTo>
                          <a:pt x="37698" y="625622"/>
                          <a:pt x="-1334" y="570936"/>
                          <a:pt x="0" y="523177"/>
                        </a:cubicBezTo>
                        <a:cubicBezTo>
                          <a:pt x="30788" y="319074"/>
                          <a:pt x="-35100" y="292499"/>
                          <a:pt x="0" y="104638"/>
                        </a:cubicBezTo>
                        <a:close/>
                      </a:path>
                      <a:path w="1854295" h="627815" stroke="0" extrusionOk="0">
                        <a:moveTo>
                          <a:pt x="0" y="104638"/>
                        </a:moveTo>
                        <a:cubicBezTo>
                          <a:pt x="5998" y="55652"/>
                          <a:pt x="51375" y="7726"/>
                          <a:pt x="104638" y="0"/>
                        </a:cubicBezTo>
                        <a:cubicBezTo>
                          <a:pt x="650556" y="136710"/>
                          <a:pt x="937219" y="140382"/>
                          <a:pt x="1749657" y="0"/>
                        </a:cubicBezTo>
                        <a:cubicBezTo>
                          <a:pt x="1800146" y="2912"/>
                          <a:pt x="1855912" y="54349"/>
                          <a:pt x="1854295" y="104638"/>
                        </a:cubicBezTo>
                        <a:cubicBezTo>
                          <a:pt x="1851930" y="224631"/>
                          <a:pt x="1833431" y="462259"/>
                          <a:pt x="1854295" y="523177"/>
                        </a:cubicBezTo>
                        <a:cubicBezTo>
                          <a:pt x="1849397" y="583698"/>
                          <a:pt x="1807338" y="637111"/>
                          <a:pt x="1749657" y="627815"/>
                        </a:cubicBezTo>
                        <a:cubicBezTo>
                          <a:pt x="1309330" y="585589"/>
                          <a:pt x="759887" y="512584"/>
                          <a:pt x="104638" y="627815"/>
                        </a:cubicBezTo>
                        <a:cubicBezTo>
                          <a:pt x="53792" y="625614"/>
                          <a:pt x="2834" y="578346"/>
                          <a:pt x="0" y="523177"/>
                        </a:cubicBezTo>
                        <a:cubicBezTo>
                          <a:pt x="31754" y="418220"/>
                          <a:pt x="9575" y="275234"/>
                          <a:pt x="0" y="10463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Unusual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User-Agents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2D414BF3-3022-6F92-7EB7-AA6CEB18A9FE}"/>
              </a:ext>
            </a:extLst>
          </p:cNvPr>
          <p:cNvSpPr/>
          <p:nvPr/>
        </p:nvSpPr>
        <p:spPr>
          <a:xfrm>
            <a:off x="406400" y="59268"/>
            <a:ext cx="20650200" cy="5809856"/>
          </a:xfrm>
          <a:custGeom>
            <a:avLst/>
            <a:gdLst>
              <a:gd name="connsiteX0" fmla="*/ 0 w 20650200"/>
              <a:gd name="connsiteY0" fmla="*/ 643383 h 5809856"/>
              <a:gd name="connsiteX1" fmla="*/ 643383 w 20650200"/>
              <a:gd name="connsiteY1" fmla="*/ 0 h 5809856"/>
              <a:gd name="connsiteX2" fmla="*/ 20006817 w 20650200"/>
              <a:gd name="connsiteY2" fmla="*/ 0 h 5809856"/>
              <a:gd name="connsiteX3" fmla="*/ 20650200 w 20650200"/>
              <a:gd name="connsiteY3" fmla="*/ 643383 h 5809856"/>
              <a:gd name="connsiteX4" fmla="*/ 20650200 w 20650200"/>
              <a:gd name="connsiteY4" fmla="*/ 5166473 h 5809856"/>
              <a:gd name="connsiteX5" fmla="*/ 20006817 w 20650200"/>
              <a:gd name="connsiteY5" fmla="*/ 5809856 h 5809856"/>
              <a:gd name="connsiteX6" fmla="*/ 643383 w 20650200"/>
              <a:gd name="connsiteY6" fmla="*/ 5809856 h 5809856"/>
              <a:gd name="connsiteX7" fmla="*/ 0 w 20650200"/>
              <a:gd name="connsiteY7" fmla="*/ 5166473 h 5809856"/>
              <a:gd name="connsiteX8" fmla="*/ 0 w 20650200"/>
              <a:gd name="connsiteY8" fmla="*/ 643383 h 580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50200" h="5809856" fill="none" extrusionOk="0">
                <a:moveTo>
                  <a:pt x="0" y="643383"/>
                </a:moveTo>
                <a:cubicBezTo>
                  <a:pt x="-38210" y="244153"/>
                  <a:pt x="237412" y="-30320"/>
                  <a:pt x="643383" y="0"/>
                </a:cubicBezTo>
                <a:cubicBezTo>
                  <a:pt x="6550468" y="-158463"/>
                  <a:pt x="17653894" y="26557"/>
                  <a:pt x="20006817" y="0"/>
                </a:cubicBezTo>
                <a:cubicBezTo>
                  <a:pt x="20356749" y="50214"/>
                  <a:pt x="20654107" y="283935"/>
                  <a:pt x="20650200" y="643383"/>
                </a:cubicBezTo>
                <a:cubicBezTo>
                  <a:pt x="20618223" y="1139617"/>
                  <a:pt x="20700639" y="3401141"/>
                  <a:pt x="20650200" y="5166473"/>
                </a:cubicBezTo>
                <a:cubicBezTo>
                  <a:pt x="20662086" y="5512452"/>
                  <a:pt x="20395005" y="5792904"/>
                  <a:pt x="20006817" y="5809856"/>
                </a:cubicBezTo>
                <a:cubicBezTo>
                  <a:pt x="12201428" y="5707388"/>
                  <a:pt x="4867825" y="5776065"/>
                  <a:pt x="643383" y="5809856"/>
                </a:cubicBezTo>
                <a:cubicBezTo>
                  <a:pt x="281457" y="5772498"/>
                  <a:pt x="-60946" y="5557028"/>
                  <a:pt x="0" y="5166473"/>
                </a:cubicBezTo>
                <a:cubicBezTo>
                  <a:pt x="99176" y="4493167"/>
                  <a:pt x="-85359" y="2377313"/>
                  <a:pt x="0" y="643383"/>
                </a:cubicBezTo>
                <a:close/>
              </a:path>
              <a:path w="20650200" h="5809856" stroke="0" extrusionOk="0">
                <a:moveTo>
                  <a:pt x="0" y="643383"/>
                </a:moveTo>
                <a:cubicBezTo>
                  <a:pt x="-18729" y="318214"/>
                  <a:pt x="342285" y="5795"/>
                  <a:pt x="643383" y="0"/>
                </a:cubicBezTo>
                <a:cubicBezTo>
                  <a:pt x="10137763" y="139757"/>
                  <a:pt x="12640676" y="-141547"/>
                  <a:pt x="20006817" y="0"/>
                </a:cubicBezTo>
                <a:cubicBezTo>
                  <a:pt x="20417318" y="40956"/>
                  <a:pt x="20673490" y="321628"/>
                  <a:pt x="20650200" y="643383"/>
                </a:cubicBezTo>
                <a:cubicBezTo>
                  <a:pt x="20512443" y="2560661"/>
                  <a:pt x="20672263" y="4163803"/>
                  <a:pt x="20650200" y="5166473"/>
                </a:cubicBezTo>
                <a:cubicBezTo>
                  <a:pt x="20665929" y="5553291"/>
                  <a:pt x="20350199" y="5805776"/>
                  <a:pt x="20006817" y="5809856"/>
                </a:cubicBezTo>
                <a:cubicBezTo>
                  <a:pt x="10962587" y="5821043"/>
                  <a:pt x="8575893" y="5782874"/>
                  <a:pt x="643383" y="5809856"/>
                </a:cubicBezTo>
                <a:cubicBezTo>
                  <a:pt x="259905" y="5800906"/>
                  <a:pt x="26955" y="5536455"/>
                  <a:pt x="0" y="5166473"/>
                </a:cubicBezTo>
                <a:cubicBezTo>
                  <a:pt x="-68628" y="3009842"/>
                  <a:pt x="-4615" y="2681194"/>
                  <a:pt x="0" y="643383"/>
                </a:cubicBezTo>
                <a:close/>
              </a:path>
            </a:pathLst>
          </a:custGeom>
          <a:solidFill>
            <a:srgbClr val="00B0F0">
              <a:alpha val="76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25191410">
                  <a:prstGeom prst="roundRect">
                    <a:avLst>
                      <a:gd name="adj" fmla="val 11074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User Dashboard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C35FB8E-97B2-080C-1BBE-995FA8942A99}"/>
              </a:ext>
            </a:extLst>
          </p:cNvPr>
          <p:cNvSpPr/>
          <p:nvPr/>
        </p:nvSpPr>
        <p:spPr>
          <a:xfrm>
            <a:off x="113652" y="7391400"/>
            <a:ext cx="2488412" cy="7560204"/>
          </a:xfrm>
          <a:custGeom>
            <a:avLst/>
            <a:gdLst>
              <a:gd name="connsiteX0" fmla="*/ 0 w 2488412"/>
              <a:gd name="connsiteY0" fmla="*/ 1244206 h 7560204"/>
              <a:gd name="connsiteX1" fmla="*/ 1244206 w 2488412"/>
              <a:gd name="connsiteY1" fmla="*/ 0 h 7560204"/>
              <a:gd name="connsiteX2" fmla="*/ 1244206 w 2488412"/>
              <a:gd name="connsiteY2" fmla="*/ 0 h 7560204"/>
              <a:gd name="connsiteX3" fmla="*/ 2488412 w 2488412"/>
              <a:gd name="connsiteY3" fmla="*/ 1244206 h 7560204"/>
              <a:gd name="connsiteX4" fmla="*/ 2488412 w 2488412"/>
              <a:gd name="connsiteY4" fmla="*/ 6315998 h 7560204"/>
              <a:gd name="connsiteX5" fmla="*/ 1244206 w 2488412"/>
              <a:gd name="connsiteY5" fmla="*/ 7560204 h 7560204"/>
              <a:gd name="connsiteX6" fmla="*/ 1244206 w 2488412"/>
              <a:gd name="connsiteY6" fmla="*/ 7560204 h 7560204"/>
              <a:gd name="connsiteX7" fmla="*/ 0 w 2488412"/>
              <a:gd name="connsiteY7" fmla="*/ 6315998 h 7560204"/>
              <a:gd name="connsiteX8" fmla="*/ 0 w 2488412"/>
              <a:gd name="connsiteY8" fmla="*/ 1244206 h 756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8412" h="7560204" fill="none" extrusionOk="0">
                <a:moveTo>
                  <a:pt x="0" y="1244206"/>
                </a:moveTo>
                <a:cubicBezTo>
                  <a:pt x="-3971" y="666284"/>
                  <a:pt x="523092" y="-79369"/>
                  <a:pt x="1244206" y="0"/>
                </a:cubicBezTo>
                <a:lnTo>
                  <a:pt x="1244206" y="0"/>
                </a:lnTo>
                <a:cubicBezTo>
                  <a:pt x="1928532" y="46882"/>
                  <a:pt x="2531757" y="498142"/>
                  <a:pt x="2488412" y="1244206"/>
                </a:cubicBezTo>
                <a:cubicBezTo>
                  <a:pt x="2319423" y="2471758"/>
                  <a:pt x="2534503" y="5415196"/>
                  <a:pt x="2488412" y="6315998"/>
                </a:cubicBezTo>
                <a:cubicBezTo>
                  <a:pt x="2488448" y="7013563"/>
                  <a:pt x="1941777" y="7561503"/>
                  <a:pt x="1244206" y="7560204"/>
                </a:cubicBezTo>
                <a:lnTo>
                  <a:pt x="1244206" y="7560204"/>
                </a:lnTo>
                <a:cubicBezTo>
                  <a:pt x="479530" y="7552678"/>
                  <a:pt x="-2075" y="6878198"/>
                  <a:pt x="0" y="6315998"/>
                </a:cubicBezTo>
                <a:cubicBezTo>
                  <a:pt x="-28781" y="4755353"/>
                  <a:pt x="118758" y="3333762"/>
                  <a:pt x="0" y="1244206"/>
                </a:cubicBezTo>
                <a:close/>
              </a:path>
              <a:path w="2488412" h="7560204" stroke="0" extrusionOk="0">
                <a:moveTo>
                  <a:pt x="0" y="1244206"/>
                </a:moveTo>
                <a:cubicBezTo>
                  <a:pt x="116531" y="572202"/>
                  <a:pt x="496306" y="52561"/>
                  <a:pt x="1244206" y="0"/>
                </a:cubicBezTo>
                <a:lnTo>
                  <a:pt x="1244206" y="0"/>
                </a:lnTo>
                <a:cubicBezTo>
                  <a:pt x="1952286" y="-10464"/>
                  <a:pt x="2568149" y="591383"/>
                  <a:pt x="2488412" y="1244206"/>
                </a:cubicBezTo>
                <a:cubicBezTo>
                  <a:pt x="2384486" y="2879297"/>
                  <a:pt x="2423965" y="4753502"/>
                  <a:pt x="2488412" y="6315998"/>
                </a:cubicBezTo>
                <a:cubicBezTo>
                  <a:pt x="2489769" y="7011576"/>
                  <a:pt x="1879803" y="7519553"/>
                  <a:pt x="1244206" y="7560204"/>
                </a:cubicBezTo>
                <a:lnTo>
                  <a:pt x="1244206" y="7560204"/>
                </a:lnTo>
                <a:cubicBezTo>
                  <a:pt x="558991" y="7602577"/>
                  <a:pt x="5385" y="6925529"/>
                  <a:pt x="0" y="6315998"/>
                </a:cubicBezTo>
                <a:cubicBezTo>
                  <a:pt x="-123861" y="3908389"/>
                  <a:pt x="-99377" y="2786956"/>
                  <a:pt x="0" y="1244206"/>
                </a:cubicBezTo>
                <a:close/>
              </a:path>
            </a:pathLst>
          </a:custGeom>
          <a:solidFill>
            <a:srgbClr val="AE78D6"/>
          </a:solidFill>
          <a:ln w="762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2290115">
                  <a:prstGeom prst="roundRec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Team EQUATORS</a:t>
            </a:r>
          </a:p>
          <a:p>
            <a:pPr algn="ctr"/>
            <a:r>
              <a:rPr lang="en-US" sz="24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Aaditya Rengarajan,</a:t>
            </a:r>
          </a:p>
          <a:p>
            <a:pPr algn="ctr"/>
            <a:r>
              <a:rPr lang="en-US" sz="24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Ashwant Krishna R,</a:t>
            </a:r>
          </a:p>
          <a:p>
            <a:pPr algn="ctr"/>
            <a:r>
              <a:rPr lang="en-US" sz="2400" b="1" dirty="0" err="1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Hareesh</a:t>
            </a:r>
            <a:r>
              <a:rPr lang="en-US" sz="24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S,</a:t>
            </a:r>
          </a:p>
          <a:p>
            <a:pPr algn="ctr"/>
            <a:r>
              <a:rPr lang="en-US" sz="24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 Karun </a:t>
            </a:r>
            <a:r>
              <a:rPr lang="en-US" sz="2400" b="1" dirty="0" err="1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Vikhash</a:t>
            </a:r>
            <a:endParaRPr lang="en-US" sz="24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CB8C9B-E9F1-89D6-8F79-F4E66C8E91BB}"/>
              </a:ext>
            </a:extLst>
          </p:cNvPr>
          <p:cNvCxnSpPr>
            <a:cxnSpLocks/>
            <a:stCxn id="52" idx="1"/>
            <a:endCxn id="153" idx="2"/>
          </p:cNvCxnSpPr>
          <p:nvPr/>
        </p:nvCxnSpPr>
        <p:spPr>
          <a:xfrm flipV="1">
            <a:off x="10731500" y="5869124"/>
            <a:ext cx="0" cy="39930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81D97D4-1035-55F6-2226-A90444598095}"/>
              </a:ext>
            </a:extLst>
          </p:cNvPr>
          <p:cNvSpPr/>
          <p:nvPr/>
        </p:nvSpPr>
        <p:spPr>
          <a:xfrm>
            <a:off x="9736188" y="9054371"/>
            <a:ext cx="4559102" cy="322408"/>
          </a:xfrm>
          <a:custGeom>
            <a:avLst/>
            <a:gdLst>
              <a:gd name="connsiteX0" fmla="*/ 0 w 4559102"/>
              <a:gd name="connsiteY0" fmla="*/ 53736 h 322408"/>
              <a:gd name="connsiteX1" fmla="*/ 53736 w 4559102"/>
              <a:gd name="connsiteY1" fmla="*/ 0 h 322408"/>
              <a:gd name="connsiteX2" fmla="*/ 4505366 w 4559102"/>
              <a:gd name="connsiteY2" fmla="*/ 0 h 322408"/>
              <a:gd name="connsiteX3" fmla="*/ 4559102 w 4559102"/>
              <a:gd name="connsiteY3" fmla="*/ 53736 h 322408"/>
              <a:gd name="connsiteX4" fmla="*/ 4559102 w 4559102"/>
              <a:gd name="connsiteY4" fmla="*/ 268672 h 322408"/>
              <a:gd name="connsiteX5" fmla="*/ 4505366 w 4559102"/>
              <a:gd name="connsiteY5" fmla="*/ 322408 h 322408"/>
              <a:gd name="connsiteX6" fmla="*/ 53736 w 4559102"/>
              <a:gd name="connsiteY6" fmla="*/ 322408 h 322408"/>
              <a:gd name="connsiteX7" fmla="*/ 0 w 4559102"/>
              <a:gd name="connsiteY7" fmla="*/ 268672 h 322408"/>
              <a:gd name="connsiteX8" fmla="*/ 0 w 4559102"/>
              <a:gd name="connsiteY8" fmla="*/ 53736 h 32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9102" h="322408" fill="none" extrusionOk="0">
                <a:moveTo>
                  <a:pt x="0" y="53736"/>
                </a:moveTo>
                <a:cubicBezTo>
                  <a:pt x="-101" y="18836"/>
                  <a:pt x="25816" y="4244"/>
                  <a:pt x="53736" y="0"/>
                </a:cubicBezTo>
                <a:cubicBezTo>
                  <a:pt x="1924880" y="-87736"/>
                  <a:pt x="3506483" y="22049"/>
                  <a:pt x="4505366" y="0"/>
                </a:cubicBezTo>
                <a:cubicBezTo>
                  <a:pt x="4535281" y="2372"/>
                  <a:pt x="4560164" y="26366"/>
                  <a:pt x="4559102" y="53736"/>
                </a:cubicBezTo>
                <a:cubicBezTo>
                  <a:pt x="4540470" y="157473"/>
                  <a:pt x="4551127" y="192419"/>
                  <a:pt x="4559102" y="268672"/>
                </a:cubicBezTo>
                <a:cubicBezTo>
                  <a:pt x="4557529" y="301723"/>
                  <a:pt x="4533467" y="324737"/>
                  <a:pt x="4505366" y="322408"/>
                </a:cubicBezTo>
                <a:cubicBezTo>
                  <a:pt x="2866834" y="205662"/>
                  <a:pt x="2039127" y="405677"/>
                  <a:pt x="53736" y="322408"/>
                </a:cubicBezTo>
                <a:cubicBezTo>
                  <a:pt x="25173" y="321512"/>
                  <a:pt x="-1028" y="296175"/>
                  <a:pt x="0" y="268672"/>
                </a:cubicBezTo>
                <a:cubicBezTo>
                  <a:pt x="1557" y="179347"/>
                  <a:pt x="-7875" y="87588"/>
                  <a:pt x="0" y="53736"/>
                </a:cubicBezTo>
                <a:close/>
              </a:path>
              <a:path w="4559102" h="322408" stroke="0" extrusionOk="0">
                <a:moveTo>
                  <a:pt x="0" y="53736"/>
                </a:moveTo>
                <a:cubicBezTo>
                  <a:pt x="2031" y="24466"/>
                  <a:pt x="28268" y="3680"/>
                  <a:pt x="53736" y="0"/>
                </a:cubicBezTo>
                <a:cubicBezTo>
                  <a:pt x="1952259" y="-21954"/>
                  <a:pt x="2899673" y="-98213"/>
                  <a:pt x="4505366" y="0"/>
                </a:cubicBezTo>
                <a:cubicBezTo>
                  <a:pt x="4536418" y="628"/>
                  <a:pt x="4556648" y="28924"/>
                  <a:pt x="4559102" y="53736"/>
                </a:cubicBezTo>
                <a:cubicBezTo>
                  <a:pt x="4556896" y="119643"/>
                  <a:pt x="4562027" y="182781"/>
                  <a:pt x="4559102" y="268672"/>
                </a:cubicBezTo>
                <a:cubicBezTo>
                  <a:pt x="4557810" y="296507"/>
                  <a:pt x="4533352" y="317111"/>
                  <a:pt x="4505366" y="322408"/>
                </a:cubicBezTo>
                <a:cubicBezTo>
                  <a:pt x="3337399" y="438318"/>
                  <a:pt x="708192" y="228287"/>
                  <a:pt x="53736" y="322408"/>
                </a:cubicBezTo>
                <a:cubicBezTo>
                  <a:pt x="25816" y="322251"/>
                  <a:pt x="3971" y="294093"/>
                  <a:pt x="0" y="268672"/>
                </a:cubicBezTo>
                <a:cubicBezTo>
                  <a:pt x="-1633" y="163337"/>
                  <a:pt x="5932" y="107920"/>
                  <a:pt x="0" y="5373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3840829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Risk Level Scoring Engine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52F45EC-5599-967F-8E32-D27E4B121AF3}"/>
              </a:ext>
            </a:extLst>
          </p:cNvPr>
          <p:cNvSpPr/>
          <p:nvPr/>
        </p:nvSpPr>
        <p:spPr>
          <a:xfrm>
            <a:off x="8823666" y="10892060"/>
            <a:ext cx="1197706" cy="2556610"/>
          </a:xfrm>
          <a:custGeom>
            <a:avLst/>
            <a:gdLst>
              <a:gd name="connsiteX0" fmla="*/ 0 w 1197706"/>
              <a:gd name="connsiteY0" fmla="*/ 199622 h 2556610"/>
              <a:gd name="connsiteX1" fmla="*/ 199622 w 1197706"/>
              <a:gd name="connsiteY1" fmla="*/ 0 h 2556610"/>
              <a:gd name="connsiteX2" fmla="*/ 998084 w 1197706"/>
              <a:gd name="connsiteY2" fmla="*/ 0 h 2556610"/>
              <a:gd name="connsiteX3" fmla="*/ 1197706 w 1197706"/>
              <a:gd name="connsiteY3" fmla="*/ 199622 h 2556610"/>
              <a:gd name="connsiteX4" fmla="*/ 1197706 w 1197706"/>
              <a:gd name="connsiteY4" fmla="*/ 2356988 h 2556610"/>
              <a:gd name="connsiteX5" fmla="*/ 998084 w 1197706"/>
              <a:gd name="connsiteY5" fmla="*/ 2556610 h 2556610"/>
              <a:gd name="connsiteX6" fmla="*/ 199622 w 1197706"/>
              <a:gd name="connsiteY6" fmla="*/ 2556610 h 2556610"/>
              <a:gd name="connsiteX7" fmla="*/ 0 w 1197706"/>
              <a:gd name="connsiteY7" fmla="*/ 2356988 h 2556610"/>
              <a:gd name="connsiteX8" fmla="*/ 0 w 1197706"/>
              <a:gd name="connsiteY8" fmla="*/ 199622 h 255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7706" h="2556610" fill="none" extrusionOk="0">
                <a:moveTo>
                  <a:pt x="0" y="199622"/>
                </a:moveTo>
                <a:cubicBezTo>
                  <a:pt x="-8789" y="98360"/>
                  <a:pt x="90013" y="2121"/>
                  <a:pt x="199622" y="0"/>
                </a:cubicBezTo>
                <a:cubicBezTo>
                  <a:pt x="496893" y="-62596"/>
                  <a:pt x="604463" y="-18016"/>
                  <a:pt x="998084" y="0"/>
                </a:cubicBezTo>
                <a:cubicBezTo>
                  <a:pt x="1114370" y="-17382"/>
                  <a:pt x="1213027" y="92633"/>
                  <a:pt x="1197706" y="199622"/>
                </a:cubicBezTo>
                <a:cubicBezTo>
                  <a:pt x="1215345" y="508935"/>
                  <a:pt x="1260254" y="2052457"/>
                  <a:pt x="1197706" y="2356988"/>
                </a:cubicBezTo>
                <a:cubicBezTo>
                  <a:pt x="1185019" y="2449317"/>
                  <a:pt x="1119514" y="2543491"/>
                  <a:pt x="998084" y="2556610"/>
                </a:cubicBezTo>
                <a:cubicBezTo>
                  <a:pt x="771856" y="2601485"/>
                  <a:pt x="577649" y="2609487"/>
                  <a:pt x="199622" y="2556610"/>
                </a:cubicBezTo>
                <a:cubicBezTo>
                  <a:pt x="87081" y="2559848"/>
                  <a:pt x="-15150" y="2467522"/>
                  <a:pt x="0" y="2356988"/>
                </a:cubicBezTo>
                <a:cubicBezTo>
                  <a:pt x="-87714" y="1688956"/>
                  <a:pt x="-67173" y="838410"/>
                  <a:pt x="0" y="199622"/>
                </a:cubicBezTo>
                <a:close/>
              </a:path>
              <a:path w="1197706" h="2556610" stroke="0" extrusionOk="0">
                <a:moveTo>
                  <a:pt x="0" y="199622"/>
                </a:moveTo>
                <a:cubicBezTo>
                  <a:pt x="-796" y="98737"/>
                  <a:pt x="103231" y="9243"/>
                  <a:pt x="199622" y="0"/>
                </a:cubicBezTo>
                <a:cubicBezTo>
                  <a:pt x="598715" y="50432"/>
                  <a:pt x="676481" y="53369"/>
                  <a:pt x="998084" y="0"/>
                </a:cubicBezTo>
                <a:cubicBezTo>
                  <a:pt x="1106301" y="5404"/>
                  <a:pt x="1193924" y="88119"/>
                  <a:pt x="1197706" y="199622"/>
                </a:cubicBezTo>
                <a:cubicBezTo>
                  <a:pt x="1116439" y="1157657"/>
                  <a:pt x="1051780" y="1818600"/>
                  <a:pt x="1197706" y="2356988"/>
                </a:cubicBezTo>
                <a:cubicBezTo>
                  <a:pt x="1192267" y="2472749"/>
                  <a:pt x="1106590" y="2550665"/>
                  <a:pt x="998084" y="2556610"/>
                </a:cubicBezTo>
                <a:cubicBezTo>
                  <a:pt x="734869" y="2594511"/>
                  <a:pt x="513613" y="2552849"/>
                  <a:pt x="199622" y="2556610"/>
                </a:cubicBezTo>
                <a:cubicBezTo>
                  <a:pt x="82531" y="2559282"/>
                  <a:pt x="-4518" y="2467425"/>
                  <a:pt x="0" y="2356988"/>
                </a:cubicBezTo>
                <a:cubicBezTo>
                  <a:pt x="2976" y="1912391"/>
                  <a:pt x="-5166" y="512482"/>
                  <a:pt x="0" y="19962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8595316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YAML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Rule Matching from</a:t>
            </a:r>
          </a:p>
        </p:txBody>
      </p:sp>
      <p:sp>
        <p:nvSpPr>
          <p:cNvPr id="83" name="Flowchart: Magnetic Disk 82">
            <a:extLst>
              <a:ext uri="{FF2B5EF4-FFF2-40B4-BE49-F238E27FC236}">
                <a16:creationId xmlns:a16="http://schemas.microsoft.com/office/drawing/2014/main" id="{37A0A185-DF53-3160-1593-5FD1DCAFD0EC}"/>
              </a:ext>
            </a:extLst>
          </p:cNvPr>
          <p:cNvSpPr/>
          <p:nvPr/>
        </p:nvSpPr>
        <p:spPr>
          <a:xfrm>
            <a:off x="8972419" y="11756824"/>
            <a:ext cx="960278" cy="1583464"/>
          </a:xfrm>
          <a:prstGeom prst="flowChartMagneticDisk">
            <a:avLst/>
          </a:prstGeom>
          <a:solidFill>
            <a:schemeClr val="accent5">
              <a:alpha val="8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Community Sourced Repository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54EFA5-71D4-60EB-6EE0-42FAEC1CA282}"/>
              </a:ext>
            </a:extLst>
          </p:cNvPr>
          <p:cNvSpPr txBox="1"/>
          <p:nvPr/>
        </p:nvSpPr>
        <p:spPr>
          <a:xfrm>
            <a:off x="9043310" y="11992063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1" dirty="0" err="1">
                <a:latin typeface="SF Pro Display" panose="00000500000000000000" pitchFamily="2" charset="0"/>
                <a:ea typeface="SF Pro Display" panose="00000500000000000000" pitchFamily="2" charset="0"/>
              </a:rPr>
              <a:t>projectdiscovery</a:t>
            </a:r>
            <a:endParaRPr lang="en-US" sz="700" b="1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algn="ctr"/>
            <a:r>
              <a:rPr lang="en-US" sz="700" b="1" dirty="0">
                <a:latin typeface="SF Pro Display" panose="00000500000000000000" pitchFamily="2" charset="0"/>
                <a:ea typeface="SF Pro Display" panose="00000500000000000000" pitchFamily="2" charset="0"/>
              </a:rPr>
              <a:t>/nuclei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576D10D5-6FAB-C24F-C91E-7EDADBC3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388" y="1177004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E326094-85F1-9188-7AB7-DFB372121A90}"/>
              </a:ext>
            </a:extLst>
          </p:cNvPr>
          <p:cNvCxnSpPr>
            <a:cxnSpLocks/>
            <a:stCxn id="43" idx="0"/>
            <a:endCxn id="76" idx="2"/>
          </p:cNvCxnSpPr>
          <p:nvPr/>
        </p:nvCxnSpPr>
        <p:spPr>
          <a:xfrm rot="16200000" flipV="1">
            <a:off x="10487126" y="12384064"/>
            <a:ext cx="396191" cy="252540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FF75D-99E4-8022-4053-6638DAAF3A2A}"/>
              </a:ext>
            </a:extLst>
          </p:cNvPr>
          <p:cNvCxnSpPr>
            <a:cxnSpLocks/>
            <a:stCxn id="43" idx="0"/>
            <a:endCxn id="32" idx="2"/>
          </p:cNvCxnSpPr>
          <p:nvPr/>
        </p:nvCxnSpPr>
        <p:spPr>
          <a:xfrm rot="5400000" flipH="1" flipV="1">
            <a:off x="12128032" y="13257218"/>
            <a:ext cx="407534" cy="7677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7C410D6-E036-95A9-19AE-084CDF9802EE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12015739" y="10654356"/>
            <a:ext cx="0" cy="23770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96DAAD-44F0-2A7C-0CEB-DF8BA52E5AD7}"/>
              </a:ext>
            </a:extLst>
          </p:cNvPr>
          <p:cNvCxnSpPr>
            <a:cxnSpLocks/>
            <a:stCxn id="82" idx="0"/>
            <a:endCxn id="81" idx="2"/>
          </p:cNvCxnSpPr>
          <p:nvPr/>
        </p:nvCxnSpPr>
        <p:spPr>
          <a:xfrm flipV="1">
            <a:off x="12015739" y="9376779"/>
            <a:ext cx="0" cy="2916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48D315D-2364-E3C6-3726-9A6302A73228}"/>
              </a:ext>
            </a:extLst>
          </p:cNvPr>
          <p:cNvSpPr txBox="1"/>
          <p:nvPr/>
        </p:nvSpPr>
        <p:spPr>
          <a:xfrm>
            <a:off x="9957162" y="1335662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Suspicious Packets</a:t>
            </a:r>
          </a:p>
        </p:txBody>
      </p:sp>
      <p:pic>
        <p:nvPicPr>
          <p:cNvPr id="1028" name="Picture 4" descr="Welcome - HMI Icons | Premium HMI and SCADA Graphics for Integrators">
            <a:extLst>
              <a:ext uri="{FF2B5EF4-FFF2-40B4-BE49-F238E27FC236}">
                <a16:creationId xmlns:a16="http://schemas.microsoft.com/office/drawing/2014/main" id="{140D0CFF-A310-2810-1535-C09055BAA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882" y="8164478"/>
            <a:ext cx="836312" cy="8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toon, center, computer, data, isometric, server, station icon - Download  on Iconfinder">
            <a:extLst>
              <a:ext uri="{FF2B5EF4-FFF2-40B4-BE49-F238E27FC236}">
                <a16:creationId xmlns:a16="http://schemas.microsoft.com/office/drawing/2014/main" id="{800DAEBA-F287-9B73-79AB-9C0CE950C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33" y="8484999"/>
            <a:ext cx="1023292" cy="10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ers group - Free people icons">
            <a:extLst>
              <a:ext uri="{FF2B5EF4-FFF2-40B4-BE49-F238E27FC236}">
                <a16:creationId xmlns:a16="http://schemas.microsoft.com/office/drawing/2014/main" id="{51047A91-32BE-38E3-56D7-4CF34FFA9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848" y="7743399"/>
            <a:ext cx="1001676" cy="10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C236438-7CA4-E2FF-0F71-238DE1341E89}"/>
              </a:ext>
            </a:extLst>
          </p:cNvPr>
          <p:cNvSpPr/>
          <p:nvPr/>
        </p:nvSpPr>
        <p:spPr>
          <a:xfrm>
            <a:off x="7286072" y="764027"/>
            <a:ext cx="6725554" cy="4797411"/>
          </a:xfrm>
          <a:custGeom>
            <a:avLst/>
            <a:gdLst>
              <a:gd name="connsiteX0" fmla="*/ 0 w 6725554"/>
              <a:gd name="connsiteY0" fmla="*/ 157595 h 4797411"/>
              <a:gd name="connsiteX1" fmla="*/ 157595 w 6725554"/>
              <a:gd name="connsiteY1" fmla="*/ 0 h 4797411"/>
              <a:gd name="connsiteX2" fmla="*/ 862735 w 6725554"/>
              <a:gd name="connsiteY2" fmla="*/ 0 h 4797411"/>
              <a:gd name="connsiteX3" fmla="*/ 1439668 w 6725554"/>
              <a:gd name="connsiteY3" fmla="*/ 0 h 4797411"/>
              <a:gd name="connsiteX4" fmla="*/ 2208911 w 6725554"/>
              <a:gd name="connsiteY4" fmla="*/ 0 h 4797411"/>
              <a:gd name="connsiteX5" fmla="*/ 2721741 w 6725554"/>
              <a:gd name="connsiteY5" fmla="*/ 0 h 4797411"/>
              <a:gd name="connsiteX6" fmla="*/ 3298673 w 6725554"/>
              <a:gd name="connsiteY6" fmla="*/ 0 h 4797411"/>
              <a:gd name="connsiteX7" fmla="*/ 3747399 w 6725554"/>
              <a:gd name="connsiteY7" fmla="*/ 0 h 4797411"/>
              <a:gd name="connsiteX8" fmla="*/ 4196124 w 6725554"/>
              <a:gd name="connsiteY8" fmla="*/ 0 h 4797411"/>
              <a:gd name="connsiteX9" fmla="*/ 4773057 w 6725554"/>
              <a:gd name="connsiteY9" fmla="*/ 0 h 4797411"/>
              <a:gd name="connsiteX10" fmla="*/ 5542301 w 6725554"/>
              <a:gd name="connsiteY10" fmla="*/ 0 h 4797411"/>
              <a:gd name="connsiteX11" fmla="*/ 6567959 w 6725554"/>
              <a:gd name="connsiteY11" fmla="*/ 0 h 4797411"/>
              <a:gd name="connsiteX12" fmla="*/ 6725554 w 6725554"/>
              <a:gd name="connsiteY12" fmla="*/ 157595 h 4797411"/>
              <a:gd name="connsiteX13" fmla="*/ 6725554 w 6725554"/>
              <a:gd name="connsiteY13" fmla="*/ 887557 h 4797411"/>
              <a:gd name="connsiteX14" fmla="*/ 6725554 w 6725554"/>
              <a:gd name="connsiteY14" fmla="*/ 1483052 h 4797411"/>
              <a:gd name="connsiteX15" fmla="*/ 6725554 w 6725554"/>
              <a:gd name="connsiteY15" fmla="*/ 2168191 h 4797411"/>
              <a:gd name="connsiteX16" fmla="*/ 6725554 w 6725554"/>
              <a:gd name="connsiteY16" fmla="*/ 2763686 h 4797411"/>
              <a:gd name="connsiteX17" fmla="*/ 6725554 w 6725554"/>
              <a:gd name="connsiteY17" fmla="*/ 3493648 h 4797411"/>
              <a:gd name="connsiteX18" fmla="*/ 6725554 w 6725554"/>
              <a:gd name="connsiteY18" fmla="*/ 4639816 h 4797411"/>
              <a:gd name="connsiteX19" fmla="*/ 6567959 w 6725554"/>
              <a:gd name="connsiteY19" fmla="*/ 4797411 h 4797411"/>
              <a:gd name="connsiteX20" fmla="*/ 5926923 w 6725554"/>
              <a:gd name="connsiteY20" fmla="*/ 4797411 h 4797411"/>
              <a:gd name="connsiteX21" fmla="*/ 5478197 w 6725554"/>
              <a:gd name="connsiteY21" fmla="*/ 4797411 h 4797411"/>
              <a:gd name="connsiteX22" fmla="*/ 4773057 w 6725554"/>
              <a:gd name="connsiteY22" fmla="*/ 4797411 h 4797411"/>
              <a:gd name="connsiteX23" fmla="*/ 4260228 w 6725554"/>
              <a:gd name="connsiteY23" fmla="*/ 4797411 h 4797411"/>
              <a:gd name="connsiteX24" fmla="*/ 3747399 w 6725554"/>
              <a:gd name="connsiteY24" fmla="*/ 4797411 h 4797411"/>
              <a:gd name="connsiteX25" fmla="*/ 3170466 w 6725554"/>
              <a:gd name="connsiteY25" fmla="*/ 4797411 h 4797411"/>
              <a:gd name="connsiteX26" fmla="*/ 2529430 w 6725554"/>
              <a:gd name="connsiteY26" fmla="*/ 4797411 h 4797411"/>
              <a:gd name="connsiteX27" fmla="*/ 2016601 w 6725554"/>
              <a:gd name="connsiteY27" fmla="*/ 4797411 h 4797411"/>
              <a:gd name="connsiteX28" fmla="*/ 1439668 w 6725554"/>
              <a:gd name="connsiteY28" fmla="*/ 4797411 h 4797411"/>
              <a:gd name="connsiteX29" fmla="*/ 862735 w 6725554"/>
              <a:gd name="connsiteY29" fmla="*/ 4797411 h 4797411"/>
              <a:gd name="connsiteX30" fmla="*/ 157595 w 6725554"/>
              <a:gd name="connsiteY30" fmla="*/ 4797411 h 4797411"/>
              <a:gd name="connsiteX31" fmla="*/ 0 w 6725554"/>
              <a:gd name="connsiteY31" fmla="*/ 4639816 h 4797411"/>
              <a:gd name="connsiteX32" fmla="*/ 0 w 6725554"/>
              <a:gd name="connsiteY32" fmla="*/ 4133965 h 4797411"/>
              <a:gd name="connsiteX33" fmla="*/ 0 w 6725554"/>
              <a:gd name="connsiteY33" fmla="*/ 3628115 h 4797411"/>
              <a:gd name="connsiteX34" fmla="*/ 0 w 6725554"/>
              <a:gd name="connsiteY34" fmla="*/ 3077442 h 4797411"/>
              <a:gd name="connsiteX35" fmla="*/ 0 w 6725554"/>
              <a:gd name="connsiteY35" fmla="*/ 2571591 h 4797411"/>
              <a:gd name="connsiteX36" fmla="*/ 0 w 6725554"/>
              <a:gd name="connsiteY36" fmla="*/ 2065741 h 4797411"/>
              <a:gd name="connsiteX37" fmla="*/ 0 w 6725554"/>
              <a:gd name="connsiteY37" fmla="*/ 1380601 h 4797411"/>
              <a:gd name="connsiteX38" fmla="*/ 0 w 6725554"/>
              <a:gd name="connsiteY38" fmla="*/ 740284 h 4797411"/>
              <a:gd name="connsiteX39" fmla="*/ 0 w 6725554"/>
              <a:gd name="connsiteY39" fmla="*/ 157595 h 479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725554" h="4797411" fill="none" extrusionOk="0">
                <a:moveTo>
                  <a:pt x="0" y="157595"/>
                </a:moveTo>
                <a:cubicBezTo>
                  <a:pt x="-2933" y="74188"/>
                  <a:pt x="79490" y="-12173"/>
                  <a:pt x="157595" y="0"/>
                </a:cubicBezTo>
                <a:cubicBezTo>
                  <a:pt x="478191" y="21707"/>
                  <a:pt x="638474" y="19096"/>
                  <a:pt x="862735" y="0"/>
                </a:cubicBezTo>
                <a:cubicBezTo>
                  <a:pt x="1086996" y="-19096"/>
                  <a:pt x="1216759" y="28330"/>
                  <a:pt x="1439668" y="0"/>
                </a:cubicBezTo>
                <a:cubicBezTo>
                  <a:pt x="1662577" y="-28330"/>
                  <a:pt x="2054768" y="15649"/>
                  <a:pt x="2208911" y="0"/>
                </a:cubicBezTo>
                <a:cubicBezTo>
                  <a:pt x="2363054" y="-15649"/>
                  <a:pt x="2483937" y="14232"/>
                  <a:pt x="2721741" y="0"/>
                </a:cubicBezTo>
                <a:cubicBezTo>
                  <a:pt x="2959545" y="-14232"/>
                  <a:pt x="3137546" y="-19805"/>
                  <a:pt x="3298673" y="0"/>
                </a:cubicBezTo>
                <a:cubicBezTo>
                  <a:pt x="3459800" y="19805"/>
                  <a:pt x="3553341" y="13412"/>
                  <a:pt x="3747399" y="0"/>
                </a:cubicBezTo>
                <a:cubicBezTo>
                  <a:pt x="3941457" y="-13412"/>
                  <a:pt x="4043896" y="20834"/>
                  <a:pt x="4196124" y="0"/>
                </a:cubicBezTo>
                <a:cubicBezTo>
                  <a:pt x="4348352" y="-20834"/>
                  <a:pt x="4634955" y="-4531"/>
                  <a:pt x="4773057" y="0"/>
                </a:cubicBezTo>
                <a:cubicBezTo>
                  <a:pt x="4911159" y="4531"/>
                  <a:pt x="5225704" y="-3578"/>
                  <a:pt x="5542301" y="0"/>
                </a:cubicBezTo>
                <a:cubicBezTo>
                  <a:pt x="5858898" y="3578"/>
                  <a:pt x="6270352" y="-30721"/>
                  <a:pt x="6567959" y="0"/>
                </a:cubicBezTo>
                <a:cubicBezTo>
                  <a:pt x="6655237" y="12223"/>
                  <a:pt x="6730813" y="74879"/>
                  <a:pt x="6725554" y="157595"/>
                </a:cubicBezTo>
                <a:cubicBezTo>
                  <a:pt x="6737303" y="403331"/>
                  <a:pt x="6694655" y="725479"/>
                  <a:pt x="6725554" y="887557"/>
                </a:cubicBezTo>
                <a:cubicBezTo>
                  <a:pt x="6756453" y="1049635"/>
                  <a:pt x="6706326" y="1316473"/>
                  <a:pt x="6725554" y="1483052"/>
                </a:cubicBezTo>
                <a:cubicBezTo>
                  <a:pt x="6744782" y="1649631"/>
                  <a:pt x="6730796" y="1935391"/>
                  <a:pt x="6725554" y="2168191"/>
                </a:cubicBezTo>
                <a:cubicBezTo>
                  <a:pt x="6720312" y="2400991"/>
                  <a:pt x="6748107" y="2536245"/>
                  <a:pt x="6725554" y="2763686"/>
                </a:cubicBezTo>
                <a:cubicBezTo>
                  <a:pt x="6703001" y="2991128"/>
                  <a:pt x="6749289" y="3136866"/>
                  <a:pt x="6725554" y="3493648"/>
                </a:cubicBezTo>
                <a:cubicBezTo>
                  <a:pt x="6701819" y="3850430"/>
                  <a:pt x="6714967" y="4111075"/>
                  <a:pt x="6725554" y="4639816"/>
                </a:cubicBezTo>
                <a:cubicBezTo>
                  <a:pt x="6711012" y="4725284"/>
                  <a:pt x="6656769" y="4801685"/>
                  <a:pt x="6567959" y="4797411"/>
                </a:cubicBezTo>
                <a:cubicBezTo>
                  <a:pt x="6399985" y="4813831"/>
                  <a:pt x="6099124" y="4821223"/>
                  <a:pt x="5926923" y="4797411"/>
                </a:cubicBezTo>
                <a:cubicBezTo>
                  <a:pt x="5754722" y="4773599"/>
                  <a:pt x="5623281" y="4815903"/>
                  <a:pt x="5478197" y="4797411"/>
                </a:cubicBezTo>
                <a:cubicBezTo>
                  <a:pt x="5333113" y="4778919"/>
                  <a:pt x="5077641" y="4762175"/>
                  <a:pt x="4773057" y="4797411"/>
                </a:cubicBezTo>
                <a:cubicBezTo>
                  <a:pt x="4468473" y="4832647"/>
                  <a:pt x="4444228" y="4788131"/>
                  <a:pt x="4260228" y="4797411"/>
                </a:cubicBezTo>
                <a:cubicBezTo>
                  <a:pt x="4076228" y="4806691"/>
                  <a:pt x="3903264" y="4794506"/>
                  <a:pt x="3747399" y="4797411"/>
                </a:cubicBezTo>
                <a:cubicBezTo>
                  <a:pt x="3591534" y="4800316"/>
                  <a:pt x="3451203" y="4801984"/>
                  <a:pt x="3170466" y="4797411"/>
                </a:cubicBezTo>
                <a:cubicBezTo>
                  <a:pt x="2889729" y="4792838"/>
                  <a:pt x="2814858" y="4828897"/>
                  <a:pt x="2529430" y="4797411"/>
                </a:cubicBezTo>
                <a:cubicBezTo>
                  <a:pt x="2244002" y="4765925"/>
                  <a:pt x="2233550" y="4810508"/>
                  <a:pt x="2016601" y="4797411"/>
                </a:cubicBezTo>
                <a:cubicBezTo>
                  <a:pt x="1799652" y="4784314"/>
                  <a:pt x="1660639" y="4795852"/>
                  <a:pt x="1439668" y="4797411"/>
                </a:cubicBezTo>
                <a:cubicBezTo>
                  <a:pt x="1218697" y="4798970"/>
                  <a:pt x="1106417" y="4771956"/>
                  <a:pt x="862735" y="4797411"/>
                </a:cubicBezTo>
                <a:cubicBezTo>
                  <a:pt x="619053" y="4822866"/>
                  <a:pt x="470697" y="4762808"/>
                  <a:pt x="157595" y="4797411"/>
                </a:cubicBezTo>
                <a:cubicBezTo>
                  <a:pt x="79928" y="4805133"/>
                  <a:pt x="17036" y="4733023"/>
                  <a:pt x="0" y="4639816"/>
                </a:cubicBezTo>
                <a:cubicBezTo>
                  <a:pt x="-9116" y="4499582"/>
                  <a:pt x="-23730" y="4275767"/>
                  <a:pt x="0" y="4133965"/>
                </a:cubicBezTo>
                <a:cubicBezTo>
                  <a:pt x="23730" y="3992163"/>
                  <a:pt x="650" y="3858763"/>
                  <a:pt x="0" y="3628115"/>
                </a:cubicBezTo>
                <a:cubicBezTo>
                  <a:pt x="-650" y="3397467"/>
                  <a:pt x="9807" y="3280640"/>
                  <a:pt x="0" y="3077442"/>
                </a:cubicBezTo>
                <a:cubicBezTo>
                  <a:pt x="-9807" y="2874244"/>
                  <a:pt x="4341" y="2788993"/>
                  <a:pt x="0" y="2571591"/>
                </a:cubicBezTo>
                <a:cubicBezTo>
                  <a:pt x="-4341" y="2354189"/>
                  <a:pt x="14503" y="2204463"/>
                  <a:pt x="0" y="2065741"/>
                </a:cubicBezTo>
                <a:cubicBezTo>
                  <a:pt x="-14503" y="1927019"/>
                  <a:pt x="1924" y="1609253"/>
                  <a:pt x="0" y="1380601"/>
                </a:cubicBezTo>
                <a:cubicBezTo>
                  <a:pt x="-1924" y="1151949"/>
                  <a:pt x="-1180" y="1057781"/>
                  <a:pt x="0" y="740284"/>
                </a:cubicBezTo>
                <a:cubicBezTo>
                  <a:pt x="1180" y="422787"/>
                  <a:pt x="22751" y="366097"/>
                  <a:pt x="0" y="157595"/>
                </a:cubicBezTo>
                <a:close/>
              </a:path>
              <a:path w="6725554" h="4797411" stroke="0" extrusionOk="0">
                <a:moveTo>
                  <a:pt x="0" y="157595"/>
                </a:moveTo>
                <a:cubicBezTo>
                  <a:pt x="-19225" y="61807"/>
                  <a:pt x="63957" y="11423"/>
                  <a:pt x="157595" y="0"/>
                </a:cubicBezTo>
                <a:cubicBezTo>
                  <a:pt x="439399" y="-1022"/>
                  <a:pt x="570799" y="3779"/>
                  <a:pt x="798631" y="0"/>
                </a:cubicBezTo>
                <a:cubicBezTo>
                  <a:pt x="1026463" y="-3779"/>
                  <a:pt x="1175062" y="-3651"/>
                  <a:pt x="1375564" y="0"/>
                </a:cubicBezTo>
                <a:cubicBezTo>
                  <a:pt x="1576066" y="3651"/>
                  <a:pt x="1648888" y="22778"/>
                  <a:pt x="1888393" y="0"/>
                </a:cubicBezTo>
                <a:cubicBezTo>
                  <a:pt x="2127898" y="-22778"/>
                  <a:pt x="2192000" y="28215"/>
                  <a:pt x="2465326" y="0"/>
                </a:cubicBezTo>
                <a:cubicBezTo>
                  <a:pt x="2738652" y="-28215"/>
                  <a:pt x="2868851" y="28322"/>
                  <a:pt x="3042259" y="0"/>
                </a:cubicBezTo>
                <a:cubicBezTo>
                  <a:pt x="3215667" y="-28322"/>
                  <a:pt x="3306903" y="-18561"/>
                  <a:pt x="3490984" y="0"/>
                </a:cubicBezTo>
                <a:cubicBezTo>
                  <a:pt x="3675065" y="18561"/>
                  <a:pt x="3906673" y="12091"/>
                  <a:pt x="4132021" y="0"/>
                </a:cubicBezTo>
                <a:cubicBezTo>
                  <a:pt x="4357369" y="-12091"/>
                  <a:pt x="4590987" y="24461"/>
                  <a:pt x="4708953" y="0"/>
                </a:cubicBezTo>
                <a:cubicBezTo>
                  <a:pt x="4826919" y="-24461"/>
                  <a:pt x="5207962" y="-6441"/>
                  <a:pt x="5414093" y="0"/>
                </a:cubicBezTo>
                <a:cubicBezTo>
                  <a:pt x="5620224" y="6441"/>
                  <a:pt x="5806629" y="-7193"/>
                  <a:pt x="5991026" y="0"/>
                </a:cubicBezTo>
                <a:cubicBezTo>
                  <a:pt x="6175423" y="7193"/>
                  <a:pt x="6375938" y="-17550"/>
                  <a:pt x="6567959" y="0"/>
                </a:cubicBezTo>
                <a:cubicBezTo>
                  <a:pt x="6650835" y="207"/>
                  <a:pt x="6732305" y="80653"/>
                  <a:pt x="6725554" y="157595"/>
                </a:cubicBezTo>
                <a:cubicBezTo>
                  <a:pt x="6692404" y="343741"/>
                  <a:pt x="6689136" y="536596"/>
                  <a:pt x="6725554" y="887557"/>
                </a:cubicBezTo>
                <a:cubicBezTo>
                  <a:pt x="6761972" y="1238518"/>
                  <a:pt x="6724373" y="1290647"/>
                  <a:pt x="6725554" y="1572696"/>
                </a:cubicBezTo>
                <a:cubicBezTo>
                  <a:pt x="6726735" y="1854745"/>
                  <a:pt x="6719935" y="1925785"/>
                  <a:pt x="6725554" y="2168191"/>
                </a:cubicBezTo>
                <a:cubicBezTo>
                  <a:pt x="6731173" y="2410598"/>
                  <a:pt x="6749912" y="2541454"/>
                  <a:pt x="6725554" y="2853331"/>
                </a:cubicBezTo>
                <a:cubicBezTo>
                  <a:pt x="6701196" y="3165208"/>
                  <a:pt x="6744232" y="3238129"/>
                  <a:pt x="6725554" y="3493648"/>
                </a:cubicBezTo>
                <a:cubicBezTo>
                  <a:pt x="6706876" y="3749167"/>
                  <a:pt x="6733112" y="3895900"/>
                  <a:pt x="6725554" y="4044321"/>
                </a:cubicBezTo>
                <a:cubicBezTo>
                  <a:pt x="6717996" y="4192742"/>
                  <a:pt x="6742585" y="4366323"/>
                  <a:pt x="6725554" y="4639816"/>
                </a:cubicBezTo>
                <a:cubicBezTo>
                  <a:pt x="6712401" y="4718468"/>
                  <a:pt x="6646630" y="4793278"/>
                  <a:pt x="6567959" y="4797411"/>
                </a:cubicBezTo>
                <a:cubicBezTo>
                  <a:pt x="6284029" y="4772887"/>
                  <a:pt x="6023628" y="4834209"/>
                  <a:pt x="5798715" y="4797411"/>
                </a:cubicBezTo>
                <a:cubicBezTo>
                  <a:pt x="5573802" y="4760613"/>
                  <a:pt x="5497193" y="4797328"/>
                  <a:pt x="5285886" y="4797411"/>
                </a:cubicBezTo>
                <a:cubicBezTo>
                  <a:pt x="5074579" y="4797494"/>
                  <a:pt x="4773939" y="4769397"/>
                  <a:pt x="4580746" y="4797411"/>
                </a:cubicBezTo>
                <a:cubicBezTo>
                  <a:pt x="4387553" y="4825425"/>
                  <a:pt x="4092626" y="4795394"/>
                  <a:pt x="3875606" y="4797411"/>
                </a:cubicBezTo>
                <a:cubicBezTo>
                  <a:pt x="3658586" y="4799428"/>
                  <a:pt x="3486830" y="4776551"/>
                  <a:pt x="3362777" y="4797411"/>
                </a:cubicBezTo>
                <a:cubicBezTo>
                  <a:pt x="3238724" y="4818271"/>
                  <a:pt x="3054416" y="4809242"/>
                  <a:pt x="2849948" y="4797411"/>
                </a:cubicBezTo>
                <a:cubicBezTo>
                  <a:pt x="2645480" y="4785580"/>
                  <a:pt x="2305749" y="4785878"/>
                  <a:pt x="2080704" y="4797411"/>
                </a:cubicBezTo>
                <a:cubicBezTo>
                  <a:pt x="1855659" y="4808944"/>
                  <a:pt x="1620505" y="4800524"/>
                  <a:pt x="1503771" y="4797411"/>
                </a:cubicBezTo>
                <a:cubicBezTo>
                  <a:pt x="1387037" y="4794298"/>
                  <a:pt x="919786" y="4775459"/>
                  <a:pt x="734528" y="4797411"/>
                </a:cubicBezTo>
                <a:cubicBezTo>
                  <a:pt x="549270" y="4819363"/>
                  <a:pt x="338995" y="4824470"/>
                  <a:pt x="157595" y="4797411"/>
                </a:cubicBezTo>
                <a:cubicBezTo>
                  <a:pt x="84710" y="4798443"/>
                  <a:pt x="-12588" y="4735371"/>
                  <a:pt x="0" y="4639816"/>
                </a:cubicBezTo>
                <a:cubicBezTo>
                  <a:pt x="-10556" y="4395781"/>
                  <a:pt x="29724" y="4240971"/>
                  <a:pt x="0" y="3999499"/>
                </a:cubicBezTo>
                <a:cubicBezTo>
                  <a:pt x="-29724" y="3758027"/>
                  <a:pt x="26194" y="3607839"/>
                  <a:pt x="0" y="3359181"/>
                </a:cubicBezTo>
                <a:cubicBezTo>
                  <a:pt x="-26194" y="3110523"/>
                  <a:pt x="-28648" y="2960804"/>
                  <a:pt x="0" y="2629220"/>
                </a:cubicBezTo>
                <a:cubicBezTo>
                  <a:pt x="28648" y="2297636"/>
                  <a:pt x="8071" y="2206013"/>
                  <a:pt x="0" y="1899258"/>
                </a:cubicBezTo>
                <a:cubicBezTo>
                  <a:pt x="-8071" y="1592503"/>
                  <a:pt x="4907" y="1611193"/>
                  <a:pt x="0" y="1348585"/>
                </a:cubicBezTo>
                <a:cubicBezTo>
                  <a:pt x="-4907" y="1085977"/>
                  <a:pt x="13835" y="976045"/>
                  <a:pt x="0" y="708268"/>
                </a:cubicBezTo>
                <a:cubicBezTo>
                  <a:pt x="-13835" y="440491"/>
                  <a:pt x="23205" y="350067"/>
                  <a:pt x="0" y="157595"/>
                </a:cubicBezTo>
                <a:close/>
              </a:path>
            </a:pathLst>
          </a:custGeom>
          <a:solidFill>
            <a:srgbClr val="002060">
              <a:alpha val="51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5317412">
                  <a:prstGeom prst="roundRect">
                    <a:avLst>
                      <a:gd name="adj" fmla="val 32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Overall Dashboard + Incidents (SIEM)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8507AED-369F-4407-8F0A-77DB89A79456}"/>
              </a:ext>
            </a:extLst>
          </p:cNvPr>
          <p:cNvSpPr/>
          <p:nvPr/>
        </p:nvSpPr>
        <p:spPr>
          <a:xfrm>
            <a:off x="14240226" y="764029"/>
            <a:ext cx="6500082" cy="2337138"/>
          </a:xfrm>
          <a:custGeom>
            <a:avLst/>
            <a:gdLst>
              <a:gd name="connsiteX0" fmla="*/ 0 w 6500082"/>
              <a:gd name="connsiteY0" fmla="*/ 76775 h 2337138"/>
              <a:gd name="connsiteX1" fmla="*/ 76775 w 6500082"/>
              <a:gd name="connsiteY1" fmla="*/ 0 h 2337138"/>
              <a:gd name="connsiteX2" fmla="*/ 838359 w 6500082"/>
              <a:gd name="connsiteY2" fmla="*/ 0 h 2337138"/>
              <a:gd name="connsiteX3" fmla="*/ 1599943 w 6500082"/>
              <a:gd name="connsiteY3" fmla="*/ 0 h 2337138"/>
              <a:gd name="connsiteX4" fmla="*/ 2107665 w 6500082"/>
              <a:gd name="connsiteY4" fmla="*/ 0 h 2337138"/>
              <a:gd name="connsiteX5" fmla="*/ 2742318 w 6500082"/>
              <a:gd name="connsiteY5" fmla="*/ 0 h 2337138"/>
              <a:gd name="connsiteX6" fmla="*/ 3250041 w 6500082"/>
              <a:gd name="connsiteY6" fmla="*/ 0 h 2337138"/>
              <a:gd name="connsiteX7" fmla="*/ 4011625 w 6500082"/>
              <a:gd name="connsiteY7" fmla="*/ 0 h 2337138"/>
              <a:gd name="connsiteX8" fmla="*/ 4773209 w 6500082"/>
              <a:gd name="connsiteY8" fmla="*/ 0 h 2337138"/>
              <a:gd name="connsiteX9" fmla="*/ 5344397 w 6500082"/>
              <a:gd name="connsiteY9" fmla="*/ 0 h 2337138"/>
              <a:gd name="connsiteX10" fmla="*/ 6423307 w 6500082"/>
              <a:gd name="connsiteY10" fmla="*/ 0 h 2337138"/>
              <a:gd name="connsiteX11" fmla="*/ 6500082 w 6500082"/>
              <a:gd name="connsiteY11" fmla="*/ 76775 h 2337138"/>
              <a:gd name="connsiteX12" fmla="*/ 6500082 w 6500082"/>
              <a:gd name="connsiteY12" fmla="*/ 666344 h 2337138"/>
              <a:gd name="connsiteX13" fmla="*/ 6500082 w 6500082"/>
              <a:gd name="connsiteY13" fmla="*/ 1146733 h 2337138"/>
              <a:gd name="connsiteX14" fmla="*/ 6500082 w 6500082"/>
              <a:gd name="connsiteY14" fmla="*/ 1627122 h 2337138"/>
              <a:gd name="connsiteX15" fmla="*/ 6500082 w 6500082"/>
              <a:gd name="connsiteY15" fmla="*/ 2260363 h 2337138"/>
              <a:gd name="connsiteX16" fmla="*/ 6423307 w 6500082"/>
              <a:gd name="connsiteY16" fmla="*/ 2337138 h 2337138"/>
              <a:gd name="connsiteX17" fmla="*/ 5852119 w 6500082"/>
              <a:gd name="connsiteY17" fmla="*/ 2337138 h 2337138"/>
              <a:gd name="connsiteX18" fmla="*/ 5280931 w 6500082"/>
              <a:gd name="connsiteY18" fmla="*/ 2337138 h 2337138"/>
              <a:gd name="connsiteX19" fmla="*/ 4519347 w 6500082"/>
              <a:gd name="connsiteY19" fmla="*/ 2337138 h 2337138"/>
              <a:gd name="connsiteX20" fmla="*/ 3948160 w 6500082"/>
              <a:gd name="connsiteY20" fmla="*/ 2337138 h 2337138"/>
              <a:gd name="connsiteX21" fmla="*/ 3250041 w 6500082"/>
              <a:gd name="connsiteY21" fmla="*/ 2337138 h 2337138"/>
              <a:gd name="connsiteX22" fmla="*/ 2678853 w 6500082"/>
              <a:gd name="connsiteY22" fmla="*/ 2337138 h 2337138"/>
              <a:gd name="connsiteX23" fmla="*/ 1917269 w 6500082"/>
              <a:gd name="connsiteY23" fmla="*/ 2337138 h 2337138"/>
              <a:gd name="connsiteX24" fmla="*/ 1155685 w 6500082"/>
              <a:gd name="connsiteY24" fmla="*/ 2337138 h 2337138"/>
              <a:gd name="connsiteX25" fmla="*/ 76775 w 6500082"/>
              <a:gd name="connsiteY25" fmla="*/ 2337138 h 2337138"/>
              <a:gd name="connsiteX26" fmla="*/ 0 w 6500082"/>
              <a:gd name="connsiteY26" fmla="*/ 2260363 h 2337138"/>
              <a:gd name="connsiteX27" fmla="*/ 0 w 6500082"/>
              <a:gd name="connsiteY27" fmla="*/ 1779974 h 2337138"/>
              <a:gd name="connsiteX28" fmla="*/ 0 w 6500082"/>
              <a:gd name="connsiteY28" fmla="*/ 1212241 h 2337138"/>
              <a:gd name="connsiteX29" fmla="*/ 0 w 6500082"/>
              <a:gd name="connsiteY29" fmla="*/ 710016 h 2337138"/>
              <a:gd name="connsiteX30" fmla="*/ 0 w 6500082"/>
              <a:gd name="connsiteY30" fmla="*/ 76775 h 233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00082" h="2337138" fill="none" extrusionOk="0">
                <a:moveTo>
                  <a:pt x="0" y="76775"/>
                </a:moveTo>
                <a:cubicBezTo>
                  <a:pt x="2758" y="33680"/>
                  <a:pt x="39128" y="-9114"/>
                  <a:pt x="76775" y="0"/>
                </a:cubicBezTo>
                <a:cubicBezTo>
                  <a:pt x="237742" y="-13203"/>
                  <a:pt x="482285" y="-12874"/>
                  <a:pt x="838359" y="0"/>
                </a:cubicBezTo>
                <a:cubicBezTo>
                  <a:pt x="1194433" y="12874"/>
                  <a:pt x="1334774" y="-6299"/>
                  <a:pt x="1599943" y="0"/>
                </a:cubicBezTo>
                <a:cubicBezTo>
                  <a:pt x="1865112" y="6299"/>
                  <a:pt x="1884469" y="-17506"/>
                  <a:pt x="2107665" y="0"/>
                </a:cubicBezTo>
                <a:cubicBezTo>
                  <a:pt x="2330861" y="17506"/>
                  <a:pt x="2610616" y="-8667"/>
                  <a:pt x="2742318" y="0"/>
                </a:cubicBezTo>
                <a:cubicBezTo>
                  <a:pt x="2874020" y="8667"/>
                  <a:pt x="3097878" y="-4736"/>
                  <a:pt x="3250041" y="0"/>
                </a:cubicBezTo>
                <a:cubicBezTo>
                  <a:pt x="3402204" y="4736"/>
                  <a:pt x="3759533" y="-4727"/>
                  <a:pt x="4011625" y="0"/>
                </a:cubicBezTo>
                <a:cubicBezTo>
                  <a:pt x="4263717" y="4727"/>
                  <a:pt x="4451151" y="-1146"/>
                  <a:pt x="4773209" y="0"/>
                </a:cubicBezTo>
                <a:cubicBezTo>
                  <a:pt x="5095267" y="1146"/>
                  <a:pt x="5157599" y="-18051"/>
                  <a:pt x="5344397" y="0"/>
                </a:cubicBezTo>
                <a:cubicBezTo>
                  <a:pt x="5531195" y="18051"/>
                  <a:pt x="6122956" y="35784"/>
                  <a:pt x="6423307" y="0"/>
                </a:cubicBezTo>
                <a:cubicBezTo>
                  <a:pt x="6465524" y="-1709"/>
                  <a:pt x="6499412" y="25267"/>
                  <a:pt x="6500082" y="76775"/>
                </a:cubicBezTo>
                <a:cubicBezTo>
                  <a:pt x="6514682" y="201027"/>
                  <a:pt x="6524053" y="518295"/>
                  <a:pt x="6500082" y="666344"/>
                </a:cubicBezTo>
                <a:cubicBezTo>
                  <a:pt x="6476111" y="814393"/>
                  <a:pt x="6493103" y="925262"/>
                  <a:pt x="6500082" y="1146733"/>
                </a:cubicBezTo>
                <a:cubicBezTo>
                  <a:pt x="6507061" y="1368204"/>
                  <a:pt x="6479115" y="1499397"/>
                  <a:pt x="6500082" y="1627122"/>
                </a:cubicBezTo>
                <a:cubicBezTo>
                  <a:pt x="6521049" y="1754847"/>
                  <a:pt x="6489612" y="1993378"/>
                  <a:pt x="6500082" y="2260363"/>
                </a:cubicBezTo>
                <a:cubicBezTo>
                  <a:pt x="6500718" y="2304760"/>
                  <a:pt x="6470373" y="2341046"/>
                  <a:pt x="6423307" y="2337138"/>
                </a:cubicBezTo>
                <a:cubicBezTo>
                  <a:pt x="6274828" y="2333498"/>
                  <a:pt x="5989187" y="2317772"/>
                  <a:pt x="5852119" y="2337138"/>
                </a:cubicBezTo>
                <a:cubicBezTo>
                  <a:pt x="5715051" y="2356504"/>
                  <a:pt x="5435040" y="2320236"/>
                  <a:pt x="5280931" y="2337138"/>
                </a:cubicBezTo>
                <a:cubicBezTo>
                  <a:pt x="5126822" y="2354040"/>
                  <a:pt x="4892612" y="2368280"/>
                  <a:pt x="4519347" y="2337138"/>
                </a:cubicBezTo>
                <a:cubicBezTo>
                  <a:pt x="4146082" y="2305996"/>
                  <a:pt x="4231016" y="2321746"/>
                  <a:pt x="3948160" y="2337138"/>
                </a:cubicBezTo>
                <a:cubicBezTo>
                  <a:pt x="3665304" y="2352530"/>
                  <a:pt x="3450429" y="2333858"/>
                  <a:pt x="3250041" y="2337138"/>
                </a:cubicBezTo>
                <a:cubicBezTo>
                  <a:pt x="3049653" y="2340418"/>
                  <a:pt x="2902348" y="2340596"/>
                  <a:pt x="2678853" y="2337138"/>
                </a:cubicBezTo>
                <a:cubicBezTo>
                  <a:pt x="2455358" y="2333680"/>
                  <a:pt x="2220918" y="2355529"/>
                  <a:pt x="1917269" y="2337138"/>
                </a:cubicBezTo>
                <a:cubicBezTo>
                  <a:pt x="1613620" y="2318747"/>
                  <a:pt x="1480116" y="2314968"/>
                  <a:pt x="1155685" y="2337138"/>
                </a:cubicBezTo>
                <a:cubicBezTo>
                  <a:pt x="831254" y="2359308"/>
                  <a:pt x="403814" y="2382783"/>
                  <a:pt x="76775" y="2337138"/>
                </a:cubicBezTo>
                <a:cubicBezTo>
                  <a:pt x="26572" y="2342454"/>
                  <a:pt x="-3304" y="2296354"/>
                  <a:pt x="0" y="2260363"/>
                </a:cubicBezTo>
                <a:cubicBezTo>
                  <a:pt x="19871" y="2045382"/>
                  <a:pt x="-10329" y="2019246"/>
                  <a:pt x="0" y="1779974"/>
                </a:cubicBezTo>
                <a:cubicBezTo>
                  <a:pt x="10329" y="1540702"/>
                  <a:pt x="-19982" y="1374383"/>
                  <a:pt x="0" y="1212241"/>
                </a:cubicBezTo>
                <a:cubicBezTo>
                  <a:pt x="19982" y="1050099"/>
                  <a:pt x="9047" y="876019"/>
                  <a:pt x="0" y="710016"/>
                </a:cubicBezTo>
                <a:cubicBezTo>
                  <a:pt x="-9047" y="544014"/>
                  <a:pt x="-20740" y="355951"/>
                  <a:pt x="0" y="76775"/>
                </a:cubicBezTo>
                <a:close/>
              </a:path>
              <a:path w="6500082" h="2337138" stroke="0" extrusionOk="0">
                <a:moveTo>
                  <a:pt x="0" y="76775"/>
                </a:moveTo>
                <a:cubicBezTo>
                  <a:pt x="-2150" y="33394"/>
                  <a:pt x="29617" y="8231"/>
                  <a:pt x="76775" y="0"/>
                </a:cubicBezTo>
                <a:cubicBezTo>
                  <a:pt x="377897" y="-9479"/>
                  <a:pt x="435733" y="8902"/>
                  <a:pt x="711428" y="0"/>
                </a:cubicBezTo>
                <a:cubicBezTo>
                  <a:pt x="987123" y="-8902"/>
                  <a:pt x="1130332" y="13033"/>
                  <a:pt x="1282616" y="0"/>
                </a:cubicBezTo>
                <a:cubicBezTo>
                  <a:pt x="1434900" y="-13033"/>
                  <a:pt x="1655474" y="-8133"/>
                  <a:pt x="1790339" y="0"/>
                </a:cubicBezTo>
                <a:cubicBezTo>
                  <a:pt x="1925204" y="8133"/>
                  <a:pt x="2159735" y="-23344"/>
                  <a:pt x="2361527" y="0"/>
                </a:cubicBezTo>
                <a:cubicBezTo>
                  <a:pt x="2563319" y="23344"/>
                  <a:pt x="2705595" y="-22557"/>
                  <a:pt x="2932714" y="0"/>
                </a:cubicBezTo>
                <a:cubicBezTo>
                  <a:pt x="3159833" y="22557"/>
                  <a:pt x="3273986" y="2921"/>
                  <a:pt x="3376972" y="0"/>
                </a:cubicBezTo>
                <a:cubicBezTo>
                  <a:pt x="3479958" y="-2921"/>
                  <a:pt x="3780140" y="-27577"/>
                  <a:pt x="4011625" y="0"/>
                </a:cubicBezTo>
                <a:cubicBezTo>
                  <a:pt x="4243110" y="27577"/>
                  <a:pt x="4429212" y="21229"/>
                  <a:pt x="4582813" y="0"/>
                </a:cubicBezTo>
                <a:cubicBezTo>
                  <a:pt x="4736414" y="-21229"/>
                  <a:pt x="5029583" y="7631"/>
                  <a:pt x="5280931" y="0"/>
                </a:cubicBezTo>
                <a:cubicBezTo>
                  <a:pt x="5532279" y="-7631"/>
                  <a:pt x="5656356" y="-15277"/>
                  <a:pt x="5852119" y="0"/>
                </a:cubicBezTo>
                <a:cubicBezTo>
                  <a:pt x="6047882" y="15277"/>
                  <a:pt x="6262899" y="1082"/>
                  <a:pt x="6423307" y="0"/>
                </a:cubicBezTo>
                <a:cubicBezTo>
                  <a:pt x="6462775" y="146"/>
                  <a:pt x="6501154" y="35977"/>
                  <a:pt x="6500082" y="76775"/>
                </a:cubicBezTo>
                <a:cubicBezTo>
                  <a:pt x="6485736" y="215084"/>
                  <a:pt x="6482279" y="514509"/>
                  <a:pt x="6500082" y="666344"/>
                </a:cubicBezTo>
                <a:cubicBezTo>
                  <a:pt x="6517885" y="818179"/>
                  <a:pt x="6503758" y="1119458"/>
                  <a:pt x="6500082" y="1234077"/>
                </a:cubicBezTo>
                <a:cubicBezTo>
                  <a:pt x="6496406" y="1348696"/>
                  <a:pt x="6502501" y="1543129"/>
                  <a:pt x="6500082" y="1758138"/>
                </a:cubicBezTo>
                <a:cubicBezTo>
                  <a:pt x="6497663" y="1973147"/>
                  <a:pt x="6482768" y="2105661"/>
                  <a:pt x="6500082" y="2260363"/>
                </a:cubicBezTo>
                <a:cubicBezTo>
                  <a:pt x="6499413" y="2303626"/>
                  <a:pt x="6465912" y="2329210"/>
                  <a:pt x="6423307" y="2337138"/>
                </a:cubicBezTo>
                <a:cubicBezTo>
                  <a:pt x="6155177" y="2337878"/>
                  <a:pt x="6070617" y="2359385"/>
                  <a:pt x="5725188" y="2337138"/>
                </a:cubicBezTo>
                <a:cubicBezTo>
                  <a:pt x="5379759" y="2314891"/>
                  <a:pt x="5209915" y="2322714"/>
                  <a:pt x="5027070" y="2337138"/>
                </a:cubicBezTo>
                <a:cubicBezTo>
                  <a:pt x="4844225" y="2351562"/>
                  <a:pt x="4568562" y="2322715"/>
                  <a:pt x="4265486" y="2337138"/>
                </a:cubicBezTo>
                <a:cubicBezTo>
                  <a:pt x="3962410" y="2351561"/>
                  <a:pt x="3728760" y="2343495"/>
                  <a:pt x="3503902" y="2337138"/>
                </a:cubicBezTo>
                <a:cubicBezTo>
                  <a:pt x="3279044" y="2330781"/>
                  <a:pt x="3099038" y="2329055"/>
                  <a:pt x="2996180" y="2337138"/>
                </a:cubicBezTo>
                <a:cubicBezTo>
                  <a:pt x="2893322" y="2345221"/>
                  <a:pt x="2548914" y="2332086"/>
                  <a:pt x="2298061" y="2337138"/>
                </a:cubicBezTo>
                <a:cubicBezTo>
                  <a:pt x="2047208" y="2342190"/>
                  <a:pt x="1853199" y="2334624"/>
                  <a:pt x="1599943" y="2337138"/>
                </a:cubicBezTo>
                <a:cubicBezTo>
                  <a:pt x="1346687" y="2339652"/>
                  <a:pt x="1207374" y="2352839"/>
                  <a:pt x="1092220" y="2337138"/>
                </a:cubicBezTo>
                <a:cubicBezTo>
                  <a:pt x="977066" y="2321437"/>
                  <a:pt x="544107" y="2339392"/>
                  <a:pt x="76775" y="2337138"/>
                </a:cubicBezTo>
                <a:cubicBezTo>
                  <a:pt x="43123" y="2342066"/>
                  <a:pt x="5508" y="2300597"/>
                  <a:pt x="0" y="2260363"/>
                </a:cubicBezTo>
                <a:cubicBezTo>
                  <a:pt x="3919" y="2120834"/>
                  <a:pt x="194" y="2005321"/>
                  <a:pt x="0" y="1758138"/>
                </a:cubicBezTo>
                <a:cubicBezTo>
                  <a:pt x="-194" y="1510955"/>
                  <a:pt x="15452" y="1416593"/>
                  <a:pt x="0" y="1255913"/>
                </a:cubicBezTo>
                <a:cubicBezTo>
                  <a:pt x="-15452" y="1095233"/>
                  <a:pt x="12400" y="943254"/>
                  <a:pt x="0" y="666344"/>
                </a:cubicBezTo>
                <a:cubicBezTo>
                  <a:pt x="-12400" y="389434"/>
                  <a:pt x="-20453" y="370539"/>
                  <a:pt x="0" y="76775"/>
                </a:cubicBezTo>
                <a:close/>
              </a:path>
            </a:pathLst>
          </a:custGeom>
          <a:solidFill>
            <a:srgbClr val="002060">
              <a:alpha val="51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5317412">
                  <a:prstGeom prst="roundRect">
                    <a:avLst>
                      <a:gd name="adj" fmla="val 32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Corporate Users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8CF6162-D85E-729B-EBB5-31B54AC5C1F4}"/>
              </a:ext>
            </a:extLst>
          </p:cNvPr>
          <p:cNvSpPr/>
          <p:nvPr/>
        </p:nvSpPr>
        <p:spPr>
          <a:xfrm>
            <a:off x="14240226" y="3392858"/>
            <a:ext cx="6500082" cy="2034503"/>
          </a:xfrm>
          <a:custGeom>
            <a:avLst/>
            <a:gdLst>
              <a:gd name="connsiteX0" fmla="*/ 0 w 6500082"/>
              <a:gd name="connsiteY0" fmla="*/ 66833 h 2034503"/>
              <a:gd name="connsiteX1" fmla="*/ 66833 w 6500082"/>
              <a:gd name="connsiteY1" fmla="*/ 0 h 2034503"/>
              <a:gd name="connsiteX2" fmla="*/ 576146 w 6500082"/>
              <a:gd name="connsiteY2" fmla="*/ 0 h 2034503"/>
              <a:gd name="connsiteX3" fmla="*/ 1340116 w 6500082"/>
              <a:gd name="connsiteY3" fmla="*/ 0 h 2034503"/>
              <a:gd name="connsiteX4" fmla="*/ 2104086 w 6500082"/>
              <a:gd name="connsiteY4" fmla="*/ 0 h 2034503"/>
              <a:gd name="connsiteX5" fmla="*/ 2613399 w 6500082"/>
              <a:gd name="connsiteY5" fmla="*/ 0 h 2034503"/>
              <a:gd name="connsiteX6" fmla="*/ 3250041 w 6500082"/>
              <a:gd name="connsiteY6" fmla="*/ 0 h 2034503"/>
              <a:gd name="connsiteX7" fmla="*/ 3759354 w 6500082"/>
              <a:gd name="connsiteY7" fmla="*/ 0 h 2034503"/>
              <a:gd name="connsiteX8" fmla="*/ 4523324 w 6500082"/>
              <a:gd name="connsiteY8" fmla="*/ 0 h 2034503"/>
              <a:gd name="connsiteX9" fmla="*/ 5287294 w 6500082"/>
              <a:gd name="connsiteY9" fmla="*/ 0 h 2034503"/>
              <a:gd name="connsiteX10" fmla="*/ 5860272 w 6500082"/>
              <a:gd name="connsiteY10" fmla="*/ 0 h 2034503"/>
              <a:gd name="connsiteX11" fmla="*/ 6433249 w 6500082"/>
              <a:gd name="connsiteY11" fmla="*/ 0 h 2034503"/>
              <a:gd name="connsiteX12" fmla="*/ 6500082 w 6500082"/>
              <a:gd name="connsiteY12" fmla="*/ 66833 h 2034503"/>
              <a:gd name="connsiteX13" fmla="*/ 6500082 w 6500082"/>
              <a:gd name="connsiteY13" fmla="*/ 738462 h 2034503"/>
              <a:gd name="connsiteX14" fmla="*/ 6500082 w 6500082"/>
              <a:gd name="connsiteY14" fmla="*/ 1315049 h 2034503"/>
              <a:gd name="connsiteX15" fmla="*/ 6500082 w 6500082"/>
              <a:gd name="connsiteY15" fmla="*/ 1967670 h 2034503"/>
              <a:gd name="connsiteX16" fmla="*/ 6433249 w 6500082"/>
              <a:gd name="connsiteY16" fmla="*/ 2034503 h 2034503"/>
              <a:gd name="connsiteX17" fmla="*/ 5987600 w 6500082"/>
              <a:gd name="connsiteY17" fmla="*/ 2034503 h 2034503"/>
              <a:gd name="connsiteX18" fmla="*/ 5414622 w 6500082"/>
              <a:gd name="connsiteY18" fmla="*/ 2034503 h 2034503"/>
              <a:gd name="connsiteX19" fmla="*/ 4841645 w 6500082"/>
              <a:gd name="connsiteY19" fmla="*/ 2034503 h 2034503"/>
              <a:gd name="connsiteX20" fmla="*/ 4077675 w 6500082"/>
              <a:gd name="connsiteY20" fmla="*/ 2034503 h 2034503"/>
              <a:gd name="connsiteX21" fmla="*/ 3504698 w 6500082"/>
              <a:gd name="connsiteY21" fmla="*/ 2034503 h 2034503"/>
              <a:gd name="connsiteX22" fmla="*/ 2804392 w 6500082"/>
              <a:gd name="connsiteY22" fmla="*/ 2034503 h 2034503"/>
              <a:gd name="connsiteX23" fmla="*/ 2231414 w 6500082"/>
              <a:gd name="connsiteY23" fmla="*/ 2034503 h 2034503"/>
              <a:gd name="connsiteX24" fmla="*/ 1467445 w 6500082"/>
              <a:gd name="connsiteY24" fmla="*/ 2034503 h 2034503"/>
              <a:gd name="connsiteX25" fmla="*/ 703475 w 6500082"/>
              <a:gd name="connsiteY25" fmla="*/ 2034503 h 2034503"/>
              <a:gd name="connsiteX26" fmla="*/ 66833 w 6500082"/>
              <a:gd name="connsiteY26" fmla="*/ 2034503 h 2034503"/>
              <a:gd name="connsiteX27" fmla="*/ 0 w 6500082"/>
              <a:gd name="connsiteY27" fmla="*/ 1967670 h 2034503"/>
              <a:gd name="connsiteX28" fmla="*/ 0 w 6500082"/>
              <a:gd name="connsiteY28" fmla="*/ 1391083 h 2034503"/>
              <a:gd name="connsiteX29" fmla="*/ 0 w 6500082"/>
              <a:gd name="connsiteY29" fmla="*/ 738462 h 2034503"/>
              <a:gd name="connsiteX30" fmla="*/ 0 w 6500082"/>
              <a:gd name="connsiteY30" fmla="*/ 66833 h 203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00082" h="2034503" fill="none" extrusionOk="0">
                <a:moveTo>
                  <a:pt x="0" y="66833"/>
                </a:moveTo>
                <a:cubicBezTo>
                  <a:pt x="-1352" y="28246"/>
                  <a:pt x="29559" y="-6386"/>
                  <a:pt x="66833" y="0"/>
                </a:cubicBezTo>
                <a:cubicBezTo>
                  <a:pt x="192954" y="4763"/>
                  <a:pt x="409917" y="-23016"/>
                  <a:pt x="576146" y="0"/>
                </a:cubicBezTo>
                <a:cubicBezTo>
                  <a:pt x="742375" y="23016"/>
                  <a:pt x="987058" y="-28381"/>
                  <a:pt x="1340116" y="0"/>
                </a:cubicBezTo>
                <a:cubicBezTo>
                  <a:pt x="1693174" y="28381"/>
                  <a:pt x="1765657" y="-20666"/>
                  <a:pt x="2104086" y="0"/>
                </a:cubicBezTo>
                <a:cubicBezTo>
                  <a:pt x="2442515" y="20666"/>
                  <a:pt x="2499798" y="14862"/>
                  <a:pt x="2613399" y="0"/>
                </a:cubicBezTo>
                <a:cubicBezTo>
                  <a:pt x="2727000" y="-14862"/>
                  <a:pt x="2951057" y="-9736"/>
                  <a:pt x="3250041" y="0"/>
                </a:cubicBezTo>
                <a:cubicBezTo>
                  <a:pt x="3549025" y="9736"/>
                  <a:pt x="3618075" y="24308"/>
                  <a:pt x="3759354" y="0"/>
                </a:cubicBezTo>
                <a:cubicBezTo>
                  <a:pt x="3900633" y="-24308"/>
                  <a:pt x="4242037" y="7941"/>
                  <a:pt x="4523324" y="0"/>
                </a:cubicBezTo>
                <a:cubicBezTo>
                  <a:pt x="4804611" y="-7941"/>
                  <a:pt x="5127031" y="-28495"/>
                  <a:pt x="5287294" y="0"/>
                </a:cubicBezTo>
                <a:cubicBezTo>
                  <a:pt x="5447557" y="28495"/>
                  <a:pt x="5707226" y="-17734"/>
                  <a:pt x="5860272" y="0"/>
                </a:cubicBezTo>
                <a:cubicBezTo>
                  <a:pt x="6013318" y="17734"/>
                  <a:pt x="6250623" y="13847"/>
                  <a:pt x="6433249" y="0"/>
                </a:cubicBezTo>
                <a:cubicBezTo>
                  <a:pt x="6469396" y="-7055"/>
                  <a:pt x="6500001" y="28826"/>
                  <a:pt x="6500082" y="66833"/>
                </a:cubicBezTo>
                <a:cubicBezTo>
                  <a:pt x="6479872" y="332498"/>
                  <a:pt x="6519404" y="509588"/>
                  <a:pt x="6500082" y="738462"/>
                </a:cubicBezTo>
                <a:cubicBezTo>
                  <a:pt x="6480760" y="967336"/>
                  <a:pt x="6474387" y="1063344"/>
                  <a:pt x="6500082" y="1315049"/>
                </a:cubicBezTo>
                <a:cubicBezTo>
                  <a:pt x="6525777" y="1566754"/>
                  <a:pt x="6512800" y="1753156"/>
                  <a:pt x="6500082" y="1967670"/>
                </a:cubicBezTo>
                <a:cubicBezTo>
                  <a:pt x="6502474" y="2005324"/>
                  <a:pt x="6465944" y="2035823"/>
                  <a:pt x="6433249" y="2034503"/>
                </a:cubicBezTo>
                <a:cubicBezTo>
                  <a:pt x="6327482" y="2050667"/>
                  <a:pt x="6115873" y="2047253"/>
                  <a:pt x="5987600" y="2034503"/>
                </a:cubicBezTo>
                <a:cubicBezTo>
                  <a:pt x="5859327" y="2021753"/>
                  <a:pt x="5673789" y="2050727"/>
                  <a:pt x="5414622" y="2034503"/>
                </a:cubicBezTo>
                <a:cubicBezTo>
                  <a:pt x="5155455" y="2018279"/>
                  <a:pt x="4967517" y="2014300"/>
                  <a:pt x="4841645" y="2034503"/>
                </a:cubicBezTo>
                <a:cubicBezTo>
                  <a:pt x="4715773" y="2054706"/>
                  <a:pt x="4318357" y="2030215"/>
                  <a:pt x="4077675" y="2034503"/>
                </a:cubicBezTo>
                <a:cubicBezTo>
                  <a:pt x="3836993" y="2038792"/>
                  <a:pt x="3638873" y="2008754"/>
                  <a:pt x="3504698" y="2034503"/>
                </a:cubicBezTo>
                <a:cubicBezTo>
                  <a:pt x="3370523" y="2060252"/>
                  <a:pt x="3149464" y="2026206"/>
                  <a:pt x="2804392" y="2034503"/>
                </a:cubicBezTo>
                <a:cubicBezTo>
                  <a:pt x="2459320" y="2042800"/>
                  <a:pt x="2468671" y="2043963"/>
                  <a:pt x="2231414" y="2034503"/>
                </a:cubicBezTo>
                <a:cubicBezTo>
                  <a:pt x="1994157" y="2025043"/>
                  <a:pt x="1622154" y="2022999"/>
                  <a:pt x="1467445" y="2034503"/>
                </a:cubicBezTo>
                <a:cubicBezTo>
                  <a:pt x="1312736" y="2046007"/>
                  <a:pt x="938536" y="2014440"/>
                  <a:pt x="703475" y="2034503"/>
                </a:cubicBezTo>
                <a:cubicBezTo>
                  <a:pt x="468414" y="2054567"/>
                  <a:pt x="310675" y="2066032"/>
                  <a:pt x="66833" y="2034503"/>
                </a:cubicBezTo>
                <a:cubicBezTo>
                  <a:pt x="28635" y="2035380"/>
                  <a:pt x="-1535" y="2001603"/>
                  <a:pt x="0" y="1967670"/>
                </a:cubicBezTo>
                <a:cubicBezTo>
                  <a:pt x="15942" y="1830709"/>
                  <a:pt x="9555" y="1549851"/>
                  <a:pt x="0" y="1391083"/>
                </a:cubicBezTo>
                <a:cubicBezTo>
                  <a:pt x="-9555" y="1232315"/>
                  <a:pt x="-17502" y="1030008"/>
                  <a:pt x="0" y="738462"/>
                </a:cubicBezTo>
                <a:cubicBezTo>
                  <a:pt x="17502" y="446916"/>
                  <a:pt x="12512" y="389876"/>
                  <a:pt x="0" y="66833"/>
                </a:cubicBezTo>
                <a:close/>
              </a:path>
              <a:path w="6500082" h="2034503" stroke="0" extrusionOk="0">
                <a:moveTo>
                  <a:pt x="0" y="66833"/>
                </a:moveTo>
                <a:cubicBezTo>
                  <a:pt x="-7107" y="26687"/>
                  <a:pt x="29115" y="1396"/>
                  <a:pt x="66833" y="0"/>
                </a:cubicBezTo>
                <a:cubicBezTo>
                  <a:pt x="308378" y="-17996"/>
                  <a:pt x="441697" y="22101"/>
                  <a:pt x="703475" y="0"/>
                </a:cubicBezTo>
                <a:cubicBezTo>
                  <a:pt x="965253" y="-22101"/>
                  <a:pt x="1024980" y="14803"/>
                  <a:pt x="1276452" y="0"/>
                </a:cubicBezTo>
                <a:cubicBezTo>
                  <a:pt x="1527924" y="-14803"/>
                  <a:pt x="1679645" y="-13149"/>
                  <a:pt x="1785765" y="0"/>
                </a:cubicBezTo>
                <a:cubicBezTo>
                  <a:pt x="1891885" y="13149"/>
                  <a:pt x="2205434" y="-24133"/>
                  <a:pt x="2358743" y="0"/>
                </a:cubicBezTo>
                <a:cubicBezTo>
                  <a:pt x="2512052" y="24133"/>
                  <a:pt x="2685410" y="-27724"/>
                  <a:pt x="2931720" y="0"/>
                </a:cubicBezTo>
                <a:cubicBezTo>
                  <a:pt x="3178030" y="27724"/>
                  <a:pt x="3190341" y="-14442"/>
                  <a:pt x="3377369" y="0"/>
                </a:cubicBezTo>
                <a:cubicBezTo>
                  <a:pt x="3564397" y="14442"/>
                  <a:pt x="3863424" y="-11188"/>
                  <a:pt x="4014011" y="0"/>
                </a:cubicBezTo>
                <a:cubicBezTo>
                  <a:pt x="4164598" y="11188"/>
                  <a:pt x="4456767" y="-27928"/>
                  <a:pt x="4586988" y="0"/>
                </a:cubicBezTo>
                <a:cubicBezTo>
                  <a:pt x="4717209" y="27928"/>
                  <a:pt x="5049474" y="-11118"/>
                  <a:pt x="5287294" y="0"/>
                </a:cubicBezTo>
                <a:cubicBezTo>
                  <a:pt x="5525114" y="11118"/>
                  <a:pt x="5728713" y="-13886"/>
                  <a:pt x="5860272" y="0"/>
                </a:cubicBezTo>
                <a:cubicBezTo>
                  <a:pt x="5991831" y="13886"/>
                  <a:pt x="6220828" y="-19740"/>
                  <a:pt x="6433249" y="0"/>
                </a:cubicBezTo>
                <a:cubicBezTo>
                  <a:pt x="6469261" y="45"/>
                  <a:pt x="6505099" y="37423"/>
                  <a:pt x="6500082" y="66833"/>
                </a:cubicBezTo>
                <a:cubicBezTo>
                  <a:pt x="6515542" y="266186"/>
                  <a:pt x="6510274" y="541698"/>
                  <a:pt x="6500082" y="738462"/>
                </a:cubicBezTo>
                <a:cubicBezTo>
                  <a:pt x="6489890" y="935226"/>
                  <a:pt x="6524377" y="1086328"/>
                  <a:pt x="6500082" y="1391083"/>
                </a:cubicBezTo>
                <a:cubicBezTo>
                  <a:pt x="6475787" y="1695838"/>
                  <a:pt x="6502794" y="1718224"/>
                  <a:pt x="6500082" y="1967670"/>
                </a:cubicBezTo>
                <a:cubicBezTo>
                  <a:pt x="6502566" y="2002973"/>
                  <a:pt x="6471899" y="2035521"/>
                  <a:pt x="6433249" y="2034503"/>
                </a:cubicBezTo>
                <a:cubicBezTo>
                  <a:pt x="6258888" y="2047568"/>
                  <a:pt x="6092038" y="2026684"/>
                  <a:pt x="5987600" y="2034503"/>
                </a:cubicBezTo>
                <a:cubicBezTo>
                  <a:pt x="5883162" y="2042322"/>
                  <a:pt x="5541603" y="2028388"/>
                  <a:pt x="5414622" y="2034503"/>
                </a:cubicBezTo>
                <a:cubicBezTo>
                  <a:pt x="5287641" y="2040618"/>
                  <a:pt x="4983643" y="2020727"/>
                  <a:pt x="4714317" y="2034503"/>
                </a:cubicBezTo>
                <a:cubicBezTo>
                  <a:pt x="4444991" y="2048279"/>
                  <a:pt x="4214703" y="2007447"/>
                  <a:pt x="3950347" y="2034503"/>
                </a:cubicBezTo>
                <a:cubicBezTo>
                  <a:pt x="3685991" y="2061560"/>
                  <a:pt x="3445670" y="2048348"/>
                  <a:pt x="3186377" y="2034503"/>
                </a:cubicBezTo>
                <a:cubicBezTo>
                  <a:pt x="2927084" y="2020659"/>
                  <a:pt x="2812733" y="2031049"/>
                  <a:pt x="2677064" y="2034503"/>
                </a:cubicBezTo>
                <a:cubicBezTo>
                  <a:pt x="2541395" y="2037957"/>
                  <a:pt x="2212626" y="2055343"/>
                  <a:pt x="1976758" y="2034503"/>
                </a:cubicBezTo>
                <a:cubicBezTo>
                  <a:pt x="1740890" y="2013663"/>
                  <a:pt x="1473767" y="2027384"/>
                  <a:pt x="1276452" y="2034503"/>
                </a:cubicBezTo>
                <a:cubicBezTo>
                  <a:pt x="1079137" y="2041622"/>
                  <a:pt x="898852" y="2048472"/>
                  <a:pt x="767139" y="2034503"/>
                </a:cubicBezTo>
                <a:cubicBezTo>
                  <a:pt x="635426" y="2020534"/>
                  <a:pt x="303319" y="2065122"/>
                  <a:pt x="66833" y="2034503"/>
                </a:cubicBezTo>
                <a:cubicBezTo>
                  <a:pt x="35840" y="2037836"/>
                  <a:pt x="4086" y="2002973"/>
                  <a:pt x="0" y="1967670"/>
                </a:cubicBezTo>
                <a:cubicBezTo>
                  <a:pt x="-19461" y="1742482"/>
                  <a:pt x="-20841" y="1526480"/>
                  <a:pt x="0" y="1372074"/>
                </a:cubicBezTo>
                <a:cubicBezTo>
                  <a:pt x="20841" y="1217668"/>
                  <a:pt x="-25057" y="930693"/>
                  <a:pt x="0" y="776479"/>
                </a:cubicBezTo>
                <a:cubicBezTo>
                  <a:pt x="25057" y="622266"/>
                  <a:pt x="17841" y="347633"/>
                  <a:pt x="0" y="66833"/>
                </a:cubicBezTo>
                <a:close/>
              </a:path>
            </a:pathLst>
          </a:custGeom>
          <a:solidFill>
            <a:srgbClr val="002060">
              <a:alpha val="51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5317412">
                  <a:prstGeom prst="roundRect">
                    <a:avLst>
                      <a:gd name="adj" fmla="val 32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IT Infrastructure Insights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432980-5619-4E36-A9EF-F3A7E80EFBA5}"/>
              </a:ext>
            </a:extLst>
          </p:cNvPr>
          <p:cNvSpPr/>
          <p:nvPr/>
        </p:nvSpPr>
        <p:spPr>
          <a:xfrm>
            <a:off x="623358" y="822264"/>
            <a:ext cx="6500082" cy="2485697"/>
          </a:xfrm>
          <a:custGeom>
            <a:avLst/>
            <a:gdLst>
              <a:gd name="connsiteX0" fmla="*/ 0 w 6500082"/>
              <a:gd name="connsiteY0" fmla="*/ 81655 h 2485697"/>
              <a:gd name="connsiteX1" fmla="*/ 81655 w 6500082"/>
              <a:gd name="connsiteY1" fmla="*/ 0 h 2485697"/>
              <a:gd name="connsiteX2" fmla="*/ 842068 w 6500082"/>
              <a:gd name="connsiteY2" fmla="*/ 0 h 2485697"/>
              <a:gd name="connsiteX3" fmla="*/ 1602480 w 6500082"/>
              <a:gd name="connsiteY3" fmla="*/ 0 h 2485697"/>
              <a:gd name="connsiteX4" fmla="*/ 2109422 w 6500082"/>
              <a:gd name="connsiteY4" fmla="*/ 0 h 2485697"/>
              <a:gd name="connsiteX5" fmla="*/ 2743099 w 6500082"/>
              <a:gd name="connsiteY5" fmla="*/ 0 h 2485697"/>
              <a:gd name="connsiteX6" fmla="*/ 3250041 w 6500082"/>
              <a:gd name="connsiteY6" fmla="*/ 0 h 2485697"/>
              <a:gd name="connsiteX7" fmla="*/ 4010454 w 6500082"/>
              <a:gd name="connsiteY7" fmla="*/ 0 h 2485697"/>
              <a:gd name="connsiteX8" fmla="*/ 4770866 w 6500082"/>
              <a:gd name="connsiteY8" fmla="*/ 0 h 2485697"/>
              <a:gd name="connsiteX9" fmla="*/ 5341176 w 6500082"/>
              <a:gd name="connsiteY9" fmla="*/ 0 h 2485697"/>
              <a:gd name="connsiteX10" fmla="*/ 6418427 w 6500082"/>
              <a:gd name="connsiteY10" fmla="*/ 0 h 2485697"/>
              <a:gd name="connsiteX11" fmla="*/ 6500082 w 6500082"/>
              <a:gd name="connsiteY11" fmla="*/ 81655 h 2485697"/>
              <a:gd name="connsiteX12" fmla="*/ 6500082 w 6500082"/>
              <a:gd name="connsiteY12" fmla="*/ 708699 h 2485697"/>
              <a:gd name="connsiteX13" fmla="*/ 6500082 w 6500082"/>
              <a:gd name="connsiteY13" fmla="*/ 1219625 h 2485697"/>
              <a:gd name="connsiteX14" fmla="*/ 6500082 w 6500082"/>
              <a:gd name="connsiteY14" fmla="*/ 1730550 h 2485697"/>
              <a:gd name="connsiteX15" fmla="*/ 6500082 w 6500082"/>
              <a:gd name="connsiteY15" fmla="*/ 2404042 h 2485697"/>
              <a:gd name="connsiteX16" fmla="*/ 6418427 w 6500082"/>
              <a:gd name="connsiteY16" fmla="*/ 2485697 h 2485697"/>
              <a:gd name="connsiteX17" fmla="*/ 5848118 w 6500082"/>
              <a:gd name="connsiteY17" fmla="*/ 2485697 h 2485697"/>
              <a:gd name="connsiteX18" fmla="*/ 5277808 w 6500082"/>
              <a:gd name="connsiteY18" fmla="*/ 2485697 h 2485697"/>
              <a:gd name="connsiteX19" fmla="*/ 4517395 w 6500082"/>
              <a:gd name="connsiteY19" fmla="*/ 2485697 h 2485697"/>
              <a:gd name="connsiteX20" fmla="*/ 3947086 w 6500082"/>
              <a:gd name="connsiteY20" fmla="*/ 2485697 h 2485697"/>
              <a:gd name="connsiteX21" fmla="*/ 3250041 w 6500082"/>
              <a:gd name="connsiteY21" fmla="*/ 2485697 h 2485697"/>
              <a:gd name="connsiteX22" fmla="*/ 2679732 w 6500082"/>
              <a:gd name="connsiteY22" fmla="*/ 2485697 h 2485697"/>
              <a:gd name="connsiteX23" fmla="*/ 1919319 w 6500082"/>
              <a:gd name="connsiteY23" fmla="*/ 2485697 h 2485697"/>
              <a:gd name="connsiteX24" fmla="*/ 1158906 w 6500082"/>
              <a:gd name="connsiteY24" fmla="*/ 2485697 h 2485697"/>
              <a:gd name="connsiteX25" fmla="*/ 81655 w 6500082"/>
              <a:gd name="connsiteY25" fmla="*/ 2485697 h 2485697"/>
              <a:gd name="connsiteX26" fmla="*/ 0 w 6500082"/>
              <a:gd name="connsiteY26" fmla="*/ 2404042 h 2485697"/>
              <a:gd name="connsiteX27" fmla="*/ 0 w 6500082"/>
              <a:gd name="connsiteY27" fmla="*/ 1893117 h 2485697"/>
              <a:gd name="connsiteX28" fmla="*/ 0 w 6500082"/>
              <a:gd name="connsiteY28" fmla="*/ 1289296 h 2485697"/>
              <a:gd name="connsiteX29" fmla="*/ 0 w 6500082"/>
              <a:gd name="connsiteY29" fmla="*/ 755147 h 2485697"/>
              <a:gd name="connsiteX30" fmla="*/ 0 w 6500082"/>
              <a:gd name="connsiteY30" fmla="*/ 81655 h 248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00082" h="2485697" fill="none" extrusionOk="0">
                <a:moveTo>
                  <a:pt x="0" y="81655"/>
                </a:moveTo>
                <a:cubicBezTo>
                  <a:pt x="10783" y="33847"/>
                  <a:pt x="39846" y="-6302"/>
                  <a:pt x="81655" y="0"/>
                </a:cubicBezTo>
                <a:cubicBezTo>
                  <a:pt x="299480" y="-13158"/>
                  <a:pt x="630494" y="-9476"/>
                  <a:pt x="842068" y="0"/>
                </a:cubicBezTo>
                <a:cubicBezTo>
                  <a:pt x="1053642" y="9476"/>
                  <a:pt x="1331758" y="2624"/>
                  <a:pt x="1602480" y="0"/>
                </a:cubicBezTo>
                <a:cubicBezTo>
                  <a:pt x="1873202" y="-2624"/>
                  <a:pt x="1993780" y="24163"/>
                  <a:pt x="2109422" y="0"/>
                </a:cubicBezTo>
                <a:cubicBezTo>
                  <a:pt x="2225064" y="-24163"/>
                  <a:pt x="2434129" y="30701"/>
                  <a:pt x="2743099" y="0"/>
                </a:cubicBezTo>
                <a:cubicBezTo>
                  <a:pt x="3052069" y="-30701"/>
                  <a:pt x="3033149" y="-24280"/>
                  <a:pt x="3250041" y="0"/>
                </a:cubicBezTo>
                <a:cubicBezTo>
                  <a:pt x="3466933" y="24280"/>
                  <a:pt x="3690546" y="28872"/>
                  <a:pt x="4010454" y="0"/>
                </a:cubicBezTo>
                <a:cubicBezTo>
                  <a:pt x="4330362" y="-28872"/>
                  <a:pt x="4552955" y="30968"/>
                  <a:pt x="4770866" y="0"/>
                </a:cubicBezTo>
                <a:cubicBezTo>
                  <a:pt x="4988777" y="-30968"/>
                  <a:pt x="5204885" y="-11462"/>
                  <a:pt x="5341176" y="0"/>
                </a:cubicBezTo>
                <a:cubicBezTo>
                  <a:pt x="5477467" y="11462"/>
                  <a:pt x="5922793" y="31603"/>
                  <a:pt x="6418427" y="0"/>
                </a:cubicBezTo>
                <a:cubicBezTo>
                  <a:pt x="6462508" y="-9385"/>
                  <a:pt x="6499707" y="31458"/>
                  <a:pt x="6500082" y="81655"/>
                </a:cubicBezTo>
                <a:cubicBezTo>
                  <a:pt x="6473797" y="257436"/>
                  <a:pt x="6510938" y="474522"/>
                  <a:pt x="6500082" y="708699"/>
                </a:cubicBezTo>
                <a:cubicBezTo>
                  <a:pt x="6489226" y="942876"/>
                  <a:pt x="6488468" y="1024663"/>
                  <a:pt x="6500082" y="1219625"/>
                </a:cubicBezTo>
                <a:cubicBezTo>
                  <a:pt x="6511696" y="1414587"/>
                  <a:pt x="6499911" y="1603128"/>
                  <a:pt x="6500082" y="1730550"/>
                </a:cubicBezTo>
                <a:cubicBezTo>
                  <a:pt x="6500253" y="1857972"/>
                  <a:pt x="6490438" y="2122474"/>
                  <a:pt x="6500082" y="2404042"/>
                </a:cubicBezTo>
                <a:cubicBezTo>
                  <a:pt x="6503145" y="2458743"/>
                  <a:pt x="6470768" y="2491767"/>
                  <a:pt x="6418427" y="2485697"/>
                </a:cubicBezTo>
                <a:cubicBezTo>
                  <a:pt x="6148295" y="2483371"/>
                  <a:pt x="6007030" y="2474383"/>
                  <a:pt x="5848118" y="2485697"/>
                </a:cubicBezTo>
                <a:cubicBezTo>
                  <a:pt x="5689206" y="2497011"/>
                  <a:pt x="5532508" y="2501561"/>
                  <a:pt x="5277808" y="2485697"/>
                </a:cubicBezTo>
                <a:cubicBezTo>
                  <a:pt x="5023108" y="2469834"/>
                  <a:pt x="4890637" y="2514002"/>
                  <a:pt x="4517395" y="2485697"/>
                </a:cubicBezTo>
                <a:cubicBezTo>
                  <a:pt x="4144153" y="2457392"/>
                  <a:pt x="4114008" y="2498216"/>
                  <a:pt x="3947086" y="2485697"/>
                </a:cubicBezTo>
                <a:cubicBezTo>
                  <a:pt x="3780164" y="2473178"/>
                  <a:pt x="3393219" y="2465926"/>
                  <a:pt x="3250041" y="2485697"/>
                </a:cubicBezTo>
                <a:cubicBezTo>
                  <a:pt x="3106864" y="2505468"/>
                  <a:pt x="2930553" y="2508930"/>
                  <a:pt x="2679732" y="2485697"/>
                </a:cubicBezTo>
                <a:cubicBezTo>
                  <a:pt x="2428911" y="2462464"/>
                  <a:pt x="2095559" y="2490024"/>
                  <a:pt x="1919319" y="2485697"/>
                </a:cubicBezTo>
                <a:cubicBezTo>
                  <a:pt x="1743079" y="2481370"/>
                  <a:pt x="1311711" y="2476602"/>
                  <a:pt x="1158906" y="2485697"/>
                </a:cubicBezTo>
                <a:cubicBezTo>
                  <a:pt x="1006101" y="2494792"/>
                  <a:pt x="436129" y="2527115"/>
                  <a:pt x="81655" y="2485697"/>
                </a:cubicBezTo>
                <a:cubicBezTo>
                  <a:pt x="31789" y="2488947"/>
                  <a:pt x="-1646" y="2445944"/>
                  <a:pt x="0" y="2404042"/>
                </a:cubicBezTo>
                <a:cubicBezTo>
                  <a:pt x="20580" y="2197872"/>
                  <a:pt x="19047" y="2145500"/>
                  <a:pt x="0" y="1893117"/>
                </a:cubicBezTo>
                <a:cubicBezTo>
                  <a:pt x="-19047" y="1640735"/>
                  <a:pt x="14163" y="1500339"/>
                  <a:pt x="0" y="1289296"/>
                </a:cubicBezTo>
                <a:cubicBezTo>
                  <a:pt x="-14163" y="1078253"/>
                  <a:pt x="-7141" y="932721"/>
                  <a:pt x="0" y="755147"/>
                </a:cubicBezTo>
                <a:cubicBezTo>
                  <a:pt x="7141" y="577573"/>
                  <a:pt x="27187" y="347387"/>
                  <a:pt x="0" y="81655"/>
                </a:cubicBezTo>
                <a:close/>
              </a:path>
              <a:path w="6500082" h="2485697" stroke="0" extrusionOk="0">
                <a:moveTo>
                  <a:pt x="0" y="81655"/>
                </a:moveTo>
                <a:cubicBezTo>
                  <a:pt x="-2838" y="35266"/>
                  <a:pt x="33748" y="4862"/>
                  <a:pt x="81655" y="0"/>
                </a:cubicBezTo>
                <a:cubicBezTo>
                  <a:pt x="340099" y="-16508"/>
                  <a:pt x="558990" y="5590"/>
                  <a:pt x="715332" y="0"/>
                </a:cubicBezTo>
                <a:cubicBezTo>
                  <a:pt x="871674" y="-5590"/>
                  <a:pt x="1012331" y="-3968"/>
                  <a:pt x="1285642" y="0"/>
                </a:cubicBezTo>
                <a:cubicBezTo>
                  <a:pt x="1558953" y="3968"/>
                  <a:pt x="1566743" y="20076"/>
                  <a:pt x="1792583" y="0"/>
                </a:cubicBezTo>
                <a:cubicBezTo>
                  <a:pt x="2018423" y="-20076"/>
                  <a:pt x="2174807" y="1040"/>
                  <a:pt x="2362893" y="0"/>
                </a:cubicBezTo>
                <a:cubicBezTo>
                  <a:pt x="2550979" y="-1040"/>
                  <a:pt x="2752983" y="-23786"/>
                  <a:pt x="2933202" y="0"/>
                </a:cubicBezTo>
                <a:cubicBezTo>
                  <a:pt x="3113421" y="23786"/>
                  <a:pt x="3233493" y="21936"/>
                  <a:pt x="3376776" y="0"/>
                </a:cubicBezTo>
                <a:cubicBezTo>
                  <a:pt x="3520059" y="-21936"/>
                  <a:pt x="3778678" y="13272"/>
                  <a:pt x="4010454" y="0"/>
                </a:cubicBezTo>
                <a:cubicBezTo>
                  <a:pt x="4242230" y="-13272"/>
                  <a:pt x="4465281" y="10695"/>
                  <a:pt x="4580763" y="0"/>
                </a:cubicBezTo>
                <a:cubicBezTo>
                  <a:pt x="4696245" y="-10695"/>
                  <a:pt x="4946516" y="4058"/>
                  <a:pt x="5277808" y="0"/>
                </a:cubicBezTo>
                <a:cubicBezTo>
                  <a:pt x="5609100" y="-4058"/>
                  <a:pt x="5593751" y="-9215"/>
                  <a:pt x="5848118" y="0"/>
                </a:cubicBezTo>
                <a:cubicBezTo>
                  <a:pt x="6102485" y="9215"/>
                  <a:pt x="6179513" y="3326"/>
                  <a:pt x="6418427" y="0"/>
                </a:cubicBezTo>
                <a:cubicBezTo>
                  <a:pt x="6457520" y="298"/>
                  <a:pt x="6504481" y="43136"/>
                  <a:pt x="6500082" y="81655"/>
                </a:cubicBezTo>
                <a:cubicBezTo>
                  <a:pt x="6471826" y="349172"/>
                  <a:pt x="6513684" y="435209"/>
                  <a:pt x="6500082" y="708699"/>
                </a:cubicBezTo>
                <a:cubicBezTo>
                  <a:pt x="6486480" y="982189"/>
                  <a:pt x="6507815" y="1013692"/>
                  <a:pt x="6500082" y="1312520"/>
                </a:cubicBezTo>
                <a:cubicBezTo>
                  <a:pt x="6492349" y="1611348"/>
                  <a:pt x="6511422" y="1667951"/>
                  <a:pt x="6500082" y="1869893"/>
                </a:cubicBezTo>
                <a:cubicBezTo>
                  <a:pt x="6488742" y="2071835"/>
                  <a:pt x="6522006" y="2150501"/>
                  <a:pt x="6500082" y="2404042"/>
                </a:cubicBezTo>
                <a:cubicBezTo>
                  <a:pt x="6496350" y="2453939"/>
                  <a:pt x="6463734" y="2477499"/>
                  <a:pt x="6418427" y="2485697"/>
                </a:cubicBezTo>
                <a:cubicBezTo>
                  <a:pt x="6199252" y="2505350"/>
                  <a:pt x="5980414" y="2513091"/>
                  <a:pt x="5721382" y="2485697"/>
                </a:cubicBezTo>
                <a:cubicBezTo>
                  <a:pt x="5462350" y="2458303"/>
                  <a:pt x="5170674" y="2453555"/>
                  <a:pt x="5024337" y="2485697"/>
                </a:cubicBezTo>
                <a:cubicBezTo>
                  <a:pt x="4878000" y="2517839"/>
                  <a:pt x="4591954" y="2510116"/>
                  <a:pt x="4263925" y="2485697"/>
                </a:cubicBezTo>
                <a:cubicBezTo>
                  <a:pt x="3935896" y="2461278"/>
                  <a:pt x="3749383" y="2461201"/>
                  <a:pt x="3503512" y="2485697"/>
                </a:cubicBezTo>
                <a:cubicBezTo>
                  <a:pt x="3257641" y="2510193"/>
                  <a:pt x="3137722" y="2497958"/>
                  <a:pt x="2996570" y="2485697"/>
                </a:cubicBezTo>
                <a:cubicBezTo>
                  <a:pt x="2855418" y="2473436"/>
                  <a:pt x="2482247" y="2465585"/>
                  <a:pt x="2299525" y="2485697"/>
                </a:cubicBezTo>
                <a:cubicBezTo>
                  <a:pt x="2116804" y="2505809"/>
                  <a:pt x="1865667" y="2511445"/>
                  <a:pt x="1602480" y="2485697"/>
                </a:cubicBezTo>
                <a:cubicBezTo>
                  <a:pt x="1339293" y="2459949"/>
                  <a:pt x="1200666" y="2496229"/>
                  <a:pt x="1095539" y="2485697"/>
                </a:cubicBezTo>
                <a:cubicBezTo>
                  <a:pt x="990412" y="2475165"/>
                  <a:pt x="376841" y="2484367"/>
                  <a:pt x="81655" y="2485697"/>
                </a:cubicBezTo>
                <a:cubicBezTo>
                  <a:pt x="44267" y="2490039"/>
                  <a:pt x="9133" y="2445545"/>
                  <a:pt x="0" y="2404042"/>
                </a:cubicBezTo>
                <a:cubicBezTo>
                  <a:pt x="-8533" y="2174550"/>
                  <a:pt x="-12779" y="2007554"/>
                  <a:pt x="0" y="1869893"/>
                </a:cubicBezTo>
                <a:cubicBezTo>
                  <a:pt x="12779" y="1732232"/>
                  <a:pt x="18872" y="1532166"/>
                  <a:pt x="0" y="1335744"/>
                </a:cubicBezTo>
                <a:cubicBezTo>
                  <a:pt x="-18872" y="1139322"/>
                  <a:pt x="-31116" y="863873"/>
                  <a:pt x="0" y="708699"/>
                </a:cubicBezTo>
                <a:cubicBezTo>
                  <a:pt x="31116" y="553526"/>
                  <a:pt x="-27579" y="360092"/>
                  <a:pt x="0" y="81655"/>
                </a:cubicBezTo>
                <a:close/>
              </a:path>
            </a:pathLst>
          </a:custGeom>
          <a:solidFill>
            <a:srgbClr val="002060">
              <a:alpha val="51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5317412">
                  <a:prstGeom prst="roundRect">
                    <a:avLst>
                      <a:gd name="adj" fmla="val 32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Electric Vehicle Charging Stations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E3F9D73-7AE1-DBD8-61C6-5A4032F3AD4B}"/>
              </a:ext>
            </a:extLst>
          </p:cNvPr>
          <p:cNvSpPr/>
          <p:nvPr/>
        </p:nvSpPr>
        <p:spPr>
          <a:xfrm>
            <a:off x="600821" y="3458905"/>
            <a:ext cx="6500082" cy="2034503"/>
          </a:xfrm>
          <a:custGeom>
            <a:avLst/>
            <a:gdLst>
              <a:gd name="connsiteX0" fmla="*/ 0 w 6500082"/>
              <a:gd name="connsiteY0" fmla="*/ 66833 h 2034503"/>
              <a:gd name="connsiteX1" fmla="*/ 66833 w 6500082"/>
              <a:gd name="connsiteY1" fmla="*/ 0 h 2034503"/>
              <a:gd name="connsiteX2" fmla="*/ 576146 w 6500082"/>
              <a:gd name="connsiteY2" fmla="*/ 0 h 2034503"/>
              <a:gd name="connsiteX3" fmla="*/ 1340116 w 6500082"/>
              <a:gd name="connsiteY3" fmla="*/ 0 h 2034503"/>
              <a:gd name="connsiteX4" fmla="*/ 2104086 w 6500082"/>
              <a:gd name="connsiteY4" fmla="*/ 0 h 2034503"/>
              <a:gd name="connsiteX5" fmla="*/ 2613399 w 6500082"/>
              <a:gd name="connsiteY5" fmla="*/ 0 h 2034503"/>
              <a:gd name="connsiteX6" fmla="*/ 3250041 w 6500082"/>
              <a:gd name="connsiteY6" fmla="*/ 0 h 2034503"/>
              <a:gd name="connsiteX7" fmla="*/ 3759354 w 6500082"/>
              <a:gd name="connsiteY7" fmla="*/ 0 h 2034503"/>
              <a:gd name="connsiteX8" fmla="*/ 4523324 w 6500082"/>
              <a:gd name="connsiteY8" fmla="*/ 0 h 2034503"/>
              <a:gd name="connsiteX9" fmla="*/ 5287294 w 6500082"/>
              <a:gd name="connsiteY9" fmla="*/ 0 h 2034503"/>
              <a:gd name="connsiteX10" fmla="*/ 5860272 w 6500082"/>
              <a:gd name="connsiteY10" fmla="*/ 0 h 2034503"/>
              <a:gd name="connsiteX11" fmla="*/ 6433249 w 6500082"/>
              <a:gd name="connsiteY11" fmla="*/ 0 h 2034503"/>
              <a:gd name="connsiteX12" fmla="*/ 6500082 w 6500082"/>
              <a:gd name="connsiteY12" fmla="*/ 66833 h 2034503"/>
              <a:gd name="connsiteX13" fmla="*/ 6500082 w 6500082"/>
              <a:gd name="connsiteY13" fmla="*/ 738462 h 2034503"/>
              <a:gd name="connsiteX14" fmla="*/ 6500082 w 6500082"/>
              <a:gd name="connsiteY14" fmla="*/ 1315049 h 2034503"/>
              <a:gd name="connsiteX15" fmla="*/ 6500082 w 6500082"/>
              <a:gd name="connsiteY15" fmla="*/ 1967670 h 2034503"/>
              <a:gd name="connsiteX16" fmla="*/ 6433249 w 6500082"/>
              <a:gd name="connsiteY16" fmla="*/ 2034503 h 2034503"/>
              <a:gd name="connsiteX17" fmla="*/ 5987600 w 6500082"/>
              <a:gd name="connsiteY17" fmla="*/ 2034503 h 2034503"/>
              <a:gd name="connsiteX18" fmla="*/ 5414622 w 6500082"/>
              <a:gd name="connsiteY18" fmla="*/ 2034503 h 2034503"/>
              <a:gd name="connsiteX19" fmla="*/ 4841645 w 6500082"/>
              <a:gd name="connsiteY19" fmla="*/ 2034503 h 2034503"/>
              <a:gd name="connsiteX20" fmla="*/ 4077675 w 6500082"/>
              <a:gd name="connsiteY20" fmla="*/ 2034503 h 2034503"/>
              <a:gd name="connsiteX21" fmla="*/ 3504698 w 6500082"/>
              <a:gd name="connsiteY21" fmla="*/ 2034503 h 2034503"/>
              <a:gd name="connsiteX22" fmla="*/ 2804392 w 6500082"/>
              <a:gd name="connsiteY22" fmla="*/ 2034503 h 2034503"/>
              <a:gd name="connsiteX23" fmla="*/ 2231414 w 6500082"/>
              <a:gd name="connsiteY23" fmla="*/ 2034503 h 2034503"/>
              <a:gd name="connsiteX24" fmla="*/ 1467445 w 6500082"/>
              <a:gd name="connsiteY24" fmla="*/ 2034503 h 2034503"/>
              <a:gd name="connsiteX25" fmla="*/ 703475 w 6500082"/>
              <a:gd name="connsiteY25" fmla="*/ 2034503 h 2034503"/>
              <a:gd name="connsiteX26" fmla="*/ 66833 w 6500082"/>
              <a:gd name="connsiteY26" fmla="*/ 2034503 h 2034503"/>
              <a:gd name="connsiteX27" fmla="*/ 0 w 6500082"/>
              <a:gd name="connsiteY27" fmla="*/ 1967670 h 2034503"/>
              <a:gd name="connsiteX28" fmla="*/ 0 w 6500082"/>
              <a:gd name="connsiteY28" fmla="*/ 1391083 h 2034503"/>
              <a:gd name="connsiteX29" fmla="*/ 0 w 6500082"/>
              <a:gd name="connsiteY29" fmla="*/ 738462 h 2034503"/>
              <a:gd name="connsiteX30" fmla="*/ 0 w 6500082"/>
              <a:gd name="connsiteY30" fmla="*/ 66833 h 203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00082" h="2034503" fill="none" extrusionOk="0">
                <a:moveTo>
                  <a:pt x="0" y="66833"/>
                </a:moveTo>
                <a:cubicBezTo>
                  <a:pt x="-1352" y="28246"/>
                  <a:pt x="29559" y="-6386"/>
                  <a:pt x="66833" y="0"/>
                </a:cubicBezTo>
                <a:cubicBezTo>
                  <a:pt x="192954" y="4763"/>
                  <a:pt x="409917" y="-23016"/>
                  <a:pt x="576146" y="0"/>
                </a:cubicBezTo>
                <a:cubicBezTo>
                  <a:pt x="742375" y="23016"/>
                  <a:pt x="987058" y="-28381"/>
                  <a:pt x="1340116" y="0"/>
                </a:cubicBezTo>
                <a:cubicBezTo>
                  <a:pt x="1693174" y="28381"/>
                  <a:pt x="1765657" y="-20666"/>
                  <a:pt x="2104086" y="0"/>
                </a:cubicBezTo>
                <a:cubicBezTo>
                  <a:pt x="2442515" y="20666"/>
                  <a:pt x="2499798" y="14862"/>
                  <a:pt x="2613399" y="0"/>
                </a:cubicBezTo>
                <a:cubicBezTo>
                  <a:pt x="2727000" y="-14862"/>
                  <a:pt x="2951057" y="-9736"/>
                  <a:pt x="3250041" y="0"/>
                </a:cubicBezTo>
                <a:cubicBezTo>
                  <a:pt x="3549025" y="9736"/>
                  <a:pt x="3618075" y="24308"/>
                  <a:pt x="3759354" y="0"/>
                </a:cubicBezTo>
                <a:cubicBezTo>
                  <a:pt x="3900633" y="-24308"/>
                  <a:pt x="4242037" y="7941"/>
                  <a:pt x="4523324" y="0"/>
                </a:cubicBezTo>
                <a:cubicBezTo>
                  <a:pt x="4804611" y="-7941"/>
                  <a:pt x="5127031" y="-28495"/>
                  <a:pt x="5287294" y="0"/>
                </a:cubicBezTo>
                <a:cubicBezTo>
                  <a:pt x="5447557" y="28495"/>
                  <a:pt x="5707226" y="-17734"/>
                  <a:pt x="5860272" y="0"/>
                </a:cubicBezTo>
                <a:cubicBezTo>
                  <a:pt x="6013318" y="17734"/>
                  <a:pt x="6250623" y="13847"/>
                  <a:pt x="6433249" y="0"/>
                </a:cubicBezTo>
                <a:cubicBezTo>
                  <a:pt x="6469396" y="-7055"/>
                  <a:pt x="6500001" y="28826"/>
                  <a:pt x="6500082" y="66833"/>
                </a:cubicBezTo>
                <a:cubicBezTo>
                  <a:pt x="6479872" y="332498"/>
                  <a:pt x="6519404" y="509588"/>
                  <a:pt x="6500082" y="738462"/>
                </a:cubicBezTo>
                <a:cubicBezTo>
                  <a:pt x="6480760" y="967336"/>
                  <a:pt x="6474387" y="1063344"/>
                  <a:pt x="6500082" y="1315049"/>
                </a:cubicBezTo>
                <a:cubicBezTo>
                  <a:pt x="6525777" y="1566754"/>
                  <a:pt x="6512800" y="1753156"/>
                  <a:pt x="6500082" y="1967670"/>
                </a:cubicBezTo>
                <a:cubicBezTo>
                  <a:pt x="6502474" y="2005324"/>
                  <a:pt x="6465944" y="2035823"/>
                  <a:pt x="6433249" y="2034503"/>
                </a:cubicBezTo>
                <a:cubicBezTo>
                  <a:pt x="6327482" y="2050667"/>
                  <a:pt x="6115873" y="2047253"/>
                  <a:pt x="5987600" y="2034503"/>
                </a:cubicBezTo>
                <a:cubicBezTo>
                  <a:pt x="5859327" y="2021753"/>
                  <a:pt x="5673789" y="2050727"/>
                  <a:pt x="5414622" y="2034503"/>
                </a:cubicBezTo>
                <a:cubicBezTo>
                  <a:pt x="5155455" y="2018279"/>
                  <a:pt x="4967517" y="2014300"/>
                  <a:pt x="4841645" y="2034503"/>
                </a:cubicBezTo>
                <a:cubicBezTo>
                  <a:pt x="4715773" y="2054706"/>
                  <a:pt x="4318357" y="2030215"/>
                  <a:pt x="4077675" y="2034503"/>
                </a:cubicBezTo>
                <a:cubicBezTo>
                  <a:pt x="3836993" y="2038792"/>
                  <a:pt x="3638873" y="2008754"/>
                  <a:pt x="3504698" y="2034503"/>
                </a:cubicBezTo>
                <a:cubicBezTo>
                  <a:pt x="3370523" y="2060252"/>
                  <a:pt x="3149464" y="2026206"/>
                  <a:pt x="2804392" y="2034503"/>
                </a:cubicBezTo>
                <a:cubicBezTo>
                  <a:pt x="2459320" y="2042800"/>
                  <a:pt x="2468671" y="2043963"/>
                  <a:pt x="2231414" y="2034503"/>
                </a:cubicBezTo>
                <a:cubicBezTo>
                  <a:pt x="1994157" y="2025043"/>
                  <a:pt x="1622154" y="2022999"/>
                  <a:pt x="1467445" y="2034503"/>
                </a:cubicBezTo>
                <a:cubicBezTo>
                  <a:pt x="1312736" y="2046007"/>
                  <a:pt x="938536" y="2014440"/>
                  <a:pt x="703475" y="2034503"/>
                </a:cubicBezTo>
                <a:cubicBezTo>
                  <a:pt x="468414" y="2054567"/>
                  <a:pt x="310675" y="2066032"/>
                  <a:pt x="66833" y="2034503"/>
                </a:cubicBezTo>
                <a:cubicBezTo>
                  <a:pt x="28635" y="2035380"/>
                  <a:pt x="-1535" y="2001603"/>
                  <a:pt x="0" y="1967670"/>
                </a:cubicBezTo>
                <a:cubicBezTo>
                  <a:pt x="15942" y="1830709"/>
                  <a:pt x="9555" y="1549851"/>
                  <a:pt x="0" y="1391083"/>
                </a:cubicBezTo>
                <a:cubicBezTo>
                  <a:pt x="-9555" y="1232315"/>
                  <a:pt x="-17502" y="1030008"/>
                  <a:pt x="0" y="738462"/>
                </a:cubicBezTo>
                <a:cubicBezTo>
                  <a:pt x="17502" y="446916"/>
                  <a:pt x="12512" y="389876"/>
                  <a:pt x="0" y="66833"/>
                </a:cubicBezTo>
                <a:close/>
              </a:path>
              <a:path w="6500082" h="2034503" stroke="0" extrusionOk="0">
                <a:moveTo>
                  <a:pt x="0" y="66833"/>
                </a:moveTo>
                <a:cubicBezTo>
                  <a:pt x="-7107" y="26687"/>
                  <a:pt x="29115" y="1396"/>
                  <a:pt x="66833" y="0"/>
                </a:cubicBezTo>
                <a:cubicBezTo>
                  <a:pt x="308378" y="-17996"/>
                  <a:pt x="441697" y="22101"/>
                  <a:pt x="703475" y="0"/>
                </a:cubicBezTo>
                <a:cubicBezTo>
                  <a:pt x="965253" y="-22101"/>
                  <a:pt x="1024980" y="14803"/>
                  <a:pt x="1276452" y="0"/>
                </a:cubicBezTo>
                <a:cubicBezTo>
                  <a:pt x="1527924" y="-14803"/>
                  <a:pt x="1679645" y="-13149"/>
                  <a:pt x="1785765" y="0"/>
                </a:cubicBezTo>
                <a:cubicBezTo>
                  <a:pt x="1891885" y="13149"/>
                  <a:pt x="2205434" y="-24133"/>
                  <a:pt x="2358743" y="0"/>
                </a:cubicBezTo>
                <a:cubicBezTo>
                  <a:pt x="2512052" y="24133"/>
                  <a:pt x="2685410" y="-27724"/>
                  <a:pt x="2931720" y="0"/>
                </a:cubicBezTo>
                <a:cubicBezTo>
                  <a:pt x="3178030" y="27724"/>
                  <a:pt x="3190341" y="-14442"/>
                  <a:pt x="3377369" y="0"/>
                </a:cubicBezTo>
                <a:cubicBezTo>
                  <a:pt x="3564397" y="14442"/>
                  <a:pt x="3863424" y="-11188"/>
                  <a:pt x="4014011" y="0"/>
                </a:cubicBezTo>
                <a:cubicBezTo>
                  <a:pt x="4164598" y="11188"/>
                  <a:pt x="4456767" y="-27928"/>
                  <a:pt x="4586988" y="0"/>
                </a:cubicBezTo>
                <a:cubicBezTo>
                  <a:pt x="4717209" y="27928"/>
                  <a:pt x="5049474" y="-11118"/>
                  <a:pt x="5287294" y="0"/>
                </a:cubicBezTo>
                <a:cubicBezTo>
                  <a:pt x="5525114" y="11118"/>
                  <a:pt x="5728713" y="-13886"/>
                  <a:pt x="5860272" y="0"/>
                </a:cubicBezTo>
                <a:cubicBezTo>
                  <a:pt x="5991831" y="13886"/>
                  <a:pt x="6220828" y="-19740"/>
                  <a:pt x="6433249" y="0"/>
                </a:cubicBezTo>
                <a:cubicBezTo>
                  <a:pt x="6469261" y="45"/>
                  <a:pt x="6505099" y="37423"/>
                  <a:pt x="6500082" y="66833"/>
                </a:cubicBezTo>
                <a:cubicBezTo>
                  <a:pt x="6515542" y="266186"/>
                  <a:pt x="6510274" y="541698"/>
                  <a:pt x="6500082" y="738462"/>
                </a:cubicBezTo>
                <a:cubicBezTo>
                  <a:pt x="6489890" y="935226"/>
                  <a:pt x="6524377" y="1086328"/>
                  <a:pt x="6500082" y="1391083"/>
                </a:cubicBezTo>
                <a:cubicBezTo>
                  <a:pt x="6475787" y="1695838"/>
                  <a:pt x="6502794" y="1718224"/>
                  <a:pt x="6500082" y="1967670"/>
                </a:cubicBezTo>
                <a:cubicBezTo>
                  <a:pt x="6502566" y="2002973"/>
                  <a:pt x="6471899" y="2035521"/>
                  <a:pt x="6433249" y="2034503"/>
                </a:cubicBezTo>
                <a:cubicBezTo>
                  <a:pt x="6258888" y="2047568"/>
                  <a:pt x="6092038" y="2026684"/>
                  <a:pt x="5987600" y="2034503"/>
                </a:cubicBezTo>
                <a:cubicBezTo>
                  <a:pt x="5883162" y="2042322"/>
                  <a:pt x="5541603" y="2028388"/>
                  <a:pt x="5414622" y="2034503"/>
                </a:cubicBezTo>
                <a:cubicBezTo>
                  <a:pt x="5287641" y="2040618"/>
                  <a:pt x="4983643" y="2020727"/>
                  <a:pt x="4714317" y="2034503"/>
                </a:cubicBezTo>
                <a:cubicBezTo>
                  <a:pt x="4444991" y="2048279"/>
                  <a:pt x="4214703" y="2007447"/>
                  <a:pt x="3950347" y="2034503"/>
                </a:cubicBezTo>
                <a:cubicBezTo>
                  <a:pt x="3685991" y="2061560"/>
                  <a:pt x="3445670" y="2048348"/>
                  <a:pt x="3186377" y="2034503"/>
                </a:cubicBezTo>
                <a:cubicBezTo>
                  <a:pt x="2927084" y="2020659"/>
                  <a:pt x="2812733" y="2031049"/>
                  <a:pt x="2677064" y="2034503"/>
                </a:cubicBezTo>
                <a:cubicBezTo>
                  <a:pt x="2541395" y="2037957"/>
                  <a:pt x="2212626" y="2055343"/>
                  <a:pt x="1976758" y="2034503"/>
                </a:cubicBezTo>
                <a:cubicBezTo>
                  <a:pt x="1740890" y="2013663"/>
                  <a:pt x="1473767" y="2027384"/>
                  <a:pt x="1276452" y="2034503"/>
                </a:cubicBezTo>
                <a:cubicBezTo>
                  <a:pt x="1079137" y="2041622"/>
                  <a:pt x="898852" y="2048472"/>
                  <a:pt x="767139" y="2034503"/>
                </a:cubicBezTo>
                <a:cubicBezTo>
                  <a:pt x="635426" y="2020534"/>
                  <a:pt x="303319" y="2065122"/>
                  <a:pt x="66833" y="2034503"/>
                </a:cubicBezTo>
                <a:cubicBezTo>
                  <a:pt x="35840" y="2037836"/>
                  <a:pt x="4086" y="2002973"/>
                  <a:pt x="0" y="1967670"/>
                </a:cubicBezTo>
                <a:cubicBezTo>
                  <a:pt x="-19461" y="1742482"/>
                  <a:pt x="-20841" y="1526480"/>
                  <a:pt x="0" y="1372074"/>
                </a:cubicBezTo>
                <a:cubicBezTo>
                  <a:pt x="20841" y="1217668"/>
                  <a:pt x="-25057" y="930693"/>
                  <a:pt x="0" y="776479"/>
                </a:cubicBezTo>
                <a:cubicBezTo>
                  <a:pt x="25057" y="622266"/>
                  <a:pt x="17841" y="347633"/>
                  <a:pt x="0" y="66833"/>
                </a:cubicBezTo>
                <a:close/>
              </a:path>
            </a:pathLst>
          </a:custGeom>
          <a:solidFill>
            <a:srgbClr val="002060">
              <a:alpha val="51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5317412">
                  <a:prstGeom prst="roundRect">
                    <a:avLst>
                      <a:gd name="adj" fmla="val 32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HMI-SCADA/IED Infrastructure Insights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21D2D71C-4A35-F146-9CFB-4F5EE4AEACB5}"/>
              </a:ext>
            </a:extLst>
          </p:cNvPr>
          <p:cNvSpPr/>
          <p:nvPr/>
        </p:nvSpPr>
        <p:spPr>
          <a:xfrm>
            <a:off x="7447551" y="1292109"/>
            <a:ext cx="1405992" cy="2158966"/>
          </a:xfrm>
          <a:custGeom>
            <a:avLst/>
            <a:gdLst>
              <a:gd name="connsiteX0" fmla="*/ 0 w 1405992"/>
              <a:gd name="connsiteY0" fmla="*/ 234337 h 2158966"/>
              <a:gd name="connsiteX1" fmla="*/ 234337 w 1405992"/>
              <a:gd name="connsiteY1" fmla="*/ 0 h 2158966"/>
              <a:gd name="connsiteX2" fmla="*/ 1171655 w 1405992"/>
              <a:gd name="connsiteY2" fmla="*/ 0 h 2158966"/>
              <a:gd name="connsiteX3" fmla="*/ 1405992 w 1405992"/>
              <a:gd name="connsiteY3" fmla="*/ 234337 h 2158966"/>
              <a:gd name="connsiteX4" fmla="*/ 1405992 w 1405992"/>
              <a:gd name="connsiteY4" fmla="*/ 1924629 h 2158966"/>
              <a:gd name="connsiteX5" fmla="*/ 1171655 w 1405992"/>
              <a:gd name="connsiteY5" fmla="*/ 2158966 h 2158966"/>
              <a:gd name="connsiteX6" fmla="*/ 234337 w 1405992"/>
              <a:gd name="connsiteY6" fmla="*/ 2158966 h 2158966"/>
              <a:gd name="connsiteX7" fmla="*/ 0 w 1405992"/>
              <a:gd name="connsiteY7" fmla="*/ 1924629 h 2158966"/>
              <a:gd name="connsiteX8" fmla="*/ 0 w 1405992"/>
              <a:gd name="connsiteY8" fmla="*/ 234337 h 215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992" h="2158966" fill="none" extrusionOk="0">
                <a:moveTo>
                  <a:pt x="0" y="234337"/>
                </a:moveTo>
                <a:cubicBezTo>
                  <a:pt x="-13295" y="106279"/>
                  <a:pt x="105275" y="10438"/>
                  <a:pt x="234337" y="0"/>
                </a:cubicBezTo>
                <a:cubicBezTo>
                  <a:pt x="666192" y="31229"/>
                  <a:pt x="796464" y="51812"/>
                  <a:pt x="1171655" y="0"/>
                </a:cubicBezTo>
                <a:cubicBezTo>
                  <a:pt x="1303486" y="4197"/>
                  <a:pt x="1391986" y="108415"/>
                  <a:pt x="1405992" y="234337"/>
                </a:cubicBezTo>
                <a:cubicBezTo>
                  <a:pt x="1358707" y="643348"/>
                  <a:pt x="1361844" y="1743177"/>
                  <a:pt x="1405992" y="1924629"/>
                </a:cubicBezTo>
                <a:cubicBezTo>
                  <a:pt x="1423470" y="2072607"/>
                  <a:pt x="1296347" y="2143955"/>
                  <a:pt x="1171655" y="2158966"/>
                </a:cubicBezTo>
                <a:cubicBezTo>
                  <a:pt x="894965" y="2175313"/>
                  <a:pt x="497709" y="2222323"/>
                  <a:pt x="234337" y="2158966"/>
                </a:cubicBezTo>
                <a:cubicBezTo>
                  <a:pt x="108633" y="2157829"/>
                  <a:pt x="-7870" y="2041269"/>
                  <a:pt x="0" y="1924629"/>
                </a:cubicBezTo>
                <a:cubicBezTo>
                  <a:pt x="78170" y="1672151"/>
                  <a:pt x="-75852" y="776242"/>
                  <a:pt x="0" y="234337"/>
                </a:cubicBezTo>
                <a:close/>
              </a:path>
              <a:path w="1405992" h="2158966" stroke="0" extrusionOk="0">
                <a:moveTo>
                  <a:pt x="0" y="234337"/>
                </a:moveTo>
                <a:cubicBezTo>
                  <a:pt x="1190" y="97685"/>
                  <a:pt x="119907" y="-13383"/>
                  <a:pt x="234337" y="0"/>
                </a:cubicBezTo>
                <a:cubicBezTo>
                  <a:pt x="699558" y="-29499"/>
                  <a:pt x="795534" y="-55813"/>
                  <a:pt x="1171655" y="0"/>
                </a:cubicBezTo>
                <a:cubicBezTo>
                  <a:pt x="1301786" y="-10952"/>
                  <a:pt x="1402772" y="105868"/>
                  <a:pt x="1405992" y="234337"/>
                </a:cubicBezTo>
                <a:cubicBezTo>
                  <a:pt x="1396594" y="1020128"/>
                  <a:pt x="1296650" y="1254639"/>
                  <a:pt x="1405992" y="1924629"/>
                </a:cubicBezTo>
                <a:cubicBezTo>
                  <a:pt x="1393349" y="2054768"/>
                  <a:pt x="1296854" y="2161331"/>
                  <a:pt x="1171655" y="2158966"/>
                </a:cubicBezTo>
                <a:cubicBezTo>
                  <a:pt x="959460" y="2140148"/>
                  <a:pt x="443532" y="2110068"/>
                  <a:pt x="234337" y="2158966"/>
                </a:cubicBezTo>
                <a:cubicBezTo>
                  <a:pt x="105254" y="2166801"/>
                  <a:pt x="2325" y="2062120"/>
                  <a:pt x="0" y="1924629"/>
                </a:cubicBezTo>
                <a:cubicBezTo>
                  <a:pt x="50896" y="1104517"/>
                  <a:pt x="115411" y="861543"/>
                  <a:pt x="0" y="234337"/>
                </a:cubicBezTo>
                <a:close/>
              </a:path>
            </a:pathLst>
          </a:custGeom>
          <a:solidFill>
            <a:srgbClr val="AE78D6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Total Incidents Overview</a:t>
            </a:r>
            <a:endParaRPr lang="en-US" sz="10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B760725-F12C-F138-C7AE-C663DE5D8081}"/>
              </a:ext>
            </a:extLst>
          </p:cNvPr>
          <p:cNvSpPr/>
          <p:nvPr/>
        </p:nvSpPr>
        <p:spPr>
          <a:xfrm>
            <a:off x="7640386" y="2284123"/>
            <a:ext cx="1078190" cy="1078190"/>
          </a:xfrm>
          <a:custGeom>
            <a:avLst/>
            <a:gdLst>
              <a:gd name="connsiteX0" fmla="*/ 0 w 1078190"/>
              <a:gd name="connsiteY0" fmla="*/ 539095 h 1078190"/>
              <a:gd name="connsiteX1" fmla="*/ 539095 w 1078190"/>
              <a:gd name="connsiteY1" fmla="*/ 0 h 1078190"/>
              <a:gd name="connsiteX2" fmla="*/ 1078190 w 1078190"/>
              <a:gd name="connsiteY2" fmla="*/ 539095 h 1078190"/>
              <a:gd name="connsiteX3" fmla="*/ 539095 w 1078190"/>
              <a:gd name="connsiteY3" fmla="*/ 1078190 h 1078190"/>
              <a:gd name="connsiteX4" fmla="*/ 0 w 1078190"/>
              <a:gd name="connsiteY4" fmla="*/ 539095 h 107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190" h="1078190" fill="none" extrusionOk="0">
                <a:moveTo>
                  <a:pt x="0" y="539095"/>
                </a:moveTo>
                <a:cubicBezTo>
                  <a:pt x="2754" y="298806"/>
                  <a:pt x="240361" y="58588"/>
                  <a:pt x="539095" y="0"/>
                </a:cubicBezTo>
                <a:cubicBezTo>
                  <a:pt x="846634" y="71707"/>
                  <a:pt x="1058805" y="181353"/>
                  <a:pt x="1078190" y="539095"/>
                </a:cubicBezTo>
                <a:cubicBezTo>
                  <a:pt x="1086787" y="840596"/>
                  <a:pt x="777917" y="1067843"/>
                  <a:pt x="539095" y="1078190"/>
                </a:cubicBezTo>
                <a:cubicBezTo>
                  <a:pt x="250661" y="1111585"/>
                  <a:pt x="10835" y="852512"/>
                  <a:pt x="0" y="539095"/>
                </a:cubicBezTo>
                <a:close/>
              </a:path>
              <a:path w="1078190" h="1078190" stroke="0" extrusionOk="0">
                <a:moveTo>
                  <a:pt x="0" y="539095"/>
                </a:moveTo>
                <a:cubicBezTo>
                  <a:pt x="3307" y="251210"/>
                  <a:pt x="222043" y="-49012"/>
                  <a:pt x="539095" y="0"/>
                </a:cubicBezTo>
                <a:cubicBezTo>
                  <a:pt x="854803" y="-43167"/>
                  <a:pt x="1123883" y="225667"/>
                  <a:pt x="1078190" y="539095"/>
                </a:cubicBezTo>
                <a:cubicBezTo>
                  <a:pt x="1103073" y="900770"/>
                  <a:pt x="816459" y="1101917"/>
                  <a:pt x="539095" y="1078190"/>
                </a:cubicBezTo>
                <a:cubicBezTo>
                  <a:pt x="194746" y="1078305"/>
                  <a:pt x="63359" y="858505"/>
                  <a:pt x="0" y="539095"/>
                </a:cubicBezTo>
                <a:close/>
              </a:path>
            </a:pathLst>
          </a:custGeom>
          <a:solidFill>
            <a:srgbClr val="00B0F0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Pi</a:t>
            </a:r>
            <a:b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Chart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8C6261-1498-DE1A-4CA1-792215CC98C4}"/>
              </a:ext>
            </a:extLst>
          </p:cNvPr>
          <p:cNvSpPr/>
          <p:nvPr/>
        </p:nvSpPr>
        <p:spPr>
          <a:xfrm>
            <a:off x="8911411" y="1292109"/>
            <a:ext cx="4890461" cy="1991746"/>
          </a:xfrm>
          <a:custGeom>
            <a:avLst/>
            <a:gdLst>
              <a:gd name="connsiteX0" fmla="*/ 0 w 4890461"/>
              <a:gd name="connsiteY0" fmla="*/ 331964 h 1991746"/>
              <a:gd name="connsiteX1" fmla="*/ 331964 w 4890461"/>
              <a:gd name="connsiteY1" fmla="*/ 0 h 1991746"/>
              <a:gd name="connsiteX2" fmla="*/ 4558497 w 4890461"/>
              <a:gd name="connsiteY2" fmla="*/ 0 h 1991746"/>
              <a:gd name="connsiteX3" fmla="*/ 4890461 w 4890461"/>
              <a:gd name="connsiteY3" fmla="*/ 331964 h 1991746"/>
              <a:gd name="connsiteX4" fmla="*/ 4890461 w 4890461"/>
              <a:gd name="connsiteY4" fmla="*/ 1659782 h 1991746"/>
              <a:gd name="connsiteX5" fmla="*/ 4558497 w 4890461"/>
              <a:gd name="connsiteY5" fmla="*/ 1991746 h 1991746"/>
              <a:gd name="connsiteX6" fmla="*/ 331964 w 4890461"/>
              <a:gd name="connsiteY6" fmla="*/ 1991746 h 1991746"/>
              <a:gd name="connsiteX7" fmla="*/ 0 w 4890461"/>
              <a:gd name="connsiteY7" fmla="*/ 1659782 h 1991746"/>
              <a:gd name="connsiteX8" fmla="*/ 0 w 4890461"/>
              <a:gd name="connsiteY8" fmla="*/ 331964 h 199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0461" h="1991746" fill="none" extrusionOk="0">
                <a:moveTo>
                  <a:pt x="0" y="331964"/>
                </a:moveTo>
                <a:cubicBezTo>
                  <a:pt x="-17434" y="150412"/>
                  <a:pt x="149295" y="19475"/>
                  <a:pt x="331964" y="0"/>
                </a:cubicBezTo>
                <a:cubicBezTo>
                  <a:pt x="1074217" y="89415"/>
                  <a:pt x="3357801" y="22907"/>
                  <a:pt x="4558497" y="0"/>
                </a:cubicBezTo>
                <a:cubicBezTo>
                  <a:pt x="4748829" y="12179"/>
                  <a:pt x="4859668" y="156318"/>
                  <a:pt x="4890461" y="331964"/>
                </a:cubicBezTo>
                <a:cubicBezTo>
                  <a:pt x="4838803" y="583372"/>
                  <a:pt x="4892700" y="1447640"/>
                  <a:pt x="4890461" y="1659782"/>
                </a:cubicBezTo>
                <a:cubicBezTo>
                  <a:pt x="4895089" y="1848035"/>
                  <a:pt x="4738679" y="1981727"/>
                  <a:pt x="4558497" y="1991746"/>
                </a:cubicBezTo>
                <a:cubicBezTo>
                  <a:pt x="3261763" y="2102820"/>
                  <a:pt x="2168572" y="1853444"/>
                  <a:pt x="331964" y="1991746"/>
                </a:cubicBezTo>
                <a:cubicBezTo>
                  <a:pt x="182668" y="1981331"/>
                  <a:pt x="-2663" y="1838796"/>
                  <a:pt x="0" y="1659782"/>
                </a:cubicBezTo>
                <a:cubicBezTo>
                  <a:pt x="103198" y="1172347"/>
                  <a:pt x="55180" y="554505"/>
                  <a:pt x="0" y="331964"/>
                </a:cubicBezTo>
                <a:close/>
              </a:path>
              <a:path w="4890461" h="1991746" stroke="0" extrusionOk="0">
                <a:moveTo>
                  <a:pt x="0" y="331964"/>
                </a:moveTo>
                <a:cubicBezTo>
                  <a:pt x="5381" y="115930"/>
                  <a:pt x="174567" y="-23160"/>
                  <a:pt x="331964" y="0"/>
                </a:cubicBezTo>
                <a:cubicBezTo>
                  <a:pt x="1266749" y="72184"/>
                  <a:pt x="3743974" y="-159999"/>
                  <a:pt x="4558497" y="0"/>
                </a:cubicBezTo>
                <a:cubicBezTo>
                  <a:pt x="4743218" y="-21332"/>
                  <a:pt x="4879282" y="151930"/>
                  <a:pt x="4890461" y="331964"/>
                </a:cubicBezTo>
                <a:cubicBezTo>
                  <a:pt x="4778730" y="709390"/>
                  <a:pt x="4934362" y="1080683"/>
                  <a:pt x="4890461" y="1659782"/>
                </a:cubicBezTo>
                <a:cubicBezTo>
                  <a:pt x="4886447" y="1843349"/>
                  <a:pt x="4728362" y="1999294"/>
                  <a:pt x="4558497" y="1991746"/>
                </a:cubicBezTo>
                <a:cubicBezTo>
                  <a:pt x="3361131" y="2007197"/>
                  <a:pt x="865356" y="2096603"/>
                  <a:pt x="331964" y="1991746"/>
                </a:cubicBezTo>
                <a:cubicBezTo>
                  <a:pt x="149473" y="2011397"/>
                  <a:pt x="3859" y="1856516"/>
                  <a:pt x="0" y="1659782"/>
                </a:cubicBezTo>
                <a:cubicBezTo>
                  <a:pt x="-114344" y="1183302"/>
                  <a:pt x="-22591" y="850041"/>
                  <a:pt x="0" y="331964"/>
                </a:cubicBezTo>
                <a:close/>
              </a:path>
            </a:pathLst>
          </a:custGeom>
          <a:solidFill>
            <a:srgbClr val="AE78D6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Incident Trend Analysis</a:t>
            </a:r>
            <a:endParaRPr lang="en-US" sz="10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7EEFCF9-1499-53A1-75E4-3DFA51DDA90D}"/>
              </a:ext>
            </a:extLst>
          </p:cNvPr>
          <p:cNvSpPr/>
          <p:nvPr/>
        </p:nvSpPr>
        <p:spPr>
          <a:xfrm>
            <a:off x="11327707" y="1975098"/>
            <a:ext cx="1986780" cy="1006490"/>
          </a:xfrm>
          <a:custGeom>
            <a:avLst/>
            <a:gdLst>
              <a:gd name="connsiteX0" fmla="*/ 0 w 1986780"/>
              <a:gd name="connsiteY0" fmla="*/ 0 h 1006490"/>
              <a:gd name="connsiteX1" fmla="*/ 682128 w 1986780"/>
              <a:gd name="connsiteY1" fmla="*/ 0 h 1006490"/>
              <a:gd name="connsiteX2" fmla="*/ 1284784 w 1986780"/>
              <a:gd name="connsiteY2" fmla="*/ 0 h 1006490"/>
              <a:gd name="connsiteX3" fmla="*/ 1986780 w 1986780"/>
              <a:gd name="connsiteY3" fmla="*/ 0 h 1006490"/>
              <a:gd name="connsiteX4" fmla="*/ 1986780 w 1986780"/>
              <a:gd name="connsiteY4" fmla="*/ 483115 h 1006490"/>
              <a:gd name="connsiteX5" fmla="*/ 1986780 w 1986780"/>
              <a:gd name="connsiteY5" fmla="*/ 1006490 h 1006490"/>
              <a:gd name="connsiteX6" fmla="*/ 1364256 w 1986780"/>
              <a:gd name="connsiteY6" fmla="*/ 1006490 h 1006490"/>
              <a:gd name="connsiteX7" fmla="*/ 682128 w 1986780"/>
              <a:gd name="connsiteY7" fmla="*/ 1006490 h 1006490"/>
              <a:gd name="connsiteX8" fmla="*/ 0 w 1986780"/>
              <a:gd name="connsiteY8" fmla="*/ 1006490 h 1006490"/>
              <a:gd name="connsiteX9" fmla="*/ 0 w 1986780"/>
              <a:gd name="connsiteY9" fmla="*/ 503245 h 1006490"/>
              <a:gd name="connsiteX10" fmla="*/ 0 w 1986780"/>
              <a:gd name="connsiteY10" fmla="*/ 0 h 100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6780" h="1006490" fill="none" extrusionOk="0">
                <a:moveTo>
                  <a:pt x="0" y="0"/>
                </a:moveTo>
                <a:cubicBezTo>
                  <a:pt x="273478" y="-10329"/>
                  <a:pt x="376483" y="34049"/>
                  <a:pt x="682128" y="0"/>
                </a:cubicBezTo>
                <a:cubicBezTo>
                  <a:pt x="987773" y="-34049"/>
                  <a:pt x="1071791" y="1195"/>
                  <a:pt x="1284784" y="0"/>
                </a:cubicBezTo>
                <a:cubicBezTo>
                  <a:pt x="1497777" y="-1195"/>
                  <a:pt x="1716617" y="-14176"/>
                  <a:pt x="1986780" y="0"/>
                </a:cubicBezTo>
                <a:cubicBezTo>
                  <a:pt x="1979502" y="219219"/>
                  <a:pt x="1967012" y="348336"/>
                  <a:pt x="1986780" y="483115"/>
                </a:cubicBezTo>
                <a:cubicBezTo>
                  <a:pt x="2006548" y="617895"/>
                  <a:pt x="1987696" y="800455"/>
                  <a:pt x="1986780" y="1006490"/>
                </a:cubicBezTo>
                <a:cubicBezTo>
                  <a:pt x="1722205" y="982631"/>
                  <a:pt x="1615609" y="1000482"/>
                  <a:pt x="1364256" y="1006490"/>
                </a:cubicBezTo>
                <a:cubicBezTo>
                  <a:pt x="1112903" y="1012498"/>
                  <a:pt x="934821" y="1036997"/>
                  <a:pt x="682128" y="1006490"/>
                </a:cubicBezTo>
                <a:cubicBezTo>
                  <a:pt x="429435" y="975983"/>
                  <a:pt x="206577" y="1039567"/>
                  <a:pt x="0" y="1006490"/>
                </a:cubicBezTo>
                <a:cubicBezTo>
                  <a:pt x="-14044" y="869104"/>
                  <a:pt x="10937" y="744481"/>
                  <a:pt x="0" y="503245"/>
                </a:cubicBezTo>
                <a:cubicBezTo>
                  <a:pt x="-10937" y="262010"/>
                  <a:pt x="22634" y="111272"/>
                  <a:pt x="0" y="0"/>
                </a:cubicBezTo>
                <a:close/>
              </a:path>
              <a:path w="1986780" h="1006490" stroke="0" extrusionOk="0">
                <a:moveTo>
                  <a:pt x="0" y="0"/>
                </a:moveTo>
                <a:cubicBezTo>
                  <a:pt x="157065" y="1862"/>
                  <a:pt x="445511" y="8407"/>
                  <a:pt x="682128" y="0"/>
                </a:cubicBezTo>
                <a:cubicBezTo>
                  <a:pt x="918745" y="-8407"/>
                  <a:pt x="1117819" y="-20724"/>
                  <a:pt x="1284784" y="0"/>
                </a:cubicBezTo>
                <a:cubicBezTo>
                  <a:pt x="1451749" y="20724"/>
                  <a:pt x="1751613" y="-7301"/>
                  <a:pt x="1986780" y="0"/>
                </a:cubicBezTo>
                <a:cubicBezTo>
                  <a:pt x="1980019" y="226969"/>
                  <a:pt x="1980092" y="296351"/>
                  <a:pt x="1986780" y="483115"/>
                </a:cubicBezTo>
                <a:cubicBezTo>
                  <a:pt x="1993468" y="669880"/>
                  <a:pt x="2004103" y="827678"/>
                  <a:pt x="1986780" y="1006490"/>
                </a:cubicBezTo>
                <a:cubicBezTo>
                  <a:pt x="1835811" y="1001359"/>
                  <a:pt x="1452427" y="1010930"/>
                  <a:pt x="1284784" y="1006490"/>
                </a:cubicBezTo>
                <a:cubicBezTo>
                  <a:pt x="1117141" y="1002050"/>
                  <a:pt x="876375" y="1011264"/>
                  <a:pt x="642392" y="1006490"/>
                </a:cubicBezTo>
                <a:cubicBezTo>
                  <a:pt x="408409" y="1001716"/>
                  <a:pt x="249144" y="976307"/>
                  <a:pt x="0" y="1006490"/>
                </a:cubicBezTo>
                <a:cubicBezTo>
                  <a:pt x="23653" y="777242"/>
                  <a:pt x="5676" y="626903"/>
                  <a:pt x="0" y="523375"/>
                </a:cubicBezTo>
                <a:cubicBezTo>
                  <a:pt x="-5676" y="419848"/>
                  <a:pt x="-12210" y="250480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Incidents over Time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3454CBF-E441-74CB-9049-9988B9C96804}"/>
              </a:ext>
            </a:extLst>
          </p:cNvPr>
          <p:cNvCxnSpPr/>
          <p:nvPr/>
        </p:nvCxnSpPr>
        <p:spPr>
          <a:xfrm flipV="1">
            <a:off x="11327707" y="1932598"/>
            <a:ext cx="0" cy="10489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B6B863-476F-E27A-D107-F83DA84A836C}"/>
              </a:ext>
            </a:extLst>
          </p:cNvPr>
          <p:cNvCxnSpPr>
            <a:cxnSpLocks/>
          </p:cNvCxnSpPr>
          <p:nvPr/>
        </p:nvCxnSpPr>
        <p:spPr>
          <a:xfrm flipV="1">
            <a:off x="11327707" y="2981188"/>
            <a:ext cx="2068726" cy="4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625567D-B55D-A118-A9AC-A919A32ADDDC}"/>
              </a:ext>
            </a:extLst>
          </p:cNvPr>
          <p:cNvSpPr/>
          <p:nvPr/>
        </p:nvSpPr>
        <p:spPr>
          <a:xfrm>
            <a:off x="7444350" y="3559457"/>
            <a:ext cx="3049737" cy="1867904"/>
          </a:xfrm>
          <a:custGeom>
            <a:avLst/>
            <a:gdLst>
              <a:gd name="connsiteX0" fmla="*/ 0 w 3049737"/>
              <a:gd name="connsiteY0" fmla="*/ 311324 h 1867904"/>
              <a:gd name="connsiteX1" fmla="*/ 311324 w 3049737"/>
              <a:gd name="connsiteY1" fmla="*/ 0 h 1867904"/>
              <a:gd name="connsiteX2" fmla="*/ 2738413 w 3049737"/>
              <a:gd name="connsiteY2" fmla="*/ 0 h 1867904"/>
              <a:gd name="connsiteX3" fmla="*/ 3049737 w 3049737"/>
              <a:gd name="connsiteY3" fmla="*/ 311324 h 1867904"/>
              <a:gd name="connsiteX4" fmla="*/ 3049737 w 3049737"/>
              <a:gd name="connsiteY4" fmla="*/ 1556580 h 1867904"/>
              <a:gd name="connsiteX5" fmla="*/ 2738413 w 3049737"/>
              <a:gd name="connsiteY5" fmla="*/ 1867904 h 1867904"/>
              <a:gd name="connsiteX6" fmla="*/ 311324 w 3049737"/>
              <a:gd name="connsiteY6" fmla="*/ 1867904 h 1867904"/>
              <a:gd name="connsiteX7" fmla="*/ 0 w 3049737"/>
              <a:gd name="connsiteY7" fmla="*/ 1556580 h 1867904"/>
              <a:gd name="connsiteX8" fmla="*/ 0 w 3049737"/>
              <a:gd name="connsiteY8" fmla="*/ 311324 h 186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9737" h="1867904" fill="none" extrusionOk="0">
                <a:moveTo>
                  <a:pt x="0" y="311324"/>
                </a:moveTo>
                <a:cubicBezTo>
                  <a:pt x="-4603" y="139857"/>
                  <a:pt x="139754" y="10733"/>
                  <a:pt x="311324" y="0"/>
                </a:cubicBezTo>
                <a:cubicBezTo>
                  <a:pt x="823739" y="89415"/>
                  <a:pt x="1564958" y="22907"/>
                  <a:pt x="2738413" y="0"/>
                </a:cubicBezTo>
                <a:cubicBezTo>
                  <a:pt x="2917434" y="12333"/>
                  <a:pt x="3044348" y="140731"/>
                  <a:pt x="3049737" y="311324"/>
                </a:cubicBezTo>
                <a:cubicBezTo>
                  <a:pt x="3058051" y="788126"/>
                  <a:pt x="3025940" y="954657"/>
                  <a:pt x="3049737" y="1556580"/>
                </a:cubicBezTo>
                <a:cubicBezTo>
                  <a:pt x="3061247" y="1740739"/>
                  <a:pt x="2909006" y="1863631"/>
                  <a:pt x="2738413" y="1867904"/>
                </a:cubicBezTo>
                <a:cubicBezTo>
                  <a:pt x="1866636" y="1978978"/>
                  <a:pt x="959602" y="1729602"/>
                  <a:pt x="311324" y="1867904"/>
                </a:cubicBezTo>
                <a:cubicBezTo>
                  <a:pt x="163040" y="1860667"/>
                  <a:pt x="-9596" y="1712935"/>
                  <a:pt x="0" y="1556580"/>
                </a:cubicBezTo>
                <a:cubicBezTo>
                  <a:pt x="91495" y="1395246"/>
                  <a:pt x="-38493" y="795284"/>
                  <a:pt x="0" y="311324"/>
                </a:cubicBezTo>
                <a:close/>
              </a:path>
              <a:path w="3049737" h="1867904" stroke="0" extrusionOk="0">
                <a:moveTo>
                  <a:pt x="0" y="311324"/>
                </a:moveTo>
                <a:cubicBezTo>
                  <a:pt x="1506" y="130237"/>
                  <a:pt x="148455" y="-8097"/>
                  <a:pt x="311324" y="0"/>
                </a:cubicBezTo>
                <a:cubicBezTo>
                  <a:pt x="1157757" y="72184"/>
                  <a:pt x="2105730" y="-159999"/>
                  <a:pt x="2738413" y="0"/>
                </a:cubicBezTo>
                <a:cubicBezTo>
                  <a:pt x="2911743" y="-21469"/>
                  <a:pt x="3044590" y="140907"/>
                  <a:pt x="3049737" y="311324"/>
                </a:cubicBezTo>
                <a:cubicBezTo>
                  <a:pt x="3018806" y="744304"/>
                  <a:pt x="3122951" y="1178172"/>
                  <a:pt x="3049737" y="1556580"/>
                </a:cubicBezTo>
                <a:cubicBezTo>
                  <a:pt x="3017955" y="1730325"/>
                  <a:pt x="2892460" y="1877927"/>
                  <a:pt x="2738413" y="1867904"/>
                </a:cubicBezTo>
                <a:cubicBezTo>
                  <a:pt x="2466280" y="1883355"/>
                  <a:pt x="1028373" y="1972761"/>
                  <a:pt x="311324" y="1867904"/>
                </a:cubicBezTo>
                <a:cubicBezTo>
                  <a:pt x="140134" y="1885268"/>
                  <a:pt x="919" y="1731708"/>
                  <a:pt x="0" y="1556580"/>
                </a:cubicBezTo>
                <a:cubicBezTo>
                  <a:pt x="59718" y="1238087"/>
                  <a:pt x="-99063" y="731766"/>
                  <a:pt x="0" y="311324"/>
                </a:cubicBezTo>
                <a:close/>
              </a:path>
            </a:pathLst>
          </a:custGeom>
          <a:solidFill>
            <a:srgbClr val="AE78D6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Incidents Created, Incident Management Console with Support-Ticket-like comments thread for investigations and notes</a:t>
            </a:r>
            <a:endParaRPr lang="en-US" sz="9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BC9E6F9-B24E-8748-3C6B-AAE488019A5B}"/>
              </a:ext>
            </a:extLst>
          </p:cNvPr>
          <p:cNvSpPr/>
          <p:nvPr/>
        </p:nvSpPr>
        <p:spPr>
          <a:xfrm>
            <a:off x="10652365" y="3380896"/>
            <a:ext cx="3204303" cy="1991746"/>
          </a:xfrm>
          <a:custGeom>
            <a:avLst/>
            <a:gdLst>
              <a:gd name="connsiteX0" fmla="*/ 0 w 3204303"/>
              <a:gd name="connsiteY0" fmla="*/ 331964 h 1991746"/>
              <a:gd name="connsiteX1" fmla="*/ 331964 w 3204303"/>
              <a:gd name="connsiteY1" fmla="*/ 0 h 1991746"/>
              <a:gd name="connsiteX2" fmla="*/ 2872339 w 3204303"/>
              <a:gd name="connsiteY2" fmla="*/ 0 h 1991746"/>
              <a:gd name="connsiteX3" fmla="*/ 3204303 w 3204303"/>
              <a:gd name="connsiteY3" fmla="*/ 331964 h 1991746"/>
              <a:gd name="connsiteX4" fmla="*/ 3204303 w 3204303"/>
              <a:gd name="connsiteY4" fmla="*/ 1659782 h 1991746"/>
              <a:gd name="connsiteX5" fmla="*/ 2872339 w 3204303"/>
              <a:gd name="connsiteY5" fmla="*/ 1991746 h 1991746"/>
              <a:gd name="connsiteX6" fmla="*/ 331964 w 3204303"/>
              <a:gd name="connsiteY6" fmla="*/ 1991746 h 1991746"/>
              <a:gd name="connsiteX7" fmla="*/ 0 w 3204303"/>
              <a:gd name="connsiteY7" fmla="*/ 1659782 h 1991746"/>
              <a:gd name="connsiteX8" fmla="*/ 0 w 3204303"/>
              <a:gd name="connsiteY8" fmla="*/ 331964 h 199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4303" h="1991746" fill="none" extrusionOk="0">
                <a:moveTo>
                  <a:pt x="0" y="331964"/>
                </a:moveTo>
                <a:cubicBezTo>
                  <a:pt x="-17434" y="150412"/>
                  <a:pt x="149295" y="19475"/>
                  <a:pt x="331964" y="0"/>
                </a:cubicBezTo>
                <a:cubicBezTo>
                  <a:pt x="668258" y="89415"/>
                  <a:pt x="2117231" y="22907"/>
                  <a:pt x="2872339" y="0"/>
                </a:cubicBezTo>
                <a:cubicBezTo>
                  <a:pt x="3062671" y="12179"/>
                  <a:pt x="3173510" y="156318"/>
                  <a:pt x="3204303" y="331964"/>
                </a:cubicBezTo>
                <a:cubicBezTo>
                  <a:pt x="3152645" y="583372"/>
                  <a:pt x="3206542" y="1447640"/>
                  <a:pt x="3204303" y="1659782"/>
                </a:cubicBezTo>
                <a:cubicBezTo>
                  <a:pt x="3208931" y="1848035"/>
                  <a:pt x="3052521" y="1981727"/>
                  <a:pt x="2872339" y="1991746"/>
                </a:cubicBezTo>
                <a:cubicBezTo>
                  <a:pt x="2031610" y="2102820"/>
                  <a:pt x="1117080" y="1853444"/>
                  <a:pt x="331964" y="1991746"/>
                </a:cubicBezTo>
                <a:cubicBezTo>
                  <a:pt x="182668" y="1981331"/>
                  <a:pt x="-2663" y="1838796"/>
                  <a:pt x="0" y="1659782"/>
                </a:cubicBezTo>
                <a:cubicBezTo>
                  <a:pt x="103198" y="1172347"/>
                  <a:pt x="55180" y="554505"/>
                  <a:pt x="0" y="331964"/>
                </a:cubicBezTo>
                <a:close/>
              </a:path>
              <a:path w="3204303" h="1991746" stroke="0" extrusionOk="0">
                <a:moveTo>
                  <a:pt x="0" y="331964"/>
                </a:moveTo>
                <a:cubicBezTo>
                  <a:pt x="5381" y="115930"/>
                  <a:pt x="174567" y="-23160"/>
                  <a:pt x="331964" y="0"/>
                </a:cubicBezTo>
                <a:cubicBezTo>
                  <a:pt x="718329" y="72184"/>
                  <a:pt x="1748454" y="-159999"/>
                  <a:pt x="2872339" y="0"/>
                </a:cubicBezTo>
                <a:cubicBezTo>
                  <a:pt x="3057060" y="-21332"/>
                  <a:pt x="3193124" y="151930"/>
                  <a:pt x="3204303" y="331964"/>
                </a:cubicBezTo>
                <a:cubicBezTo>
                  <a:pt x="3092572" y="709390"/>
                  <a:pt x="3248204" y="1080683"/>
                  <a:pt x="3204303" y="1659782"/>
                </a:cubicBezTo>
                <a:cubicBezTo>
                  <a:pt x="3200289" y="1843349"/>
                  <a:pt x="3042204" y="1999294"/>
                  <a:pt x="2872339" y="1991746"/>
                </a:cubicBezTo>
                <a:cubicBezTo>
                  <a:pt x="2381213" y="2007197"/>
                  <a:pt x="1444695" y="2096603"/>
                  <a:pt x="331964" y="1991746"/>
                </a:cubicBezTo>
                <a:cubicBezTo>
                  <a:pt x="149473" y="2011397"/>
                  <a:pt x="3859" y="1856516"/>
                  <a:pt x="0" y="1659782"/>
                </a:cubicBezTo>
                <a:cubicBezTo>
                  <a:pt x="-114344" y="1183302"/>
                  <a:pt x="-22591" y="850041"/>
                  <a:pt x="0" y="331964"/>
                </a:cubicBezTo>
                <a:close/>
              </a:path>
            </a:pathLst>
          </a:custGeom>
          <a:solidFill>
            <a:srgbClr val="AE78D6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Standard Framework Mappings</a:t>
            </a:r>
            <a:endParaRPr lang="en-US" sz="8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39" name="Cloud 138">
            <a:extLst>
              <a:ext uri="{FF2B5EF4-FFF2-40B4-BE49-F238E27FC236}">
                <a16:creationId xmlns:a16="http://schemas.microsoft.com/office/drawing/2014/main" id="{8EB938A4-C49B-7E1D-EE45-79E0D7A95260}"/>
              </a:ext>
            </a:extLst>
          </p:cNvPr>
          <p:cNvSpPr/>
          <p:nvPr/>
        </p:nvSpPr>
        <p:spPr>
          <a:xfrm>
            <a:off x="11733310" y="3795390"/>
            <a:ext cx="2321747" cy="1764075"/>
          </a:xfrm>
          <a:custGeom>
            <a:avLst/>
            <a:gdLst>
              <a:gd name="connsiteX0" fmla="*/ 209602 w 2321747"/>
              <a:gd name="connsiteY0" fmla="*/ 586799 h 1764075"/>
              <a:gd name="connsiteX1" fmla="*/ 302203 w 2321747"/>
              <a:gd name="connsiteY1" fmla="*/ 282047 h 1764075"/>
              <a:gd name="connsiteX2" fmla="*/ 752686 w 2321747"/>
              <a:gd name="connsiteY2" fmla="*/ 212424 h 1764075"/>
              <a:gd name="connsiteX3" fmla="*/ 1206878 w 2321747"/>
              <a:gd name="connsiteY3" fmla="*/ 140145 h 1764075"/>
              <a:gd name="connsiteX4" fmla="*/ 1383857 w 2321747"/>
              <a:gd name="connsiteY4" fmla="*/ 8167 h 1764075"/>
              <a:gd name="connsiteX5" fmla="*/ 1603349 w 2321747"/>
              <a:gd name="connsiteY5" fmla="*/ 101311 h 1764075"/>
              <a:gd name="connsiteX6" fmla="*/ 1905928 w 2321747"/>
              <a:gd name="connsiteY6" fmla="*/ 28176 h 1764075"/>
              <a:gd name="connsiteX7" fmla="*/ 2059368 w 2321747"/>
              <a:gd name="connsiteY7" fmla="*/ 227696 h 1764075"/>
              <a:gd name="connsiteX8" fmla="*/ 2256286 w 2321747"/>
              <a:gd name="connsiteY8" fmla="*/ 421336 h 1764075"/>
              <a:gd name="connsiteX9" fmla="*/ 2247472 w 2321747"/>
              <a:gd name="connsiteY9" fmla="*/ 631310 h 1764075"/>
              <a:gd name="connsiteX10" fmla="*/ 2311858 w 2321747"/>
              <a:gd name="connsiteY10" fmla="*/ 952355 h 1764075"/>
              <a:gd name="connsiteX11" fmla="*/ 2010245 w 2321747"/>
              <a:gd name="connsiteY11" fmla="*/ 1233382 h 1764075"/>
              <a:gd name="connsiteX12" fmla="*/ 1902273 w 2321747"/>
              <a:gd name="connsiteY12" fmla="*/ 1474186 h 1764075"/>
              <a:gd name="connsiteX13" fmla="*/ 1534664 w 2321747"/>
              <a:gd name="connsiteY13" fmla="*/ 1503343 h 1764075"/>
              <a:gd name="connsiteX14" fmla="*/ 1271962 w 2321747"/>
              <a:gd name="connsiteY14" fmla="*/ 1760236 h 1764075"/>
              <a:gd name="connsiteX15" fmla="*/ 885703 w 2321747"/>
              <a:gd name="connsiteY15" fmla="*/ 1603429 h 1764075"/>
              <a:gd name="connsiteX16" fmla="*/ 311931 w 2321747"/>
              <a:gd name="connsiteY16" fmla="*/ 1448501 h 1764075"/>
              <a:gd name="connsiteX17" fmla="*/ 59655 w 2321747"/>
              <a:gd name="connsiteY17" fmla="*/ 1276095 h 1764075"/>
              <a:gd name="connsiteX18" fmla="*/ 113561 w 2321747"/>
              <a:gd name="connsiteY18" fmla="*/ 1043376 h 1764075"/>
              <a:gd name="connsiteX19" fmla="*/ -269 w 2321747"/>
              <a:gd name="connsiteY19" fmla="*/ 804614 h 1764075"/>
              <a:gd name="connsiteX20" fmla="*/ 207613 w 2321747"/>
              <a:gd name="connsiteY20" fmla="*/ 592394 h 1764075"/>
              <a:gd name="connsiteX21" fmla="*/ 209602 w 2321747"/>
              <a:gd name="connsiteY21" fmla="*/ 586799 h 1764075"/>
              <a:gd name="connsiteX0" fmla="*/ 252221 w 2321747"/>
              <a:gd name="connsiteY0" fmla="*/ 1068939 h 1764075"/>
              <a:gd name="connsiteX1" fmla="*/ 116087 w 2321747"/>
              <a:gd name="connsiteY1" fmla="*/ 1036394 h 1764075"/>
              <a:gd name="connsiteX2" fmla="*/ 372339 w 2321747"/>
              <a:gd name="connsiteY2" fmla="*/ 1425103 h 1764075"/>
              <a:gd name="connsiteX3" fmla="*/ 312790 w 2321747"/>
              <a:gd name="connsiteY3" fmla="*/ 1440661 h 1764075"/>
              <a:gd name="connsiteX4" fmla="*/ 885595 w 2321747"/>
              <a:gd name="connsiteY4" fmla="*/ 1596242 h 1764075"/>
              <a:gd name="connsiteX5" fmla="*/ 849694 w 2321747"/>
              <a:gd name="connsiteY5" fmla="*/ 1525189 h 1764075"/>
              <a:gd name="connsiteX6" fmla="*/ 1549282 w 2321747"/>
              <a:gd name="connsiteY6" fmla="*/ 1419059 h 1764075"/>
              <a:gd name="connsiteX7" fmla="*/ 1534932 w 2321747"/>
              <a:gd name="connsiteY7" fmla="*/ 1497013 h 1764075"/>
              <a:gd name="connsiteX8" fmla="*/ 1834233 w 2321747"/>
              <a:gd name="connsiteY8" fmla="*/ 937328 h 1764075"/>
              <a:gd name="connsiteX9" fmla="*/ 2008956 w 2321747"/>
              <a:gd name="connsiteY9" fmla="*/ 1228727 h 1764075"/>
              <a:gd name="connsiteX10" fmla="*/ 2246397 w 2321747"/>
              <a:gd name="connsiteY10" fmla="*/ 626981 h 1764075"/>
              <a:gd name="connsiteX11" fmla="*/ 2168576 w 2321747"/>
              <a:gd name="connsiteY11" fmla="*/ 736256 h 1764075"/>
              <a:gd name="connsiteX12" fmla="*/ 2059690 w 2321747"/>
              <a:gd name="connsiteY12" fmla="*/ 221571 h 1764075"/>
              <a:gd name="connsiteX13" fmla="*/ 2063775 w 2321747"/>
              <a:gd name="connsiteY13" fmla="*/ 273186 h 1764075"/>
              <a:gd name="connsiteX14" fmla="*/ 1562772 w 2321747"/>
              <a:gd name="connsiteY14" fmla="*/ 161380 h 1764075"/>
              <a:gd name="connsiteX15" fmla="*/ 1602650 w 2321747"/>
              <a:gd name="connsiteY15" fmla="*/ 95554 h 1764075"/>
              <a:gd name="connsiteX16" fmla="*/ 1189949 w 2321747"/>
              <a:gd name="connsiteY16" fmla="*/ 192741 h 1764075"/>
              <a:gd name="connsiteX17" fmla="*/ 1209243 w 2321747"/>
              <a:gd name="connsiteY17" fmla="*/ 135980 h 1764075"/>
              <a:gd name="connsiteX18" fmla="*/ 752418 w 2321747"/>
              <a:gd name="connsiteY18" fmla="*/ 212015 h 1764075"/>
              <a:gd name="connsiteX19" fmla="*/ 822285 w 2321747"/>
              <a:gd name="connsiteY19" fmla="*/ 267061 h 1764075"/>
              <a:gd name="connsiteX20" fmla="*/ 221802 w 2321747"/>
              <a:gd name="connsiteY20" fmla="*/ 644744 h 1764075"/>
              <a:gd name="connsiteX21" fmla="*/ 209602 w 2321747"/>
              <a:gd name="connsiteY21" fmla="*/ 586799 h 176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21747" h="1764075" fill="none" extrusionOk="0">
                <a:moveTo>
                  <a:pt x="209602" y="586799"/>
                </a:moveTo>
                <a:cubicBezTo>
                  <a:pt x="216306" y="490413"/>
                  <a:pt x="221561" y="343191"/>
                  <a:pt x="302203" y="282047"/>
                </a:cubicBezTo>
                <a:cubicBezTo>
                  <a:pt x="411497" y="162644"/>
                  <a:pt x="602614" y="148712"/>
                  <a:pt x="752686" y="212424"/>
                </a:cubicBezTo>
                <a:cubicBezTo>
                  <a:pt x="854960" y="60952"/>
                  <a:pt x="1075767" y="1732"/>
                  <a:pt x="1206878" y="140145"/>
                </a:cubicBezTo>
                <a:cubicBezTo>
                  <a:pt x="1244064" y="75627"/>
                  <a:pt x="1308167" y="1811"/>
                  <a:pt x="1383857" y="8167"/>
                </a:cubicBezTo>
                <a:cubicBezTo>
                  <a:pt x="1460183" y="-4998"/>
                  <a:pt x="1545040" y="36714"/>
                  <a:pt x="1603349" y="101311"/>
                </a:cubicBezTo>
                <a:cubicBezTo>
                  <a:pt x="1682928" y="4300"/>
                  <a:pt x="1783973" y="-16553"/>
                  <a:pt x="1905928" y="28176"/>
                </a:cubicBezTo>
                <a:cubicBezTo>
                  <a:pt x="1970696" y="67552"/>
                  <a:pt x="2031629" y="142268"/>
                  <a:pt x="2059368" y="227696"/>
                </a:cubicBezTo>
                <a:cubicBezTo>
                  <a:pt x="2166568" y="259861"/>
                  <a:pt x="2211655" y="334469"/>
                  <a:pt x="2256286" y="421336"/>
                </a:cubicBezTo>
                <a:cubicBezTo>
                  <a:pt x="2283719" y="497717"/>
                  <a:pt x="2289370" y="558699"/>
                  <a:pt x="2247472" y="631310"/>
                </a:cubicBezTo>
                <a:cubicBezTo>
                  <a:pt x="2289964" y="712677"/>
                  <a:pt x="2336685" y="860997"/>
                  <a:pt x="2311858" y="952355"/>
                </a:cubicBezTo>
                <a:cubicBezTo>
                  <a:pt x="2264797" y="1098045"/>
                  <a:pt x="2146434" y="1207736"/>
                  <a:pt x="2010245" y="1233382"/>
                </a:cubicBezTo>
                <a:cubicBezTo>
                  <a:pt x="2007283" y="1327246"/>
                  <a:pt x="1980357" y="1408135"/>
                  <a:pt x="1902273" y="1474186"/>
                </a:cubicBezTo>
                <a:cubicBezTo>
                  <a:pt x="1787134" y="1549641"/>
                  <a:pt x="1639765" y="1566186"/>
                  <a:pt x="1534664" y="1503343"/>
                </a:cubicBezTo>
                <a:cubicBezTo>
                  <a:pt x="1502588" y="1604986"/>
                  <a:pt x="1372365" y="1715724"/>
                  <a:pt x="1271962" y="1760236"/>
                </a:cubicBezTo>
                <a:cubicBezTo>
                  <a:pt x="1110183" y="1765560"/>
                  <a:pt x="982039" y="1738403"/>
                  <a:pt x="885703" y="1603429"/>
                </a:cubicBezTo>
                <a:cubicBezTo>
                  <a:pt x="697914" y="1719556"/>
                  <a:pt x="394706" y="1645351"/>
                  <a:pt x="311931" y="1448501"/>
                </a:cubicBezTo>
                <a:cubicBezTo>
                  <a:pt x="181165" y="1441382"/>
                  <a:pt x="83921" y="1386077"/>
                  <a:pt x="59655" y="1276095"/>
                </a:cubicBezTo>
                <a:cubicBezTo>
                  <a:pt x="21596" y="1207769"/>
                  <a:pt x="65375" y="1088307"/>
                  <a:pt x="113561" y="1043376"/>
                </a:cubicBezTo>
                <a:cubicBezTo>
                  <a:pt x="37924" y="993750"/>
                  <a:pt x="-5972" y="910873"/>
                  <a:pt x="-269" y="804614"/>
                </a:cubicBezTo>
                <a:cubicBezTo>
                  <a:pt x="4836" y="686410"/>
                  <a:pt x="114886" y="612841"/>
                  <a:pt x="207613" y="592394"/>
                </a:cubicBezTo>
                <a:cubicBezTo>
                  <a:pt x="208439" y="590673"/>
                  <a:pt x="208927" y="588640"/>
                  <a:pt x="209602" y="586799"/>
                </a:cubicBezTo>
                <a:close/>
              </a:path>
              <a:path w="2321747" h="1764075" fill="none" extrusionOk="0">
                <a:moveTo>
                  <a:pt x="252221" y="1068939"/>
                </a:moveTo>
                <a:cubicBezTo>
                  <a:pt x="195805" y="1066181"/>
                  <a:pt x="160235" y="1063410"/>
                  <a:pt x="116087" y="1036394"/>
                </a:cubicBezTo>
                <a:moveTo>
                  <a:pt x="372339" y="1425103"/>
                </a:moveTo>
                <a:cubicBezTo>
                  <a:pt x="352634" y="1432726"/>
                  <a:pt x="332850" y="1437761"/>
                  <a:pt x="312790" y="1440661"/>
                </a:cubicBezTo>
                <a:moveTo>
                  <a:pt x="885595" y="1596242"/>
                </a:moveTo>
                <a:cubicBezTo>
                  <a:pt x="872284" y="1575668"/>
                  <a:pt x="858796" y="1556637"/>
                  <a:pt x="849694" y="1525189"/>
                </a:cubicBezTo>
                <a:moveTo>
                  <a:pt x="1549282" y="1419059"/>
                </a:moveTo>
                <a:cubicBezTo>
                  <a:pt x="1546067" y="1441375"/>
                  <a:pt x="1543899" y="1473408"/>
                  <a:pt x="1534932" y="1497013"/>
                </a:cubicBezTo>
                <a:moveTo>
                  <a:pt x="1834233" y="937328"/>
                </a:moveTo>
                <a:cubicBezTo>
                  <a:pt x="1937113" y="998418"/>
                  <a:pt x="2005960" y="1104539"/>
                  <a:pt x="2008956" y="1228727"/>
                </a:cubicBezTo>
                <a:moveTo>
                  <a:pt x="2246397" y="626981"/>
                </a:moveTo>
                <a:cubicBezTo>
                  <a:pt x="2229216" y="674602"/>
                  <a:pt x="2209741" y="709194"/>
                  <a:pt x="2168576" y="736256"/>
                </a:cubicBezTo>
                <a:moveTo>
                  <a:pt x="2059690" y="221571"/>
                </a:moveTo>
                <a:cubicBezTo>
                  <a:pt x="2062561" y="239381"/>
                  <a:pt x="2062455" y="253688"/>
                  <a:pt x="2063775" y="273186"/>
                </a:cubicBezTo>
                <a:moveTo>
                  <a:pt x="1562772" y="161380"/>
                </a:moveTo>
                <a:cubicBezTo>
                  <a:pt x="1576807" y="142540"/>
                  <a:pt x="1583023" y="117407"/>
                  <a:pt x="1602650" y="95554"/>
                </a:cubicBezTo>
                <a:moveTo>
                  <a:pt x="1189949" y="192741"/>
                </a:moveTo>
                <a:cubicBezTo>
                  <a:pt x="1192665" y="173246"/>
                  <a:pt x="1198939" y="154256"/>
                  <a:pt x="1209243" y="135980"/>
                </a:cubicBezTo>
                <a:moveTo>
                  <a:pt x="752418" y="212015"/>
                </a:moveTo>
                <a:cubicBezTo>
                  <a:pt x="778277" y="226087"/>
                  <a:pt x="802156" y="245381"/>
                  <a:pt x="822285" y="267061"/>
                </a:cubicBezTo>
                <a:moveTo>
                  <a:pt x="221802" y="644744"/>
                </a:moveTo>
                <a:cubicBezTo>
                  <a:pt x="212471" y="627436"/>
                  <a:pt x="209258" y="607412"/>
                  <a:pt x="209602" y="586799"/>
                </a:cubicBezTo>
              </a:path>
              <a:path w="2321747" h="1764075" stroke="0" extrusionOk="0">
                <a:moveTo>
                  <a:pt x="209602" y="586799"/>
                </a:moveTo>
                <a:cubicBezTo>
                  <a:pt x="201274" y="494587"/>
                  <a:pt x="226995" y="359196"/>
                  <a:pt x="302203" y="282047"/>
                </a:cubicBezTo>
                <a:cubicBezTo>
                  <a:pt x="432681" y="116556"/>
                  <a:pt x="634145" y="113317"/>
                  <a:pt x="752686" y="212424"/>
                </a:cubicBezTo>
                <a:cubicBezTo>
                  <a:pt x="857242" y="74745"/>
                  <a:pt x="1066238" y="5583"/>
                  <a:pt x="1206878" y="140145"/>
                </a:cubicBezTo>
                <a:cubicBezTo>
                  <a:pt x="1227916" y="68758"/>
                  <a:pt x="1311035" y="20569"/>
                  <a:pt x="1383857" y="8167"/>
                </a:cubicBezTo>
                <a:cubicBezTo>
                  <a:pt x="1468766" y="13625"/>
                  <a:pt x="1551556" y="49366"/>
                  <a:pt x="1603349" y="101311"/>
                </a:cubicBezTo>
                <a:cubicBezTo>
                  <a:pt x="1679066" y="21451"/>
                  <a:pt x="1793701" y="-39778"/>
                  <a:pt x="1905928" y="28176"/>
                </a:cubicBezTo>
                <a:cubicBezTo>
                  <a:pt x="2003120" y="71327"/>
                  <a:pt x="2033602" y="137032"/>
                  <a:pt x="2059368" y="227696"/>
                </a:cubicBezTo>
                <a:cubicBezTo>
                  <a:pt x="2157148" y="271545"/>
                  <a:pt x="2229765" y="331773"/>
                  <a:pt x="2256286" y="421336"/>
                </a:cubicBezTo>
                <a:cubicBezTo>
                  <a:pt x="2269409" y="477755"/>
                  <a:pt x="2279912" y="566002"/>
                  <a:pt x="2247472" y="631310"/>
                </a:cubicBezTo>
                <a:cubicBezTo>
                  <a:pt x="2314624" y="718862"/>
                  <a:pt x="2333161" y="856488"/>
                  <a:pt x="2311858" y="952355"/>
                </a:cubicBezTo>
                <a:cubicBezTo>
                  <a:pt x="2285108" y="1129385"/>
                  <a:pt x="2148491" y="1218351"/>
                  <a:pt x="2010245" y="1233382"/>
                </a:cubicBezTo>
                <a:cubicBezTo>
                  <a:pt x="2011260" y="1346520"/>
                  <a:pt x="1969612" y="1401999"/>
                  <a:pt x="1902273" y="1474186"/>
                </a:cubicBezTo>
                <a:cubicBezTo>
                  <a:pt x="1813771" y="1574642"/>
                  <a:pt x="1637521" y="1590266"/>
                  <a:pt x="1534664" y="1503343"/>
                </a:cubicBezTo>
                <a:cubicBezTo>
                  <a:pt x="1509940" y="1610230"/>
                  <a:pt x="1388877" y="1739163"/>
                  <a:pt x="1271962" y="1760236"/>
                </a:cubicBezTo>
                <a:cubicBezTo>
                  <a:pt x="1106378" y="1821994"/>
                  <a:pt x="974938" y="1761560"/>
                  <a:pt x="885703" y="1603429"/>
                </a:cubicBezTo>
                <a:cubicBezTo>
                  <a:pt x="675441" y="1723505"/>
                  <a:pt x="480790" y="1636523"/>
                  <a:pt x="311931" y="1448501"/>
                </a:cubicBezTo>
                <a:cubicBezTo>
                  <a:pt x="195406" y="1461949"/>
                  <a:pt x="84309" y="1401582"/>
                  <a:pt x="59655" y="1276095"/>
                </a:cubicBezTo>
                <a:cubicBezTo>
                  <a:pt x="17303" y="1192065"/>
                  <a:pt x="75607" y="1113378"/>
                  <a:pt x="113561" y="1043376"/>
                </a:cubicBezTo>
                <a:cubicBezTo>
                  <a:pt x="29454" y="974301"/>
                  <a:pt x="-4268" y="916537"/>
                  <a:pt x="-269" y="804614"/>
                </a:cubicBezTo>
                <a:cubicBezTo>
                  <a:pt x="24422" y="713753"/>
                  <a:pt x="94955" y="613859"/>
                  <a:pt x="207613" y="592394"/>
                </a:cubicBezTo>
                <a:cubicBezTo>
                  <a:pt x="208562" y="590531"/>
                  <a:pt x="208824" y="588317"/>
                  <a:pt x="209602" y="586799"/>
                </a:cubicBezTo>
                <a:close/>
              </a:path>
              <a:path w="2321747" h="1764075" fill="none" stroke="0" extrusionOk="0">
                <a:moveTo>
                  <a:pt x="252221" y="1068939"/>
                </a:moveTo>
                <a:cubicBezTo>
                  <a:pt x="205793" y="1069731"/>
                  <a:pt x="147078" y="1055986"/>
                  <a:pt x="116087" y="1036394"/>
                </a:cubicBezTo>
                <a:moveTo>
                  <a:pt x="372339" y="1425103"/>
                </a:moveTo>
                <a:cubicBezTo>
                  <a:pt x="356492" y="1430791"/>
                  <a:pt x="333405" y="1438698"/>
                  <a:pt x="312790" y="1440661"/>
                </a:cubicBezTo>
                <a:moveTo>
                  <a:pt x="885595" y="1596242"/>
                </a:moveTo>
                <a:cubicBezTo>
                  <a:pt x="869021" y="1573570"/>
                  <a:pt x="856531" y="1549681"/>
                  <a:pt x="849694" y="1525189"/>
                </a:cubicBezTo>
                <a:moveTo>
                  <a:pt x="1549282" y="1419059"/>
                </a:moveTo>
                <a:cubicBezTo>
                  <a:pt x="1546607" y="1439681"/>
                  <a:pt x="1545412" y="1473244"/>
                  <a:pt x="1534932" y="1497013"/>
                </a:cubicBezTo>
                <a:moveTo>
                  <a:pt x="1834233" y="937328"/>
                </a:moveTo>
                <a:cubicBezTo>
                  <a:pt x="1934928" y="995521"/>
                  <a:pt x="2031720" y="1120898"/>
                  <a:pt x="2008956" y="1228727"/>
                </a:cubicBezTo>
                <a:moveTo>
                  <a:pt x="2246397" y="626981"/>
                </a:moveTo>
                <a:cubicBezTo>
                  <a:pt x="2225317" y="669640"/>
                  <a:pt x="2213040" y="707985"/>
                  <a:pt x="2168576" y="736256"/>
                </a:cubicBezTo>
                <a:moveTo>
                  <a:pt x="2059690" y="221571"/>
                </a:moveTo>
                <a:cubicBezTo>
                  <a:pt x="2060496" y="239136"/>
                  <a:pt x="2060477" y="258266"/>
                  <a:pt x="2063775" y="273186"/>
                </a:cubicBezTo>
                <a:moveTo>
                  <a:pt x="1562772" y="161380"/>
                </a:moveTo>
                <a:cubicBezTo>
                  <a:pt x="1569405" y="136741"/>
                  <a:pt x="1584581" y="116229"/>
                  <a:pt x="1602650" y="95554"/>
                </a:cubicBezTo>
                <a:moveTo>
                  <a:pt x="1189949" y="192741"/>
                </a:moveTo>
                <a:cubicBezTo>
                  <a:pt x="1193679" y="171227"/>
                  <a:pt x="1198559" y="152384"/>
                  <a:pt x="1209243" y="135980"/>
                </a:cubicBezTo>
                <a:moveTo>
                  <a:pt x="752418" y="212015"/>
                </a:moveTo>
                <a:cubicBezTo>
                  <a:pt x="775121" y="233125"/>
                  <a:pt x="802261" y="245233"/>
                  <a:pt x="822285" y="267061"/>
                </a:cubicBezTo>
                <a:moveTo>
                  <a:pt x="221802" y="644744"/>
                </a:moveTo>
                <a:cubicBezTo>
                  <a:pt x="213227" y="628473"/>
                  <a:pt x="209736" y="602263"/>
                  <a:pt x="209602" y="586799"/>
                </a:cubicBezTo>
              </a:path>
            </a:pathLst>
          </a:custGeom>
          <a:solidFill>
            <a:srgbClr val="00B0F0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clou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Tree Map</a:t>
            </a:r>
            <a:endParaRPr lang="en-US" sz="11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illustrating the distribution of attacks mapped to MITRE CAPEC, CWE, NIST NVD CVE, and OWASP TOP 10.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7F5C84F-0BBF-E615-9727-9A3CFFC7E49C}"/>
              </a:ext>
            </a:extLst>
          </p:cNvPr>
          <p:cNvSpPr txBox="1"/>
          <p:nvPr/>
        </p:nvSpPr>
        <p:spPr>
          <a:xfrm>
            <a:off x="10731499" y="3896555"/>
            <a:ext cx="1072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Interactive</a:t>
            </a:r>
          </a:p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Tables to</a:t>
            </a:r>
          </a:p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Investigate</a:t>
            </a:r>
          </a:p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Logs sorted</a:t>
            </a:r>
          </a:p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by Risk</a:t>
            </a:r>
          </a:p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Levels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408193C-D89B-03C0-7E3F-8359BD2FCD21}"/>
              </a:ext>
            </a:extLst>
          </p:cNvPr>
          <p:cNvSpPr/>
          <p:nvPr/>
        </p:nvSpPr>
        <p:spPr>
          <a:xfrm>
            <a:off x="4277468" y="1450221"/>
            <a:ext cx="2809983" cy="1650946"/>
          </a:xfrm>
          <a:custGeom>
            <a:avLst/>
            <a:gdLst>
              <a:gd name="connsiteX0" fmla="*/ 0 w 2809983"/>
              <a:gd name="connsiteY0" fmla="*/ 275163 h 1650946"/>
              <a:gd name="connsiteX1" fmla="*/ 275163 w 2809983"/>
              <a:gd name="connsiteY1" fmla="*/ 0 h 1650946"/>
              <a:gd name="connsiteX2" fmla="*/ 2534820 w 2809983"/>
              <a:gd name="connsiteY2" fmla="*/ 0 h 1650946"/>
              <a:gd name="connsiteX3" fmla="*/ 2809983 w 2809983"/>
              <a:gd name="connsiteY3" fmla="*/ 275163 h 1650946"/>
              <a:gd name="connsiteX4" fmla="*/ 2809983 w 2809983"/>
              <a:gd name="connsiteY4" fmla="*/ 1375783 h 1650946"/>
              <a:gd name="connsiteX5" fmla="*/ 2534820 w 2809983"/>
              <a:gd name="connsiteY5" fmla="*/ 1650946 h 1650946"/>
              <a:gd name="connsiteX6" fmla="*/ 275163 w 2809983"/>
              <a:gd name="connsiteY6" fmla="*/ 1650946 h 1650946"/>
              <a:gd name="connsiteX7" fmla="*/ 0 w 2809983"/>
              <a:gd name="connsiteY7" fmla="*/ 1375783 h 1650946"/>
              <a:gd name="connsiteX8" fmla="*/ 0 w 2809983"/>
              <a:gd name="connsiteY8" fmla="*/ 275163 h 165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983" h="1650946" fill="none" extrusionOk="0">
                <a:moveTo>
                  <a:pt x="0" y="275163"/>
                </a:moveTo>
                <a:cubicBezTo>
                  <a:pt x="-9671" y="124186"/>
                  <a:pt x="123384" y="5506"/>
                  <a:pt x="275163" y="0"/>
                </a:cubicBezTo>
                <a:cubicBezTo>
                  <a:pt x="1035636" y="89415"/>
                  <a:pt x="1969842" y="22907"/>
                  <a:pt x="2534820" y="0"/>
                </a:cubicBezTo>
                <a:cubicBezTo>
                  <a:pt x="2700333" y="23588"/>
                  <a:pt x="2798356" y="126100"/>
                  <a:pt x="2809983" y="275163"/>
                </a:cubicBezTo>
                <a:cubicBezTo>
                  <a:pt x="2785625" y="578572"/>
                  <a:pt x="2789727" y="1218189"/>
                  <a:pt x="2809983" y="1375783"/>
                </a:cubicBezTo>
                <a:cubicBezTo>
                  <a:pt x="2816028" y="1534169"/>
                  <a:pt x="2678151" y="1623531"/>
                  <a:pt x="2534820" y="1650946"/>
                </a:cubicBezTo>
                <a:cubicBezTo>
                  <a:pt x="2044363" y="1762020"/>
                  <a:pt x="802603" y="1512644"/>
                  <a:pt x="275163" y="1650946"/>
                </a:cubicBezTo>
                <a:cubicBezTo>
                  <a:pt x="141056" y="1645482"/>
                  <a:pt x="-10644" y="1510465"/>
                  <a:pt x="0" y="1375783"/>
                </a:cubicBezTo>
                <a:cubicBezTo>
                  <a:pt x="71128" y="908323"/>
                  <a:pt x="39085" y="514530"/>
                  <a:pt x="0" y="275163"/>
                </a:cubicBezTo>
                <a:close/>
              </a:path>
              <a:path w="2809983" h="1650946" stroke="0" extrusionOk="0">
                <a:moveTo>
                  <a:pt x="0" y="275163"/>
                </a:moveTo>
                <a:cubicBezTo>
                  <a:pt x="2376" y="108760"/>
                  <a:pt x="140895" y="-15801"/>
                  <a:pt x="275163" y="0"/>
                </a:cubicBezTo>
                <a:cubicBezTo>
                  <a:pt x="747132" y="72184"/>
                  <a:pt x="1684345" y="-159999"/>
                  <a:pt x="2534820" y="0"/>
                </a:cubicBezTo>
                <a:cubicBezTo>
                  <a:pt x="2687585" y="-12296"/>
                  <a:pt x="2797208" y="126972"/>
                  <a:pt x="2809983" y="275163"/>
                </a:cubicBezTo>
                <a:cubicBezTo>
                  <a:pt x="2743548" y="774253"/>
                  <a:pt x="2852953" y="889979"/>
                  <a:pt x="2809983" y="1375783"/>
                </a:cubicBezTo>
                <a:cubicBezTo>
                  <a:pt x="2787197" y="1529046"/>
                  <a:pt x="2671134" y="1659716"/>
                  <a:pt x="2534820" y="1650946"/>
                </a:cubicBezTo>
                <a:cubicBezTo>
                  <a:pt x="1528741" y="1666397"/>
                  <a:pt x="806953" y="1755803"/>
                  <a:pt x="275163" y="1650946"/>
                </a:cubicBezTo>
                <a:cubicBezTo>
                  <a:pt x="123629" y="1661015"/>
                  <a:pt x="6834" y="1551475"/>
                  <a:pt x="0" y="1375783"/>
                </a:cubicBezTo>
                <a:cubicBezTo>
                  <a:pt x="-77879" y="909417"/>
                  <a:pt x="-50175" y="727487"/>
                  <a:pt x="0" y="275163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CS/GS Incidents Overview</a:t>
            </a:r>
            <a:endParaRPr lang="en-US" sz="10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92360FB-BDAD-CBF4-5A31-2BC9EA092160}"/>
              </a:ext>
            </a:extLst>
          </p:cNvPr>
          <p:cNvSpPr/>
          <p:nvPr/>
        </p:nvSpPr>
        <p:spPr>
          <a:xfrm>
            <a:off x="9185654" y="1935089"/>
            <a:ext cx="1986780" cy="1006490"/>
          </a:xfrm>
          <a:custGeom>
            <a:avLst/>
            <a:gdLst>
              <a:gd name="connsiteX0" fmla="*/ 0 w 1986780"/>
              <a:gd name="connsiteY0" fmla="*/ 0 h 1006490"/>
              <a:gd name="connsiteX1" fmla="*/ 682128 w 1986780"/>
              <a:gd name="connsiteY1" fmla="*/ 0 h 1006490"/>
              <a:gd name="connsiteX2" fmla="*/ 1284784 w 1986780"/>
              <a:gd name="connsiteY2" fmla="*/ 0 h 1006490"/>
              <a:gd name="connsiteX3" fmla="*/ 1986780 w 1986780"/>
              <a:gd name="connsiteY3" fmla="*/ 0 h 1006490"/>
              <a:gd name="connsiteX4" fmla="*/ 1986780 w 1986780"/>
              <a:gd name="connsiteY4" fmla="*/ 483115 h 1006490"/>
              <a:gd name="connsiteX5" fmla="*/ 1986780 w 1986780"/>
              <a:gd name="connsiteY5" fmla="*/ 1006490 h 1006490"/>
              <a:gd name="connsiteX6" fmla="*/ 1364256 w 1986780"/>
              <a:gd name="connsiteY6" fmla="*/ 1006490 h 1006490"/>
              <a:gd name="connsiteX7" fmla="*/ 682128 w 1986780"/>
              <a:gd name="connsiteY7" fmla="*/ 1006490 h 1006490"/>
              <a:gd name="connsiteX8" fmla="*/ 0 w 1986780"/>
              <a:gd name="connsiteY8" fmla="*/ 1006490 h 1006490"/>
              <a:gd name="connsiteX9" fmla="*/ 0 w 1986780"/>
              <a:gd name="connsiteY9" fmla="*/ 503245 h 1006490"/>
              <a:gd name="connsiteX10" fmla="*/ 0 w 1986780"/>
              <a:gd name="connsiteY10" fmla="*/ 0 h 100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6780" h="1006490" fill="none" extrusionOk="0">
                <a:moveTo>
                  <a:pt x="0" y="0"/>
                </a:moveTo>
                <a:cubicBezTo>
                  <a:pt x="273478" y="-10329"/>
                  <a:pt x="376483" y="34049"/>
                  <a:pt x="682128" y="0"/>
                </a:cubicBezTo>
                <a:cubicBezTo>
                  <a:pt x="987773" y="-34049"/>
                  <a:pt x="1071791" y="1195"/>
                  <a:pt x="1284784" y="0"/>
                </a:cubicBezTo>
                <a:cubicBezTo>
                  <a:pt x="1497777" y="-1195"/>
                  <a:pt x="1716617" y="-14176"/>
                  <a:pt x="1986780" y="0"/>
                </a:cubicBezTo>
                <a:cubicBezTo>
                  <a:pt x="1979502" y="219219"/>
                  <a:pt x="1967012" y="348336"/>
                  <a:pt x="1986780" y="483115"/>
                </a:cubicBezTo>
                <a:cubicBezTo>
                  <a:pt x="2006548" y="617895"/>
                  <a:pt x="1987696" y="800455"/>
                  <a:pt x="1986780" y="1006490"/>
                </a:cubicBezTo>
                <a:cubicBezTo>
                  <a:pt x="1722205" y="982631"/>
                  <a:pt x="1615609" y="1000482"/>
                  <a:pt x="1364256" y="1006490"/>
                </a:cubicBezTo>
                <a:cubicBezTo>
                  <a:pt x="1112903" y="1012498"/>
                  <a:pt x="934821" y="1036997"/>
                  <a:pt x="682128" y="1006490"/>
                </a:cubicBezTo>
                <a:cubicBezTo>
                  <a:pt x="429435" y="975983"/>
                  <a:pt x="206577" y="1039567"/>
                  <a:pt x="0" y="1006490"/>
                </a:cubicBezTo>
                <a:cubicBezTo>
                  <a:pt x="-14044" y="869104"/>
                  <a:pt x="10937" y="744481"/>
                  <a:pt x="0" y="503245"/>
                </a:cubicBezTo>
                <a:cubicBezTo>
                  <a:pt x="-10937" y="262010"/>
                  <a:pt x="22634" y="111272"/>
                  <a:pt x="0" y="0"/>
                </a:cubicBezTo>
                <a:close/>
              </a:path>
              <a:path w="1986780" h="1006490" stroke="0" extrusionOk="0">
                <a:moveTo>
                  <a:pt x="0" y="0"/>
                </a:moveTo>
                <a:cubicBezTo>
                  <a:pt x="157065" y="1862"/>
                  <a:pt x="445511" y="8407"/>
                  <a:pt x="682128" y="0"/>
                </a:cubicBezTo>
                <a:cubicBezTo>
                  <a:pt x="918745" y="-8407"/>
                  <a:pt x="1117819" y="-20724"/>
                  <a:pt x="1284784" y="0"/>
                </a:cubicBezTo>
                <a:cubicBezTo>
                  <a:pt x="1451749" y="20724"/>
                  <a:pt x="1751613" y="-7301"/>
                  <a:pt x="1986780" y="0"/>
                </a:cubicBezTo>
                <a:cubicBezTo>
                  <a:pt x="1980019" y="226969"/>
                  <a:pt x="1980092" y="296351"/>
                  <a:pt x="1986780" y="483115"/>
                </a:cubicBezTo>
                <a:cubicBezTo>
                  <a:pt x="1993468" y="669880"/>
                  <a:pt x="2004103" y="827678"/>
                  <a:pt x="1986780" y="1006490"/>
                </a:cubicBezTo>
                <a:cubicBezTo>
                  <a:pt x="1835811" y="1001359"/>
                  <a:pt x="1452427" y="1010930"/>
                  <a:pt x="1284784" y="1006490"/>
                </a:cubicBezTo>
                <a:cubicBezTo>
                  <a:pt x="1117141" y="1002050"/>
                  <a:pt x="876375" y="1011264"/>
                  <a:pt x="642392" y="1006490"/>
                </a:cubicBezTo>
                <a:cubicBezTo>
                  <a:pt x="408409" y="1001716"/>
                  <a:pt x="249144" y="976307"/>
                  <a:pt x="0" y="1006490"/>
                </a:cubicBezTo>
                <a:cubicBezTo>
                  <a:pt x="23653" y="777242"/>
                  <a:pt x="5676" y="626903"/>
                  <a:pt x="0" y="523375"/>
                </a:cubicBezTo>
                <a:cubicBezTo>
                  <a:pt x="-5676" y="419848"/>
                  <a:pt x="-12210" y="250480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Distribution of incident severity levels.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B56CFEB-3EFB-7404-8117-CAECC38E82B6}"/>
              </a:ext>
            </a:extLst>
          </p:cNvPr>
          <p:cNvCxnSpPr/>
          <p:nvPr/>
        </p:nvCxnSpPr>
        <p:spPr>
          <a:xfrm flipV="1">
            <a:off x="9185654" y="1892589"/>
            <a:ext cx="0" cy="10489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75FA8A1-140E-BFD6-60D9-2086220F2712}"/>
              </a:ext>
            </a:extLst>
          </p:cNvPr>
          <p:cNvCxnSpPr>
            <a:cxnSpLocks/>
          </p:cNvCxnSpPr>
          <p:nvPr/>
        </p:nvCxnSpPr>
        <p:spPr>
          <a:xfrm flipV="1">
            <a:off x="9185654" y="2941179"/>
            <a:ext cx="2068726" cy="4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00BB319C-9E11-8722-BE28-F0F6E2B1107C}"/>
              </a:ext>
            </a:extLst>
          </p:cNvPr>
          <p:cNvSpPr/>
          <p:nvPr/>
        </p:nvSpPr>
        <p:spPr>
          <a:xfrm>
            <a:off x="4386720" y="2167816"/>
            <a:ext cx="786064" cy="786064"/>
          </a:xfrm>
          <a:custGeom>
            <a:avLst/>
            <a:gdLst>
              <a:gd name="connsiteX0" fmla="*/ 0 w 786064"/>
              <a:gd name="connsiteY0" fmla="*/ 393032 h 786064"/>
              <a:gd name="connsiteX1" fmla="*/ 393032 w 786064"/>
              <a:gd name="connsiteY1" fmla="*/ 0 h 786064"/>
              <a:gd name="connsiteX2" fmla="*/ 786064 w 786064"/>
              <a:gd name="connsiteY2" fmla="*/ 393032 h 786064"/>
              <a:gd name="connsiteX3" fmla="*/ 393032 w 786064"/>
              <a:gd name="connsiteY3" fmla="*/ 786064 h 786064"/>
              <a:gd name="connsiteX4" fmla="*/ 0 w 786064"/>
              <a:gd name="connsiteY4" fmla="*/ 393032 h 78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064" h="786064" fill="none" extrusionOk="0">
                <a:moveTo>
                  <a:pt x="0" y="393032"/>
                </a:moveTo>
                <a:cubicBezTo>
                  <a:pt x="640" y="189315"/>
                  <a:pt x="175785" y="10614"/>
                  <a:pt x="393032" y="0"/>
                </a:cubicBezTo>
                <a:cubicBezTo>
                  <a:pt x="615612" y="40324"/>
                  <a:pt x="776761" y="147166"/>
                  <a:pt x="786064" y="393032"/>
                </a:cubicBezTo>
                <a:cubicBezTo>
                  <a:pt x="802328" y="617224"/>
                  <a:pt x="597896" y="783921"/>
                  <a:pt x="393032" y="786064"/>
                </a:cubicBezTo>
                <a:cubicBezTo>
                  <a:pt x="189914" y="836151"/>
                  <a:pt x="6753" y="619872"/>
                  <a:pt x="0" y="393032"/>
                </a:cubicBezTo>
                <a:close/>
              </a:path>
              <a:path w="786064" h="786064" stroke="0" extrusionOk="0">
                <a:moveTo>
                  <a:pt x="0" y="393032"/>
                </a:moveTo>
                <a:cubicBezTo>
                  <a:pt x="3400" y="186091"/>
                  <a:pt x="172095" y="-9822"/>
                  <a:pt x="393032" y="0"/>
                </a:cubicBezTo>
                <a:cubicBezTo>
                  <a:pt x="628127" y="-43299"/>
                  <a:pt x="835026" y="159149"/>
                  <a:pt x="786064" y="393032"/>
                </a:cubicBezTo>
                <a:cubicBezTo>
                  <a:pt x="794868" y="632722"/>
                  <a:pt x="577396" y="824155"/>
                  <a:pt x="393032" y="786064"/>
                </a:cubicBezTo>
                <a:cubicBezTo>
                  <a:pt x="131994" y="786172"/>
                  <a:pt x="17078" y="615941"/>
                  <a:pt x="0" y="393032"/>
                </a:cubicBezTo>
                <a:close/>
              </a:path>
            </a:pathLst>
          </a:custGeom>
          <a:solidFill>
            <a:srgbClr val="008A3E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Pi</a:t>
            </a:r>
            <a:b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</a:br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Chart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624C670-FBFA-7F3F-DE70-15FFA4FABBEB}"/>
              </a:ext>
            </a:extLst>
          </p:cNvPr>
          <p:cNvSpPr txBox="1"/>
          <p:nvPr/>
        </p:nvSpPr>
        <p:spPr>
          <a:xfrm>
            <a:off x="5145154" y="2271319"/>
            <a:ext cx="17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Interactive Tables to Investigate Logs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54733301-4E26-6420-AE04-9E0EFE942A1E}"/>
              </a:ext>
            </a:extLst>
          </p:cNvPr>
          <p:cNvSpPr/>
          <p:nvPr/>
        </p:nvSpPr>
        <p:spPr>
          <a:xfrm>
            <a:off x="711200" y="1322911"/>
            <a:ext cx="3393374" cy="1884738"/>
          </a:xfrm>
          <a:custGeom>
            <a:avLst/>
            <a:gdLst>
              <a:gd name="connsiteX0" fmla="*/ 0 w 3393374"/>
              <a:gd name="connsiteY0" fmla="*/ 314129 h 1884738"/>
              <a:gd name="connsiteX1" fmla="*/ 314129 w 3393374"/>
              <a:gd name="connsiteY1" fmla="*/ 0 h 1884738"/>
              <a:gd name="connsiteX2" fmla="*/ 3079245 w 3393374"/>
              <a:gd name="connsiteY2" fmla="*/ 0 h 1884738"/>
              <a:gd name="connsiteX3" fmla="*/ 3393374 w 3393374"/>
              <a:gd name="connsiteY3" fmla="*/ 314129 h 1884738"/>
              <a:gd name="connsiteX4" fmla="*/ 3393374 w 3393374"/>
              <a:gd name="connsiteY4" fmla="*/ 1570609 h 1884738"/>
              <a:gd name="connsiteX5" fmla="*/ 3079245 w 3393374"/>
              <a:gd name="connsiteY5" fmla="*/ 1884738 h 1884738"/>
              <a:gd name="connsiteX6" fmla="*/ 314129 w 3393374"/>
              <a:gd name="connsiteY6" fmla="*/ 1884738 h 1884738"/>
              <a:gd name="connsiteX7" fmla="*/ 0 w 3393374"/>
              <a:gd name="connsiteY7" fmla="*/ 1570609 h 1884738"/>
              <a:gd name="connsiteX8" fmla="*/ 0 w 3393374"/>
              <a:gd name="connsiteY8" fmla="*/ 314129 h 18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3374" h="1884738" fill="none" extrusionOk="0">
                <a:moveTo>
                  <a:pt x="0" y="314129"/>
                </a:moveTo>
                <a:cubicBezTo>
                  <a:pt x="-32218" y="143943"/>
                  <a:pt x="141094" y="13206"/>
                  <a:pt x="314129" y="0"/>
                </a:cubicBezTo>
                <a:cubicBezTo>
                  <a:pt x="953897" y="89415"/>
                  <a:pt x="2704727" y="22907"/>
                  <a:pt x="3079245" y="0"/>
                </a:cubicBezTo>
                <a:cubicBezTo>
                  <a:pt x="3267274" y="25321"/>
                  <a:pt x="3370109" y="146452"/>
                  <a:pt x="3393374" y="314129"/>
                </a:cubicBezTo>
                <a:cubicBezTo>
                  <a:pt x="3333140" y="585792"/>
                  <a:pt x="3299935" y="1001785"/>
                  <a:pt x="3393374" y="1570609"/>
                </a:cubicBezTo>
                <a:cubicBezTo>
                  <a:pt x="3413115" y="1765058"/>
                  <a:pt x="3250833" y="1878704"/>
                  <a:pt x="3079245" y="1884738"/>
                </a:cubicBezTo>
                <a:cubicBezTo>
                  <a:pt x="2442217" y="1995812"/>
                  <a:pt x="850334" y="1746436"/>
                  <a:pt x="314129" y="1884738"/>
                </a:cubicBezTo>
                <a:cubicBezTo>
                  <a:pt x="168544" y="1876201"/>
                  <a:pt x="-15422" y="1719055"/>
                  <a:pt x="0" y="1570609"/>
                </a:cubicBezTo>
                <a:cubicBezTo>
                  <a:pt x="28923" y="1410911"/>
                  <a:pt x="62767" y="620318"/>
                  <a:pt x="0" y="314129"/>
                </a:cubicBezTo>
                <a:close/>
              </a:path>
              <a:path w="3393374" h="1884738" stroke="0" extrusionOk="0">
                <a:moveTo>
                  <a:pt x="0" y="314129"/>
                </a:moveTo>
                <a:cubicBezTo>
                  <a:pt x="1235" y="133135"/>
                  <a:pt x="152746" y="-10808"/>
                  <a:pt x="314129" y="0"/>
                </a:cubicBezTo>
                <a:cubicBezTo>
                  <a:pt x="1281716" y="72184"/>
                  <a:pt x="2244393" y="-159999"/>
                  <a:pt x="3079245" y="0"/>
                </a:cubicBezTo>
                <a:cubicBezTo>
                  <a:pt x="3254931" y="-33903"/>
                  <a:pt x="3387423" y="142400"/>
                  <a:pt x="3393374" y="314129"/>
                </a:cubicBezTo>
                <a:cubicBezTo>
                  <a:pt x="3304376" y="890818"/>
                  <a:pt x="3466143" y="1330386"/>
                  <a:pt x="3393374" y="1570609"/>
                </a:cubicBezTo>
                <a:cubicBezTo>
                  <a:pt x="3377144" y="1745020"/>
                  <a:pt x="3249104" y="1886771"/>
                  <a:pt x="3079245" y="1884738"/>
                </a:cubicBezTo>
                <a:cubicBezTo>
                  <a:pt x="1846438" y="1900189"/>
                  <a:pt x="752471" y="1989595"/>
                  <a:pt x="314129" y="1884738"/>
                </a:cubicBezTo>
                <a:cubicBezTo>
                  <a:pt x="140910" y="1890990"/>
                  <a:pt x="1289" y="1748574"/>
                  <a:pt x="0" y="1570609"/>
                </a:cubicBezTo>
                <a:cubicBezTo>
                  <a:pt x="-87749" y="1406304"/>
                  <a:pt x="10682" y="504993"/>
                  <a:pt x="0" y="31412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Incident Analysis Panel</a:t>
            </a:r>
            <a:endParaRPr lang="en-US" sz="10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938050E-2432-0E20-2824-937A3C3B704F}"/>
              </a:ext>
            </a:extLst>
          </p:cNvPr>
          <p:cNvSpPr/>
          <p:nvPr/>
        </p:nvSpPr>
        <p:spPr>
          <a:xfrm>
            <a:off x="2472053" y="2134377"/>
            <a:ext cx="1464953" cy="748952"/>
          </a:xfrm>
          <a:custGeom>
            <a:avLst/>
            <a:gdLst>
              <a:gd name="connsiteX0" fmla="*/ 0 w 1464953"/>
              <a:gd name="connsiteY0" fmla="*/ 0 h 748952"/>
              <a:gd name="connsiteX1" fmla="*/ 502967 w 1464953"/>
              <a:gd name="connsiteY1" fmla="*/ 0 h 748952"/>
              <a:gd name="connsiteX2" fmla="*/ 947336 w 1464953"/>
              <a:gd name="connsiteY2" fmla="*/ 0 h 748952"/>
              <a:gd name="connsiteX3" fmla="*/ 1464953 w 1464953"/>
              <a:gd name="connsiteY3" fmla="*/ 0 h 748952"/>
              <a:gd name="connsiteX4" fmla="*/ 1464953 w 1464953"/>
              <a:gd name="connsiteY4" fmla="*/ 359497 h 748952"/>
              <a:gd name="connsiteX5" fmla="*/ 1464953 w 1464953"/>
              <a:gd name="connsiteY5" fmla="*/ 748952 h 748952"/>
              <a:gd name="connsiteX6" fmla="*/ 1005934 w 1464953"/>
              <a:gd name="connsiteY6" fmla="*/ 748952 h 748952"/>
              <a:gd name="connsiteX7" fmla="*/ 502967 w 1464953"/>
              <a:gd name="connsiteY7" fmla="*/ 748952 h 748952"/>
              <a:gd name="connsiteX8" fmla="*/ 0 w 1464953"/>
              <a:gd name="connsiteY8" fmla="*/ 748952 h 748952"/>
              <a:gd name="connsiteX9" fmla="*/ 0 w 1464953"/>
              <a:gd name="connsiteY9" fmla="*/ 374476 h 748952"/>
              <a:gd name="connsiteX10" fmla="*/ 0 w 1464953"/>
              <a:gd name="connsiteY10" fmla="*/ 0 h 74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4953" h="748952" fill="none" extrusionOk="0">
                <a:moveTo>
                  <a:pt x="0" y="0"/>
                </a:moveTo>
                <a:cubicBezTo>
                  <a:pt x="207625" y="-4153"/>
                  <a:pt x="268387" y="-20128"/>
                  <a:pt x="502967" y="0"/>
                </a:cubicBezTo>
                <a:cubicBezTo>
                  <a:pt x="737547" y="20128"/>
                  <a:pt x="774689" y="-12832"/>
                  <a:pt x="947336" y="0"/>
                </a:cubicBezTo>
                <a:cubicBezTo>
                  <a:pt x="1119983" y="12832"/>
                  <a:pt x="1306774" y="-8134"/>
                  <a:pt x="1464953" y="0"/>
                </a:cubicBezTo>
                <a:cubicBezTo>
                  <a:pt x="1462237" y="114939"/>
                  <a:pt x="1457149" y="202536"/>
                  <a:pt x="1464953" y="359497"/>
                </a:cubicBezTo>
                <a:cubicBezTo>
                  <a:pt x="1472757" y="516458"/>
                  <a:pt x="1458789" y="618253"/>
                  <a:pt x="1464953" y="748952"/>
                </a:cubicBezTo>
                <a:cubicBezTo>
                  <a:pt x="1249207" y="752198"/>
                  <a:pt x="1178779" y="747547"/>
                  <a:pt x="1005934" y="748952"/>
                </a:cubicBezTo>
                <a:cubicBezTo>
                  <a:pt x="833089" y="750357"/>
                  <a:pt x="638072" y="741756"/>
                  <a:pt x="502967" y="748952"/>
                </a:cubicBezTo>
                <a:cubicBezTo>
                  <a:pt x="367862" y="756148"/>
                  <a:pt x="113482" y="769342"/>
                  <a:pt x="0" y="748952"/>
                </a:cubicBezTo>
                <a:cubicBezTo>
                  <a:pt x="15756" y="669487"/>
                  <a:pt x="1238" y="522658"/>
                  <a:pt x="0" y="374476"/>
                </a:cubicBezTo>
                <a:cubicBezTo>
                  <a:pt x="-1238" y="226294"/>
                  <a:pt x="12020" y="115397"/>
                  <a:pt x="0" y="0"/>
                </a:cubicBezTo>
                <a:close/>
              </a:path>
              <a:path w="1464953" h="748952" stroke="0" extrusionOk="0">
                <a:moveTo>
                  <a:pt x="0" y="0"/>
                </a:moveTo>
                <a:cubicBezTo>
                  <a:pt x="221305" y="6842"/>
                  <a:pt x="316872" y="3748"/>
                  <a:pt x="502967" y="0"/>
                </a:cubicBezTo>
                <a:cubicBezTo>
                  <a:pt x="689062" y="-3748"/>
                  <a:pt x="850825" y="20748"/>
                  <a:pt x="947336" y="0"/>
                </a:cubicBezTo>
                <a:cubicBezTo>
                  <a:pt x="1043847" y="-20748"/>
                  <a:pt x="1273413" y="17068"/>
                  <a:pt x="1464953" y="0"/>
                </a:cubicBezTo>
                <a:cubicBezTo>
                  <a:pt x="1446986" y="140161"/>
                  <a:pt x="1467346" y="198447"/>
                  <a:pt x="1464953" y="359497"/>
                </a:cubicBezTo>
                <a:cubicBezTo>
                  <a:pt x="1462560" y="520547"/>
                  <a:pt x="1471617" y="595833"/>
                  <a:pt x="1464953" y="748952"/>
                </a:cubicBezTo>
                <a:cubicBezTo>
                  <a:pt x="1256749" y="764731"/>
                  <a:pt x="1138244" y="725462"/>
                  <a:pt x="947336" y="748952"/>
                </a:cubicBezTo>
                <a:cubicBezTo>
                  <a:pt x="756428" y="772442"/>
                  <a:pt x="634424" y="727160"/>
                  <a:pt x="473668" y="748952"/>
                </a:cubicBezTo>
                <a:cubicBezTo>
                  <a:pt x="312912" y="770744"/>
                  <a:pt x="153140" y="766370"/>
                  <a:pt x="0" y="748952"/>
                </a:cubicBezTo>
                <a:cubicBezTo>
                  <a:pt x="6548" y="648821"/>
                  <a:pt x="-2938" y="513041"/>
                  <a:pt x="0" y="389455"/>
                </a:cubicBezTo>
                <a:cubicBezTo>
                  <a:pt x="2938" y="265869"/>
                  <a:pt x="-8958" y="171434"/>
                  <a:pt x="0" y="0"/>
                </a:cubicBezTo>
                <a:close/>
              </a:path>
            </a:pathLst>
          </a:custGeom>
          <a:solidFill>
            <a:srgbClr val="008A3E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Successful and failed authentication attempts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CDF24D8-5A80-FD64-7571-CCD4CD28B695}"/>
              </a:ext>
            </a:extLst>
          </p:cNvPr>
          <p:cNvCxnSpPr>
            <a:cxnSpLocks/>
          </p:cNvCxnSpPr>
          <p:nvPr/>
        </p:nvCxnSpPr>
        <p:spPr>
          <a:xfrm flipV="1">
            <a:off x="2472053" y="2134377"/>
            <a:ext cx="6593" cy="7489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628CE9E-72ED-4A3B-9FF3-A83B7EC958C4}"/>
              </a:ext>
            </a:extLst>
          </p:cNvPr>
          <p:cNvCxnSpPr>
            <a:cxnSpLocks/>
          </p:cNvCxnSpPr>
          <p:nvPr/>
        </p:nvCxnSpPr>
        <p:spPr>
          <a:xfrm>
            <a:off x="2478646" y="2883329"/>
            <a:ext cx="145836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ACD0A93-5838-4D53-4373-3C97677FDB52}"/>
              </a:ext>
            </a:extLst>
          </p:cNvPr>
          <p:cNvSpPr/>
          <p:nvPr/>
        </p:nvSpPr>
        <p:spPr>
          <a:xfrm>
            <a:off x="892800" y="2134377"/>
            <a:ext cx="1464953" cy="748952"/>
          </a:xfrm>
          <a:custGeom>
            <a:avLst/>
            <a:gdLst>
              <a:gd name="connsiteX0" fmla="*/ 0 w 1464953"/>
              <a:gd name="connsiteY0" fmla="*/ 0 h 748952"/>
              <a:gd name="connsiteX1" fmla="*/ 502967 w 1464953"/>
              <a:gd name="connsiteY1" fmla="*/ 0 h 748952"/>
              <a:gd name="connsiteX2" fmla="*/ 947336 w 1464953"/>
              <a:gd name="connsiteY2" fmla="*/ 0 h 748952"/>
              <a:gd name="connsiteX3" fmla="*/ 1464953 w 1464953"/>
              <a:gd name="connsiteY3" fmla="*/ 0 h 748952"/>
              <a:gd name="connsiteX4" fmla="*/ 1464953 w 1464953"/>
              <a:gd name="connsiteY4" fmla="*/ 359497 h 748952"/>
              <a:gd name="connsiteX5" fmla="*/ 1464953 w 1464953"/>
              <a:gd name="connsiteY5" fmla="*/ 748952 h 748952"/>
              <a:gd name="connsiteX6" fmla="*/ 1005934 w 1464953"/>
              <a:gd name="connsiteY6" fmla="*/ 748952 h 748952"/>
              <a:gd name="connsiteX7" fmla="*/ 502967 w 1464953"/>
              <a:gd name="connsiteY7" fmla="*/ 748952 h 748952"/>
              <a:gd name="connsiteX8" fmla="*/ 0 w 1464953"/>
              <a:gd name="connsiteY8" fmla="*/ 748952 h 748952"/>
              <a:gd name="connsiteX9" fmla="*/ 0 w 1464953"/>
              <a:gd name="connsiteY9" fmla="*/ 374476 h 748952"/>
              <a:gd name="connsiteX10" fmla="*/ 0 w 1464953"/>
              <a:gd name="connsiteY10" fmla="*/ 0 h 74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4953" h="748952" fill="none" extrusionOk="0">
                <a:moveTo>
                  <a:pt x="0" y="0"/>
                </a:moveTo>
                <a:cubicBezTo>
                  <a:pt x="207625" y="-4153"/>
                  <a:pt x="268387" y="-20128"/>
                  <a:pt x="502967" y="0"/>
                </a:cubicBezTo>
                <a:cubicBezTo>
                  <a:pt x="737547" y="20128"/>
                  <a:pt x="774689" y="-12832"/>
                  <a:pt x="947336" y="0"/>
                </a:cubicBezTo>
                <a:cubicBezTo>
                  <a:pt x="1119983" y="12832"/>
                  <a:pt x="1306774" y="-8134"/>
                  <a:pt x="1464953" y="0"/>
                </a:cubicBezTo>
                <a:cubicBezTo>
                  <a:pt x="1462237" y="114939"/>
                  <a:pt x="1457149" y="202536"/>
                  <a:pt x="1464953" y="359497"/>
                </a:cubicBezTo>
                <a:cubicBezTo>
                  <a:pt x="1472757" y="516458"/>
                  <a:pt x="1458789" y="618253"/>
                  <a:pt x="1464953" y="748952"/>
                </a:cubicBezTo>
                <a:cubicBezTo>
                  <a:pt x="1249207" y="752198"/>
                  <a:pt x="1178779" y="747547"/>
                  <a:pt x="1005934" y="748952"/>
                </a:cubicBezTo>
                <a:cubicBezTo>
                  <a:pt x="833089" y="750357"/>
                  <a:pt x="638072" y="741756"/>
                  <a:pt x="502967" y="748952"/>
                </a:cubicBezTo>
                <a:cubicBezTo>
                  <a:pt x="367862" y="756148"/>
                  <a:pt x="113482" y="769342"/>
                  <a:pt x="0" y="748952"/>
                </a:cubicBezTo>
                <a:cubicBezTo>
                  <a:pt x="15756" y="669487"/>
                  <a:pt x="1238" y="522658"/>
                  <a:pt x="0" y="374476"/>
                </a:cubicBezTo>
                <a:cubicBezTo>
                  <a:pt x="-1238" y="226294"/>
                  <a:pt x="12020" y="115397"/>
                  <a:pt x="0" y="0"/>
                </a:cubicBezTo>
                <a:close/>
              </a:path>
              <a:path w="1464953" h="748952" stroke="0" extrusionOk="0">
                <a:moveTo>
                  <a:pt x="0" y="0"/>
                </a:moveTo>
                <a:cubicBezTo>
                  <a:pt x="221305" y="6842"/>
                  <a:pt x="316872" y="3748"/>
                  <a:pt x="502967" y="0"/>
                </a:cubicBezTo>
                <a:cubicBezTo>
                  <a:pt x="689062" y="-3748"/>
                  <a:pt x="850825" y="20748"/>
                  <a:pt x="947336" y="0"/>
                </a:cubicBezTo>
                <a:cubicBezTo>
                  <a:pt x="1043847" y="-20748"/>
                  <a:pt x="1273413" y="17068"/>
                  <a:pt x="1464953" y="0"/>
                </a:cubicBezTo>
                <a:cubicBezTo>
                  <a:pt x="1446986" y="140161"/>
                  <a:pt x="1467346" y="198447"/>
                  <a:pt x="1464953" y="359497"/>
                </a:cubicBezTo>
                <a:cubicBezTo>
                  <a:pt x="1462560" y="520547"/>
                  <a:pt x="1471617" y="595833"/>
                  <a:pt x="1464953" y="748952"/>
                </a:cubicBezTo>
                <a:cubicBezTo>
                  <a:pt x="1256749" y="764731"/>
                  <a:pt x="1138244" y="725462"/>
                  <a:pt x="947336" y="748952"/>
                </a:cubicBezTo>
                <a:cubicBezTo>
                  <a:pt x="756428" y="772442"/>
                  <a:pt x="634424" y="727160"/>
                  <a:pt x="473668" y="748952"/>
                </a:cubicBezTo>
                <a:cubicBezTo>
                  <a:pt x="312912" y="770744"/>
                  <a:pt x="153140" y="766370"/>
                  <a:pt x="0" y="748952"/>
                </a:cubicBezTo>
                <a:cubicBezTo>
                  <a:pt x="6548" y="648821"/>
                  <a:pt x="-2938" y="513041"/>
                  <a:pt x="0" y="389455"/>
                </a:cubicBezTo>
                <a:cubicBezTo>
                  <a:pt x="2938" y="265869"/>
                  <a:pt x="-8958" y="171434"/>
                  <a:pt x="0" y="0"/>
                </a:cubicBezTo>
                <a:close/>
              </a:path>
            </a:pathLst>
          </a:custGeom>
          <a:solidFill>
            <a:srgbClr val="008A3E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Charging Session Duration Distribution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35538C6-279A-CAE1-4C96-011E96D35C20}"/>
              </a:ext>
            </a:extLst>
          </p:cNvPr>
          <p:cNvCxnSpPr>
            <a:cxnSpLocks/>
          </p:cNvCxnSpPr>
          <p:nvPr/>
        </p:nvCxnSpPr>
        <p:spPr>
          <a:xfrm flipV="1">
            <a:off x="892800" y="2134377"/>
            <a:ext cx="6593" cy="7489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F4F18AE-F6EF-96AC-8BE4-ED2B8E68107E}"/>
              </a:ext>
            </a:extLst>
          </p:cNvPr>
          <p:cNvCxnSpPr>
            <a:cxnSpLocks/>
          </p:cNvCxnSpPr>
          <p:nvPr/>
        </p:nvCxnSpPr>
        <p:spPr>
          <a:xfrm>
            <a:off x="899393" y="2883329"/>
            <a:ext cx="145836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251BF02D-C08D-D472-C317-A8CB10B24D86}"/>
              </a:ext>
            </a:extLst>
          </p:cNvPr>
          <p:cNvSpPr/>
          <p:nvPr/>
        </p:nvSpPr>
        <p:spPr>
          <a:xfrm>
            <a:off x="14311713" y="1152972"/>
            <a:ext cx="2157846" cy="846445"/>
          </a:xfrm>
          <a:custGeom>
            <a:avLst/>
            <a:gdLst>
              <a:gd name="connsiteX0" fmla="*/ 0 w 2157846"/>
              <a:gd name="connsiteY0" fmla="*/ 141077 h 846445"/>
              <a:gd name="connsiteX1" fmla="*/ 141077 w 2157846"/>
              <a:gd name="connsiteY1" fmla="*/ 0 h 846445"/>
              <a:gd name="connsiteX2" fmla="*/ 2016769 w 2157846"/>
              <a:gd name="connsiteY2" fmla="*/ 0 h 846445"/>
              <a:gd name="connsiteX3" fmla="*/ 2157846 w 2157846"/>
              <a:gd name="connsiteY3" fmla="*/ 141077 h 846445"/>
              <a:gd name="connsiteX4" fmla="*/ 2157846 w 2157846"/>
              <a:gd name="connsiteY4" fmla="*/ 705368 h 846445"/>
              <a:gd name="connsiteX5" fmla="*/ 2016769 w 2157846"/>
              <a:gd name="connsiteY5" fmla="*/ 846445 h 846445"/>
              <a:gd name="connsiteX6" fmla="*/ 141077 w 2157846"/>
              <a:gd name="connsiteY6" fmla="*/ 846445 h 846445"/>
              <a:gd name="connsiteX7" fmla="*/ 0 w 2157846"/>
              <a:gd name="connsiteY7" fmla="*/ 705368 h 846445"/>
              <a:gd name="connsiteX8" fmla="*/ 0 w 2157846"/>
              <a:gd name="connsiteY8" fmla="*/ 141077 h 84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7846" h="846445" fill="none" extrusionOk="0">
                <a:moveTo>
                  <a:pt x="0" y="141077"/>
                </a:moveTo>
                <a:cubicBezTo>
                  <a:pt x="-2100" y="63377"/>
                  <a:pt x="63210" y="1388"/>
                  <a:pt x="141077" y="0"/>
                </a:cubicBezTo>
                <a:cubicBezTo>
                  <a:pt x="958025" y="103677"/>
                  <a:pt x="1512293" y="67425"/>
                  <a:pt x="2016769" y="0"/>
                </a:cubicBezTo>
                <a:cubicBezTo>
                  <a:pt x="2100450" y="10041"/>
                  <a:pt x="2147999" y="65622"/>
                  <a:pt x="2157846" y="141077"/>
                </a:cubicBezTo>
                <a:cubicBezTo>
                  <a:pt x="2194266" y="265511"/>
                  <a:pt x="2118842" y="497309"/>
                  <a:pt x="2157846" y="705368"/>
                </a:cubicBezTo>
                <a:cubicBezTo>
                  <a:pt x="2163948" y="789761"/>
                  <a:pt x="2093353" y="842220"/>
                  <a:pt x="2016769" y="846445"/>
                </a:cubicBezTo>
                <a:cubicBezTo>
                  <a:pt x="1329213" y="771411"/>
                  <a:pt x="764847" y="821652"/>
                  <a:pt x="141077" y="846445"/>
                </a:cubicBezTo>
                <a:cubicBezTo>
                  <a:pt x="73061" y="843416"/>
                  <a:pt x="-5754" y="773939"/>
                  <a:pt x="0" y="705368"/>
                </a:cubicBezTo>
                <a:cubicBezTo>
                  <a:pt x="-44057" y="638649"/>
                  <a:pt x="-22240" y="337302"/>
                  <a:pt x="0" y="141077"/>
                </a:cubicBezTo>
                <a:close/>
              </a:path>
              <a:path w="2157846" h="846445" stroke="0" extrusionOk="0">
                <a:moveTo>
                  <a:pt x="0" y="141077"/>
                </a:moveTo>
                <a:cubicBezTo>
                  <a:pt x="513" y="60043"/>
                  <a:pt x="71912" y="-7812"/>
                  <a:pt x="141077" y="0"/>
                </a:cubicBezTo>
                <a:cubicBezTo>
                  <a:pt x="995909" y="-44446"/>
                  <a:pt x="1386022" y="-126422"/>
                  <a:pt x="2016769" y="0"/>
                </a:cubicBezTo>
                <a:cubicBezTo>
                  <a:pt x="2094760" y="-1180"/>
                  <a:pt x="2149836" y="65530"/>
                  <a:pt x="2157846" y="141077"/>
                </a:cubicBezTo>
                <a:cubicBezTo>
                  <a:pt x="2167187" y="231141"/>
                  <a:pt x="2129412" y="441425"/>
                  <a:pt x="2157846" y="705368"/>
                </a:cubicBezTo>
                <a:cubicBezTo>
                  <a:pt x="2152890" y="783565"/>
                  <a:pt x="2085788" y="851429"/>
                  <a:pt x="2016769" y="846445"/>
                </a:cubicBezTo>
                <a:cubicBezTo>
                  <a:pt x="1349411" y="993645"/>
                  <a:pt x="432478" y="907165"/>
                  <a:pt x="141077" y="846445"/>
                </a:cubicBezTo>
                <a:cubicBezTo>
                  <a:pt x="63797" y="861175"/>
                  <a:pt x="4022" y="797246"/>
                  <a:pt x="0" y="705368"/>
                </a:cubicBezTo>
                <a:cubicBezTo>
                  <a:pt x="-9845" y="510482"/>
                  <a:pt x="36865" y="238100"/>
                  <a:pt x="0" y="141077"/>
                </a:cubicBezTo>
                <a:close/>
              </a:path>
            </a:pathLst>
          </a:custGeom>
          <a:solidFill>
            <a:srgbClr val="F0E25E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User Permission Changes</a:t>
            </a:r>
            <a:endParaRPr lang="en-US" sz="10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3F656217-525A-2B3E-43E7-A3D171553B3C}"/>
              </a:ext>
            </a:extLst>
          </p:cNvPr>
          <p:cNvSpPr/>
          <p:nvPr/>
        </p:nvSpPr>
        <p:spPr>
          <a:xfrm>
            <a:off x="18382523" y="1007487"/>
            <a:ext cx="2298894" cy="2072473"/>
          </a:xfrm>
          <a:custGeom>
            <a:avLst/>
            <a:gdLst>
              <a:gd name="connsiteX0" fmla="*/ 0 w 2298894"/>
              <a:gd name="connsiteY0" fmla="*/ 421624 h 2072473"/>
              <a:gd name="connsiteX1" fmla="*/ 421624 w 2298894"/>
              <a:gd name="connsiteY1" fmla="*/ 0 h 2072473"/>
              <a:gd name="connsiteX2" fmla="*/ 1877270 w 2298894"/>
              <a:gd name="connsiteY2" fmla="*/ 0 h 2072473"/>
              <a:gd name="connsiteX3" fmla="*/ 2298894 w 2298894"/>
              <a:gd name="connsiteY3" fmla="*/ 421624 h 2072473"/>
              <a:gd name="connsiteX4" fmla="*/ 2298894 w 2298894"/>
              <a:gd name="connsiteY4" fmla="*/ 1650849 h 2072473"/>
              <a:gd name="connsiteX5" fmla="*/ 1877270 w 2298894"/>
              <a:gd name="connsiteY5" fmla="*/ 2072473 h 2072473"/>
              <a:gd name="connsiteX6" fmla="*/ 421624 w 2298894"/>
              <a:gd name="connsiteY6" fmla="*/ 2072473 h 2072473"/>
              <a:gd name="connsiteX7" fmla="*/ 0 w 2298894"/>
              <a:gd name="connsiteY7" fmla="*/ 1650849 h 2072473"/>
              <a:gd name="connsiteX8" fmla="*/ 0 w 2298894"/>
              <a:gd name="connsiteY8" fmla="*/ 421624 h 207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894" h="2072473" fill="none" extrusionOk="0">
                <a:moveTo>
                  <a:pt x="0" y="421624"/>
                </a:moveTo>
                <a:cubicBezTo>
                  <a:pt x="-40964" y="192966"/>
                  <a:pt x="189453" y="19942"/>
                  <a:pt x="421624" y="0"/>
                </a:cubicBezTo>
                <a:cubicBezTo>
                  <a:pt x="1066845" y="-32768"/>
                  <a:pt x="1551201" y="4456"/>
                  <a:pt x="1877270" y="0"/>
                </a:cubicBezTo>
                <a:cubicBezTo>
                  <a:pt x="2116128" y="10451"/>
                  <a:pt x="2258666" y="198817"/>
                  <a:pt x="2298894" y="421624"/>
                </a:cubicBezTo>
                <a:cubicBezTo>
                  <a:pt x="2330223" y="974143"/>
                  <a:pt x="2211055" y="1109642"/>
                  <a:pt x="2298894" y="1650849"/>
                </a:cubicBezTo>
                <a:cubicBezTo>
                  <a:pt x="2305673" y="1890903"/>
                  <a:pt x="2104846" y="2055712"/>
                  <a:pt x="1877270" y="2072473"/>
                </a:cubicBezTo>
                <a:cubicBezTo>
                  <a:pt x="1610781" y="2032255"/>
                  <a:pt x="995551" y="2107237"/>
                  <a:pt x="421624" y="2072473"/>
                </a:cubicBezTo>
                <a:cubicBezTo>
                  <a:pt x="193110" y="2071144"/>
                  <a:pt x="-17332" y="1855560"/>
                  <a:pt x="0" y="1650849"/>
                </a:cubicBezTo>
                <a:cubicBezTo>
                  <a:pt x="60204" y="1085733"/>
                  <a:pt x="86736" y="954981"/>
                  <a:pt x="0" y="421624"/>
                </a:cubicBezTo>
                <a:close/>
              </a:path>
              <a:path w="2298894" h="2072473" stroke="0" extrusionOk="0">
                <a:moveTo>
                  <a:pt x="0" y="421624"/>
                </a:moveTo>
                <a:cubicBezTo>
                  <a:pt x="2749" y="172068"/>
                  <a:pt x="203823" y="-13442"/>
                  <a:pt x="421624" y="0"/>
                </a:cubicBezTo>
                <a:cubicBezTo>
                  <a:pt x="899015" y="65130"/>
                  <a:pt x="1628684" y="10667"/>
                  <a:pt x="1877270" y="0"/>
                </a:cubicBezTo>
                <a:cubicBezTo>
                  <a:pt x="2111226" y="-16964"/>
                  <a:pt x="2262531" y="199519"/>
                  <a:pt x="2298894" y="421624"/>
                </a:cubicBezTo>
                <a:cubicBezTo>
                  <a:pt x="2253708" y="933932"/>
                  <a:pt x="2298439" y="1212280"/>
                  <a:pt x="2298894" y="1650849"/>
                </a:cubicBezTo>
                <a:cubicBezTo>
                  <a:pt x="2290605" y="1884177"/>
                  <a:pt x="2090017" y="2083739"/>
                  <a:pt x="1877270" y="2072473"/>
                </a:cubicBezTo>
                <a:cubicBezTo>
                  <a:pt x="1219953" y="1950881"/>
                  <a:pt x="824668" y="2007730"/>
                  <a:pt x="421624" y="2072473"/>
                </a:cubicBezTo>
                <a:cubicBezTo>
                  <a:pt x="189429" y="2087811"/>
                  <a:pt x="2378" y="1891962"/>
                  <a:pt x="0" y="1650849"/>
                </a:cubicBezTo>
                <a:cubicBezTo>
                  <a:pt x="83946" y="1082917"/>
                  <a:pt x="65468" y="768523"/>
                  <a:pt x="0" y="421624"/>
                </a:cubicBezTo>
                <a:close/>
              </a:path>
            </a:pathLst>
          </a:custGeom>
          <a:solidFill>
            <a:srgbClr val="F0E25E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>
                      <a:gd name="adj" fmla="val 20344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Top Risky Users</a:t>
            </a:r>
            <a:endParaRPr lang="en-US" sz="10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0610837-E94F-1BCF-C541-9A37039FFCE3}"/>
              </a:ext>
            </a:extLst>
          </p:cNvPr>
          <p:cNvSpPr txBox="1"/>
          <p:nvPr/>
        </p:nvSpPr>
        <p:spPr>
          <a:xfrm>
            <a:off x="18495299" y="1465061"/>
            <a:ext cx="11054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Interactive</a:t>
            </a:r>
          </a:p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Tables to</a:t>
            </a:r>
          </a:p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view users accessing </a:t>
            </a:r>
            <a:r>
              <a:rPr lang="en-US" sz="1400" dirty="0" err="1">
                <a:latin typeface="SF Pro Display" panose="00000500000000000000" pitchFamily="2" charset="0"/>
                <a:ea typeface="SF Pro Display" panose="00000500000000000000" pitchFamily="2" charset="0"/>
              </a:rPr>
              <a:t>URLssorted</a:t>
            </a:r>
            <a:endParaRPr lang="en-US" sz="1400" dirty="0"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by Risk</a:t>
            </a:r>
          </a:p>
          <a:p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Levels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6D665A1-A8AD-848F-4D5C-2444546EC095}"/>
              </a:ext>
            </a:extLst>
          </p:cNvPr>
          <p:cNvSpPr/>
          <p:nvPr/>
        </p:nvSpPr>
        <p:spPr>
          <a:xfrm>
            <a:off x="19528184" y="1562995"/>
            <a:ext cx="975340" cy="1249948"/>
          </a:xfrm>
          <a:custGeom>
            <a:avLst/>
            <a:gdLst>
              <a:gd name="connsiteX0" fmla="*/ 0 w 975340"/>
              <a:gd name="connsiteY0" fmla="*/ 0 h 1249948"/>
              <a:gd name="connsiteX1" fmla="*/ 477917 w 975340"/>
              <a:gd name="connsiteY1" fmla="*/ 0 h 1249948"/>
              <a:gd name="connsiteX2" fmla="*/ 975340 w 975340"/>
              <a:gd name="connsiteY2" fmla="*/ 0 h 1249948"/>
              <a:gd name="connsiteX3" fmla="*/ 975340 w 975340"/>
              <a:gd name="connsiteY3" fmla="*/ 649973 h 1249948"/>
              <a:gd name="connsiteX4" fmla="*/ 975340 w 975340"/>
              <a:gd name="connsiteY4" fmla="*/ 1249948 h 1249948"/>
              <a:gd name="connsiteX5" fmla="*/ 468163 w 975340"/>
              <a:gd name="connsiteY5" fmla="*/ 1249948 h 1249948"/>
              <a:gd name="connsiteX6" fmla="*/ 0 w 975340"/>
              <a:gd name="connsiteY6" fmla="*/ 1249948 h 1249948"/>
              <a:gd name="connsiteX7" fmla="*/ 0 w 975340"/>
              <a:gd name="connsiteY7" fmla="*/ 599975 h 1249948"/>
              <a:gd name="connsiteX8" fmla="*/ 0 w 975340"/>
              <a:gd name="connsiteY8" fmla="*/ 0 h 124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40" h="1249948" fill="none" extrusionOk="0">
                <a:moveTo>
                  <a:pt x="0" y="0"/>
                </a:moveTo>
                <a:cubicBezTo>
                  <a:pt x="192774" y="22296"/>
                  <a:pt x="287201" y="-11883"/>
                  <a:pt x="477917" y="0"/>
                </a:cubicBezTo>
                <a:cubicBezTo>
                  <a:pt x="668633" y="11883"/>
                  <a:pt x="739158" y="12569"/>
                  <a:pt x="975340" y="0"/>
                </a:cubicBezTo>
                <a:cubicBezTo>
                  <a:pt x="1007406" y="185805"/>
                  <a:pt x="986553" y="400934"/>
                  <a:pt x="975340" y="649973"/>
                </a:cubicBezTo>
                <a:cubicBezTo>
                  <a:pt x="964127" y="899012"/>
                  <a:pt x="970574" y="1127962"/>
                  <a:pt x="975340" y="1249948"/>
                </a:cubicBezTo>
                <a:cubicBezTo>
                  <a:pt x="728552" y="1234613"/>
                  <a:pt x="687263" y="1257733"/>
                  <a:pt x="468163" y="1249948"/>
                </a:cubicBezTo>
                <a:cubicBezTo>
                  <a:pt x="249063" y="1242163"/>
                  <a:pt x="108759" y="1266634"/>
                  <a:pt x="0" y="1249948"/>
                </a:cubicBezTo>
                <a:cubicBezTo>
                  <a:pt x="-7337" y="937914"/>
                  <a:pt x="20501" y="774285"/>
                  <a:pt x="0" y="599975"/>
                </a:cubicBezTo>
                <a:cubicBezTo>
                  <a:pt x="-20501" y="425665"/>
                  <a:pt x="-6875" y="188263"/>
                  <a:pt x="0" y="0"/>
                </a:cubicBezTo>
                <a:close/>
              </a:path>
              <a:path w="975340" h="1249948" stroke="0" extrusionOk="0">
                <a:moveTo>
                  <a:pt x="0" y="0"/>
                </a:moveTo>
                <a:cubicBezTo>
                  <a:pt x="200738" y="-5816"/>
                  <a:pt x="333856" y="18217"/>
                  <a:pt x="497423" y="0"/>
                </a:cubicBezTo>
                <a:cubicBezTo>
                  <a:pt x="660990" y="-18217"/>
                  <a:pt x="866354" y="125"/>
                  <a:pt x="975340" y="0"/>
                </a:cubicBezTo>
                <a:cubicBezTo>
                  <a:pt x="947339" y="233441"/>
                  <a:pt x="994504" y="315637"/>
                  <a:pt x="975340" y="587476"/>
                </a:cubicBezTo>
                <a:cubicBezTo>
                  <a:pt x="956176" y="859315"/>
                  <a:pt x="1000037" y="1053762"/>
                  <a:pt x="975340" y="1249948"/>
                </a:cubicBezTo>
                <a:cubicBezTo>
                  <a:pt x="825366" y="1267405"/>
                  <a:pt x="737348" y="1256734"/>
                  <a:pt x="516930" y="1249948"/>
                </a:cubicBezTo>
                <a:cubicBezTo>
                  <a:pt x="296512" y="1243163"/>
                  <a:pt x="138134" y="1233734"/>
                  <a:pt x="0" y="1249948"/>
                </a:cubicBezTo>
                <a:cubicBezTo>
                  <a:pt x="29111" y="981144"/>
                  <a:pt x="-21168" y="916191"/>
                  <a:pt x="0" y="637473"/>
                </a:cubicBezTo>
                <a:cubicBezTo>
                  <a:pt x="21168" y="358756"/>
                  <a:pt x="-129" y="268117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User Anomalies Over Time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F4B18E3-705F-7270-B36A-CCE9EC05E50D}"/>
              </a:ext>
            </a:extLst>
          </p:cNvPr>
          <p:cNvCxnSpPr>
            <a:cxnSpLocks/>
          </p:cNvCxnSpPr>
          <p:nvPr/>
        </p:nvCxnSpPr>
        <p:spPr>
          <a:xfrm flipV="1">
            <a:off x="19528184" y="1520495"/>
            <a:ext cx="0" cy="1292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883077B-1485-FDC8-62DE-B7F4CF640CF2}"/>
              </a:ext>
            </a:extLst>
          </p:cNvPr>
          <p:cNvCxnSpPr>
            <a:cxnSpLocks/>
          </p:cNvCxnSpPr>
          <p:nvPr/>
        </p:nvCxnSpPr>
        <p:spPr>
          <a:xfrm flipV="1">
            <a:off x="19528183" y="2794539"/>
            <a:ext cx="1058517" cy="18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CBF4E63-7A1A-A6D7-D877-8AA93D375CFE}"/>
              </a:ext>
            </a:extLst>
          </p:cNvPr>
          <p:cNvSpPr/>
          <p:nvPr/>
        </p:nvSpPr>
        <p:spPr>
          <a:xfrm>
            <a:off x="14333148" y="2187315"/>
            <a:ext cx="2157846" cy="793873"/>
          </a:xfrm>
          <a:custGeom>
            <a:avLst/>
            <a:gdLst>
              <a:gd name="connsiteX0" fmla="*/ 0 w 2157846"/>
              <a:gd name="connsiteY0" fmla="*/ 132315 h 793873"/>
              <a:gd name="connsiteX1" fmla="*/ 132315 w 2157846"/>
              <a:gd name="connsiteY1" fmla="*/ 0 h 793873"/>
              <a:gd name="connsiteX2" fmla="*/ 2025531 w 2157846"/>
              <a:gd name="connsiteY2" fmla="*/ 0 h 793873"/>
              <a:gd name="connsiteX3" fmla="*/ 2157846 w 2157846"/>
              <a:gd name="connsiteY3" fmla="*/ 132315 h 793873"/>
              <a:gd name="connsiteX4" fmla="*/ 2157846 w 2157846"/>
              <a:gd name="connsiteY4" fmla="*/ 661558 h 793873"/>
              <a:gd name="connsiteX5" fmla="*/ 2025531 w 2157846"/>
              <a:gd name="connsiteY5" fmla="*/ 793873 h 793873"/>
              <a:gd name="connsiteX6" fmla="*/ 132315 w 2157846"/>
              <a:gd name="connsiteY6" fmla="*/ 793873 h 793873"/>
              <a:gd name="connsiteX7" fmla="*/ 0 w 2157846"/>
              <a:gd name="connsiteY7" fmla="*/ 661558 h 793873"/>
              <a:gd name="connsiteX8" fmla="*/ 0 w 2157846"/>
              <a:gd name="connsiteY8" fmla="*/ 132315 h 79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7846" h="793873" fill="none" extrusionOk="0">
                <a:moveTo>
                  <a:pt x="0" y="132315"/>
                </a:moveTo>
                <a:cubicBezTo>
                  <a:pt x="-9133" y="60175"/>
                  <a:pt x="59683" y="12913"/>
                  <a:pt x="132315" y="0"/>
                </a:cubicBezTo>
                <a:cubicBezTo>
                  <a:pt x="717200" y="89415"/>
                  <a:pt x="1731102" y="22907"/>
                  <a:pt x="2025531" y="0"/>
                </a:cubicBezTo>
                <a:cubicBezTo>
                  <a:pt x="2105807" y="12539"/>
                  <a:pt x="2146811" y="61996"/>
                  <a:pt x="2157846" y="132315"/>
                </a:cubicBezTo>
                <a:cubicBezTo>
                  <a:pt x="2147857" y="197840"/>
                  <a:pt x="2139401" y="521958"/>
                  <a:pt x="2157846" y="661558"/>
                </a:cubicBezTo>
                <a:cubicBezTo>
                  <a:pt x="2165657" y="742927"/>
                  <a:pt x="2097160" y="789280"/>
                  <a:pt x="2025531" y="793873"/>
                </a:cubicBezTo>
                <a:cubicBezTo>
                  <a:pt x="1676177" y="904947"/>
                  <a:pt x="1004670" y="655571"/>
                  <a:pt x="132315" y="793873"/>
                </a:cubicBezTo>
                <a:cubicBezTo>
                  <a:pt x="60687" y="793430"/>
                  <a:pt x="-6414" y="724219"/>
                  <a:pt x="0" y="661558"/>
                </a:cubicBezTo>
                <a:cubicBezTo>
                  <a:pt x="44517" y="559754"/>
                  <a:pt x="-4926" y="369065"/>
                  <a:pt x="0" y="132315"/>
                </a:cubicBezTo>
                <a:close/>
              </a:path>
              <a:path w="2157846" h="793873" stroke="0" extrusionOk="0">
                <a:moveTo>
                  <a:pt x="0" y="132315"/>
                </a:moveTo>
                <a:cubicBezTo>
                  <a:pt x="701" y="54979"/>
                  <a:pt x="69301" y="-8983"/>
                  <a:pt x="132315" y="0"/>
                </a:cubicBezTo>
                <a:cubicBezTo>
                  <a:pt x="651944" y="72184"/>
                  <a:pt x="1391034" y="-159999"/>
                  <a:pt x="2025531" y="0"/>
                </a:cubicBezTo>
                <a:cubicBezTo>
                  <a:pt x="2098745" y="-2134"/>
                  <a:pt x="2144388" y="63218"/>
                  <a:pt x="2157846" y="132315"/>
                </a:cubicBezTo>
                <a:cubicBezTo>
                  <a:pt x="2180542" y="368611"/>
                  <a:pt x="2195472" y="596397"/>
                  <a:pt x="2157846" y="661558"/>
                </a:cubicBezTo>
                <a:cubicBezTo>
                  <a:pt x="2148368" y="735173"/>
                  <a:pt x="2087999" y="799816"/>
                  <a:pt x="2025531" y="793873"/>
                </a:cubicBezTo>
                <a:cubicBezTo>
                  <a:pt x="1760973" y="809324"/>
                  <a:pt x="366127" y="898730"/>
                  <a:pt x="132315" y="793873"/>
                </a:cubicBezTo>
                <a:cubicBezTo>
                  <a:pt x="59561" y="801331"/>
                  <a:pt x="2245" y="742426"/>
                  <a:pt x="0" y="661558"/>
                </a:cubicBezTo>
                <a:cubicBezTo>
                  <a:pt x="14152" y="464700"/>
                  <a:pt x="-33028" y="331583"/>
                  <a:pt x="0" y="132315"/>
                </a:cubicBezTo>
                <a:close/>
              </a:path>
            </a:pathLst>
          </a:custGeom>
          <a:solidFill>
            <a:srgbClr val="F0E25E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Top Accessed Applications</a:t>
            </a:r>
            <a:endParaRPr lang="en-US" sz="10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64C9103E-4DA6-CF2A-73C3-11FA7304B373}"/>
              </a:ext>
            </a:extLst>
          </p:cNvPr>
          <p:cNvSpPr/>
          <p:nvPr/>
        </p:nvSpPr>
        <p:spPr>
          <a:xfrm>
            <a:off x="16606825" y="1533610"/>
            <a:ext cx="1586146" cy="1125196"/>
          </a:xfrm>
          <a:custGeom>
            <a:avLst/>
            <a:gdLst>
              <a:gd name="connsiteX0" fmla="*/ 0 w 1586146"/>
              <a:gd name="connsiteY0" fmla="*/ 187536 h 1125196"/>
              <a:gd name="connsiteX1" fmla="*/ 187536 w 1586146"/>
              <a:gd name="connsiteY1" fmla="*/ 0 h 1125196"/>
              <a:gd name="connsiteX2" fmla="*/ 1398610 w 1586146"/>
              <a:gd name="connsiteY2" fmla="*/ 0 h 1125196"/>
              <a:gd name="connsiteX3" fmla="*/ 1586146 w 1586146"/>
              <a:gd name="connsiteY3" fmla="*/ 187536 h 1125196"/>
              <a:gd name="connsiteX4" fmla="*/ 1586146 w 1586146"/>
              <a:gd name="connsiteY4" fmla="*/ 937660 h 1125196"/>
              <a:gd name="connsiteX5" fmla="*/ 1398610 w 1586146"/>
              <a:gd name="connsiteY5" fmla="*/ 1125196 h 1125196"/>
              <a:gd name="connsiteX6" fmla="*/ 187536 w 1586146"/>
              <a:gd name="connsiteY6" fmla="*/ 1125196 h 1125196"/>
              <a:gd name="connsiteX7" fmla="*/ 0 w 1586146"/>
              <a:gd name="connsiteY7" fmla="*/ 937660 h 1125196"/>
              <a:gd name="connsiteX8" fmla="*/ 0 w 1586146"/>
              <a:gd name="connsiteY8" fmla="*/ 187536 h 11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146" h="1125196" fill="none" extrusionOk="0">
                <a:moveTo>
                  <a:pt x="0" y="187536"/>
                </a:moveTo>
                <a:cubicBezTo>
                  <a:pt x="-7248" y="84706"/>
                  <a:pt x="84046" y="2411"/>
                  <a:pt x="187536" y="0"/>
                </a:cubicBezTo>
                <a:cubicBezTo>
                  <a:pt x="692152" y="40615"/>
                  <a:pt x="1065176" y="23199"/>
                  <a:pt x="1398610" y="0"/>
                </a:cubicBezTo>
                <a:cubicBezTo>
                  <a:pt x="1511123" y="15569"/>
                  <a:pt x="1577241" y="86188"/>
                  <a:pt x="1586146" y="187536"/>
                </a:cubicBezTo>
                <a:cubicBezTo>
                  <a:pt x="1531699" y="441873"/>
                  <a:pt x="1536706" y="748366"/>
                  <a:pt x="1586146" y="937660"/>
                </a:cubicBezTo>
                <a:cubicBezTo>
                  <a:pt x="1595677" y="1051352"/>
                  <a:pt x="1500632" y="1120272"/>
                  <a:pt x="1398610" y="1125196"/>
                </a:cubicBezTo>
                <a:cubicBezTo>
                  <a:pt x="914076" y="1016921"/>
                  <a:pt x="423081" y="1213364"/>
                  <a:pt x="187536" y="1125196"/>
                </a:cubicBezTo>
                <a:cubicBezTo>
                  <a:pt x="97365" y="1121096"/>
                  <a:pt x="-4902" y="1033272"/>
                  <a:pt x="0" y="937660"/>
                </a:cubicBezTo>
                <a:cubicBezTo>
                  <a:pt x="25081" y="782307"/>
                  <a:pt x="-17018" y="515506"/>
                  <a:pt x="0" y="187536"/>
                </a:cubicBezTo>
                <a:close/>
              </a:path>
              <a:path w="1586146" h="1125196" stroke="0" extrusionOk="0">
                <a:moveTo>
                  <a:pt x="0" y="187536"/>
                </a:moveTo>
                <a:cubicBezTo>
                  <a:pt x="383" y="81634"/>
                  <a:pt x="87947" y="-3557"/>
                  <a:pt x="187536" y="0"/>
                </a:cubicBezTo>
                <a:cubicBezTo>
                  <a:pt x="429745" y="8503"/>
                  <a:pt x="795432" y="9798"/>
                  <a:pt x="1398610" y="0"/>
                </a:cubicBezTo>
                <a:cubicBezTo>
                  <a:pt x="1502499" y="-4879"/>
                  <a:pt x="1577534" y="86510"/>
                  <a:pt x="1586146" y="187536"/>
                </a:cubicBezTo>
                <a:cubicBezTo>
                  <a:pt x="1620987" y="434316"/>
                  <a:pt x="1618671" y="779285"/>
                  <a:pt x="1586146" y="937660"/>
                </a:cubicBezTo>
                <a:cubicBezTo>
                  <a:pt x="1572473" y="1042010"/>
                  <a:pt x="1490205" y="1131906"/>
                  <a:pt x="1398610" y="1125196"/>
                </a:cubicBezTo>
                <a:cubicBezTo>
                  <a:pt x="808479" y="1137741"/>
                  <a:pt x="330640" y="1178495"/>
                  <a:pt x="187536" y="1125196"/>
                </a:cubicBezTo>
                <a:cubicBezTo>
                  <a:pt x="84678" y="1141761"/>
                  <a:pt x="2487" y="1049867"/>
                  <a:pt x="0" y="937660"/>
                </a:cubicBezTo>
                <a:cubicBezTo>
                  <a:pt x="-48405" y="776137"/>
                  <a:pt x="8510" y="311907"/>
                  <a:pt x="0" y="187536"/>
                </a:cubicBezTo>
                <a:close/>
              </a:path>
            </a:pathLst>
          </a:custGeom>
          <a:solidFill>
            <a:srgbClr val="F0E25E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LDAP Access Analysis</a:t>
            </a:r>
            <a:endParaRPr lang="en-US" sz="10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043AE8DA-EF47-1CB6-3327-1C208D33655D}"/>
              </a:ext>
            </a:extLst>
          </p:cNvPr>
          <p:cNvSpPr/>
          <p:nvPr/>
        </p:nvSpPr>
        <p:spPr>
          <a:xfrm>
            <a:off x="14322919" y="3839530"/>
            <a:ext cx="2157846" cy="1442020"/>
          </a:xfrm>
          <a:custGeom>
            <a:avLst/>
            <a:gdLst>
              <a:gd name="connsiteX0" fmla="*/ 0 w 2157846"/>
              <a:gd name="connsiteY0" fmla="*/ 240341 h 1442020"/>
              <a:gd name="connsiteX1" fmla="*/ 240341 w 2157846"/>
              <a:gd name="connsiteY1" fmla="*/ 0 h 1442020"/>
              <a:gd name="connsiteX2" fmla="*/ 1917505 w 2157846"/>
              <a:gd name="connsiteY2" fmla="*/ 0 h 1442020"/>
              <a:gd name="connsiteX3" fmla="*/ 2157846 w 2157846"/>
              <a:gd name="connsiteY3" fmla="*/ 240341 h 1442020"/>
              <a:gd name="connsiteX4" fmla="*/ 2157846 w 2157846"/>
              <a:gd name="connsiteY4" fmla="*/ 1201679 h 1442020"/>
              <a:gd name="connsiteX5" fmla="*/ 1917505 w 2157846"/>
              <a:gd name="connsiteY5" fmla="*/ 1442020 h 1442020"/>
              <a:gd name="connsiteX6" fmla="*/ 240341 w 2157846"/>
              <a:gd name="connsiteY6" fmla="*/ 1442020 h 1442020"/>
              <a:gd name="connsiteX7" fmla="*/ 0 w 2157846"/>
              <a:gd name="connsiteY7" fmla="*/ 1201679 h 1442020"/>
              <a:gd name="connsiteX8" fmla="*/ 0 w 2157846"/>
              <a:gd name="connsiteY8" fmla="*/ 240341 h 14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7846" h="1442020" fill="none" extrusionOk="0">
                <a:moveTo>
                  <a:pt x="0" y="240341"/>
                </a:moveTo>
                <a:cubicBezTo>
                  <a:pt x="-18550" y="109506"/>
                  <a:pt x="108124" y="15114"/>
                  <a:pt x="240341" y="0"/>
                </a:cubicBezTo>
                <a:cubicBezTo>
                  <a:pt x="459139" y="-10787"/>
                  <a:pt x="1584379" y="71606"/>
                  <a:pt x="1917505" y="0"/>
                </a:cubicBezTo>
                <a:cubicBezTo>
                  <a:pt x="2051727" y="2586"/>
                  <a:pt x="2144299" y="110988"/>
                  <a:pt x="2157846" y="240341"/>
                </a:cubicBezTo>
                <a:cubicBezTo>
                  <a:pt x="2206334" y="607074"/>
                  <a:pt x="2135574" y="1082041"/>
                  <a:pt x="2157846" y="1201679"/>
                </a:cubicBezTo>
                <a:cubicBezTo>
                  <a:pt x="2173762" y="1351314"/>
                  <a:pt x="2048789" y="1437408"/>
                  <a:pt x="1917505" y="1442020"/>
                </a:cubicBezTo>
                <a:cubicBezTo>
                  <a:pt x="1350602" y="1397963"/>
                  <a:pt x="501425" y="1444488"/>
                  <a:pt x="240341" y="1442020"/>
                </a:cubicBezTo>
                <a:cubicBezTo>
                  <a:pt x="116502" y="1439298"/>
                  <a:pt x="-11182" y="1316257"/>
                  <a:pt x="0" y="1201679"/>
                </a:cubicBezTo>
                <a:cubicBezTo>
                  <a:pt x="-16620" y="948852"/>
                  <a:pt x="70379" y="704064"/>
                  <a:pt x="0" y="240341"/>
                </a:cubicBezTo>
                <a:close/>
              </a:path>
              <a:path w="2157846" h="1442020" stroke="0" extrusionOk="0">
                <a:moveTo>
                  <a:pt x="0" y="240341"/>
                </a:moveTo>
                <a:cubicBezTo>
                  <a:pt x="2106" y="94808"/>
                  <a:pt x="125845" y="-16285"/>
                  <a:pt x="240341" y="0"/>
                </a:cubicBezTo>
                <a:cubicBezTo>
                  <a:pt x="529341" y="10072"/>
                  <a:pt x="1172364" y="67006"/>
                  <a:pt x="1917505" y="0"/>
                </a:cubicBezTo>
                <a:cubicBezTo>
                  <a:pt x="2050509" y="-4126"/>
                  <a:pt x="2140216" y="112817"/>
                  <a:pt x="2157846" y="240341"/>
                </a:cubicBezTo>
                <a:cubicBezTo>
                  <a:pt x="2235086" y="659633"/>
                  <a:pt x="2091504" y="830774"/>
                  <a:pt x="2157846" y="1201679"/>
                </a:cubicBezTo>
                <a:cubicBezTo>
                  <a:pt x="2131415" y="1335918"/>
                  <a:pt x="2027864" y="1454556"/>
                  <a:pt x="1917505" y="1442020"/>
                </a:cubicBezTo>
                <a:cubicBezTo>
                  <a:pt x="1177333" y="1470064"/>
                  <a:pt x="969072" y="1563764"/>
                  <a:pt x="240341" y="1442020"/>
                </a:cubicBezTo>
                <a:cubicBezTo>
                  <a:pt x="108198" y="1455794"/>
                  <a:pt x="4573" y="1350290"/>
                  <a:pt x="0" y="1201679"/>
                </a:cubicBezTo>
                <a:cubicBezTo>
                  <a:pt x="-45182" y="952041"/>
                  <a:pt x="-52541" y="649959"/>
                  <a:pt x="0" y="240341"/>
                </a:cubicBezTo>
                <a:close/>
              </a:path>
            </a:pathLst>
          </a:custGeom>
          <a:solidFill>
            <a:srgbClr val="F159F5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Anomaly Detection Overview</a:t>
            </a:r>
            <a:endParaRPr lang="en-US" sz="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6AA625C-9CAF-F42C-BA69-86B1E130BB9E}"/>
              </a:ext>
            </a:extLst>
          </p:cNvPr>
          <p:cNvSpPr/>
          <p:nvPr/>
        </p:nvSpPr>
        <p:spPr>
          <a:xfrm>
            <a:off x="14464113" y="4371098"/>
            <a:ext cx="1887726" cy="809993"/>
          </a:xfrm>
          <a:custGeom>
            <a:avLst/>
            <a:gdLst>
              <a:gd name="connsiteX0" fmla="*/ 0 w 1887726"/>
              <a:gd name="connsiteY0" fmla="*/ 0 h 809993"/>
              <a:gd name="connsiteX1" fmla="*/ 648119 w 1887726"/>
              <a:gd name="connsiteY1" fmla="*/ 0 h 809993"/>
              <a:gd name="connsiteX2" fmla="*/ 1220729 w 1887726"/>
              <a:gd name="connsiteY2" fmla="*/ 0 h 809993"/>
              <a:gd name="connsiteX3" fmla="*/ 1887726 w 1887726"/>
              <a:gd name="connsiteY3" fmla="*/ 0 h 809993"/>
              <a:gd name="connsiteX4" fmla="*/ 1887726 w 1887726"/>
              <a:gd name="connsiteY4" fmla="*/ 388797 h 809993"/>
              <a:gd name="connsiteX5" fmla="*/ 1887726 w 1887726"/>
              <a:gd name="connsiteY5" fmla="*/ 809993 h 809993"/>
              <a:gd name="connsiteX6" fmla="*/ 1296239 w 1887726"/>
              <a:gd name="connsiteY6" fmla="*/ 809993 h 809993"/>
              <a:gd name="connsiteX7" fmla="*/ 648119 w 1887726"/>
              <a:gd name="connsiteY7" fmla="*/ 809993 h 809993"/>
              <a:gd name="connsiteX8" fmla="*/ 0 w 1887726"/>
              <a:gd name="connsiteY8" fmla="*/ 809993 h 809993"/>
              <a:gd name="connsiteX9" fmla="*/ 0 w 1887726"/>
              <a:gd name="connsiteY9" fmla="*/ 404997 h 809993"/>
              <a:gd name="connsiteX10" fmla="*/ 0 w 1887726"/>
              <a:gd name="connsiteY10" fmla="*/ 0 h 80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7726" h="809993" fill="none" extrusionOk="0">
                <a:moveTo>
                  <a:pt x="0" y="0"/>
                </a:moveTo>
                <a:cubicBezTo>
                  <a:pt x="306400" y="27208"/>
                  <a:pt x="340328" y="-6853"/>
                  <a:pt x="648119" y="0"/>
                </a:cubicBezTo>
                <a:cubicBezTo>
                  <a:pt x="955910" y="6853"/>
                  <a:pt x="1021152" y="-11621"/>
                  <a:pt x="1220729" y="0"/>
                </a:cubicBezTo>
                <a:cubicBezTo>
                  <a:pt x="1420306" y="11621"/>
                  <a:pt x="1698028" y="3857"/>
                  <a:pt x="1887726" y="0"/>
                </a:cubicBezTo>
                <a:cubicBezTo>
                  <a:pt x="1877797" y="181224"/>
                  <a:pt x="1900263" y="227612"/>
                  <a:pt x="1887726" y="388797"/>
                </a:cubicBezTo>
                <a:cubicBezTo>
                  <a:pt x="1875189" y="549982"/>
                  <a:pt x="1883464" y="679420"/>
                  <a:pt x="1887726" y="809993"/>
                </a:cubicBezTo>
                <a:cubicBezTo>
                  <a:pt x="1768387" y="830150"/>
                  <a:pt x="1424317" y="799961"/>
                  <a:pt x="1296239" y="809993"/>
                </a:cubicBezTo>
                <a:cubicBezTo>
                  <a:pt x="1168161" y="820025"/>
                  <a:pt x="953108" y="807842"/>
                  <a:pt x="648119" y="809993"/>
                </a:cubicBezTo>
                <a:cubicBezTo>
                  <a:pt x="343130" y="812144"/>
                  <a:pt x="247528" y="808838"/>
                  <a:pt x="0" y="809993"/>
                </a:cubicBezTo>
                <a:cubicBezTo>
                  <a:pt x="-16732" y="701632"/>
                  <a:pt x="-10708" y="581403"/>
                  <a:pt x="0" y="404997"/>
                </a:cubicBezTo>
                <a:cubicBezTo>
                  <a:pt x="10708" y="228591"/>
                  <a:pt x="-4018" y="164835"/>
                  <a:pt x="0" y="0"/>
                </a:cubicBezTo>
                <a:close/>
              </a:path>
              <a:path w="1887726" h="809993" stroke="0" extrusionOk="0">
                <a:moveTo>
                  <a:pt x="0" y="0"/>
                </a:moveTo>
                <a:cubicBezTo>
                  <a:pt x="321033" y="5074"/>
                  <a:pt x="337435" y="15044"/>
                  <a:pt x="648119" y="0"/>
                </a:cubicBezTo>
                <a:cubicBezTo>
                  <a:pt x="958803" y="-15044"/>
                  <a:pt x="1077197" y="-21813"/>
                  <a:pt x="1220729" y="0"/>
                </a:cubicBezTo>
                <a:cubicBezTo>
                  <a:pt x="1364261" y="21813"/>
                  <a:pt x="1637914" y="-16275"/>
                  <a:pt x="1887726" y="0"/>
                </a:cubicBezTo>
                <a:cubicBezTo>
                  <a:pt x="1881261" y="148546"/>
                  <a:pt x="1898529" y="301762"/>
                  <a:pt x="1887726" y="388797"/>
                </a:cubicBezTo>
                <a:cubicBezTo>
                  <a:pt x="1876923" y="475832"/>
                  <a:pt x="1880441" y="623851"/>
                  <a:pt x="1887726" y="809993"/>
                </a:cubicBezTo>
                <a:cubicBezTo>
                  <a:pt x="1637781" y="836743"/>
                  <a:pt x="1377171" y="789982"/>
                  <a:pt x="1220729" y="809993"/>
                </a:cubicBezTo>
                <a:cubicBezTo>
                  <a:pt x="1064287" y="830004"/>
                  <a:pt x="773853" y="814038"/>
                  <a:pt x="610365" y="809993"/>
                </a:cubicBezTo>
                <a:cubicBezTo>
                  <a:pt x="446877" y="805948"/>
                  <a:pt x="239383" y="815393"/>
                  <a:pt x="0" y="809993"/>
                </a:cubicBezTo>
                <a:cubicBezTo>
                  <a:pt x="-6409" y="705257"/>
                  <a:pt x="-18946" y="590690"/>
                  <a:pt x="0" y="421196"/>
                </a:cubicBezTo>
                <a:cubicBezTo>
                  <a:pt x="18946" y="251702"/>
                  <a:pt x="12404" y="210198"/>
                  <a:pt x="0" y="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F Pro Display" panose="00000500000000000000" pitchFamily="2" charset="0"/>
                <a:ea typeface="SF Pro Display" panose="00000500000000000000" pitchFamily="2" charset="0"/>
              </a:rPr>
              <a:t>DDoS, unusual user-agents, malicious payloads over time.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0A59D8DD-5FAD-3AC4-1270-734AF4057EC3}"/>
              </a:ext>
            </a:extLst>
          </p:cNvPr>
          <p:cNvSpPr/>
          <p:nvPr/>
        </p:nvSpPr>
        <p:spPr>
          <a:xfrm>
            <a:off x="16580438" y="3846630"/>
            <a:ext cx="3263311" cy="1442020"/>
          </a:xfrm>
          <a:custGeom>
            <a:avLst/>
            <a:gdLst>
              <a:gd name="connsiteX0" fmla="*/ 0 w 3263311"/>
              <a:gd name="connsiteY0" fmla="*/ 240341 h 1442020"/>
              <a:gd name="connsiteX1" fmla="*/ 240341 w 3263311"/>
              <a:gd name="connsiteY1" fmla="*/ 0 h 1442020"/>
              <a:gd name="connsiteX2" fmla="*/ 3022970 w 3263311"/>
              <a:gd name="connsiteY2" fmla="*/ 0 h 1442020"/>
              <a:gd name="connsiteX3" fmla="*/ 3263311 w 3263311"/>
              <a:gd name="connsiteY3" fmla="*/ 240341 h 1442020"/>
              <a:gd name="connsiteX4" fmla="*/ 3263311 w 3263311"/>
              <a:gd name="connsiteY4" fmla="*/ 1201679 h 1442020"/>
              <a:gd name="connsiteX5" fmla="*/ 3022970 w 3263311"/>
              <a:gd name="connsiteY5" fmla="*/ 1442020 h 1442020"/>
              <a:gd name="connsiteX6" fmla="*/ 240341 w 3263311"/>
              <a:gd name="connsiteY6" fmla="*/ 1442020 h 1442020"/>
              <a:gd name="connsiteX7" fmla="*/ 0 w 3263311"/>
              <a:gd name="connsiteY7" fmla="*/ 1201679 h 1442020"/>
              <a:gd name="connsiteX8" fmla="*/ 0 w 3263311"/>
              <a:gd name="connsiteY8" fmla="*/ 240341 h 14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3311" h="1442020" fill="none" extrusionOk="0">
                <a:moveTo>
                  <a:pt x="0" y="240341"/>
                </a:moveTo>
                <a:cubicBezTo>
                  <a:pt x="-18550" y="109506"/>
                  <a:pt x="108124" y="15114"/>
                  <a:pt x="240341" y="0"/>
                </a:cubicBezTo>
                <a:cubicBezTo>
                  <a:pt x="1498355" y="89415"/>
                  <a:pt x="2032640" y="22907"/>
                  <a:pt x="3022970" y="0"/>
                </a:cubicBezTo>
                <a:cubicBezTo>
                  <a:pt x="3157192" y="2586"/>
                  <a:pt x="3249764" y="110988"/>
                  <a:pt x="3263311" y="240341"/>
                </a:cubicBezTo>
                <a:cubicBezTo>
                  <a:pt x="3311799" y="607074"/>
                  <a:pt x="3241039" y="1082041"/>
                  <a:pt x="3263311" y="1201679"/>
                </a:cubicBezTo>
                <a:cubicBezTo>
                  <a:pt x="3279227" y="1351314"/>
                  <a:pt x="3154254" y="1437408"/>
                  <a:pt x="3022970" y="1442020"/>
                </a:cubicBezTo>
                <a:cubicBezTo>
                  <a:pt x="1916316" y="1553094"/>
                  <a:pt x="1108279" y="1303718"/>
                  <a:pt x="240341" y="1442020"/>
                </a:cubicBezTo>
                <a:cubicBezTo>
                  <a:pt x="116502" y="1439298"/>
                  <a:pt x="-11182" y="1316257"/>
                  <a:pt x="0" y="1201679"/>
                </a:cubicBezTo>
                <a:cubicBezTo>
                  <a:pt x="-16620" y="948852"/>
                  <a:pt x="70379" y="704064"/>
                  <a:pt x="0" y="240341"/>
                </a:cubicBezTo>
                <a:close/>
              </a:path>
              <a:path w="3263311" h="1442020" stroke="0" extrusionOk="0">
                <a:moveTo>
                  <a:pt x="0" y="240341"/>
                </a:moveTo>
                <a:cubicBezTo>
                  <a:pt x="2106" y="94808"/>
                  <a:pt x="125845" y="-16285"/>
                  <a:pt x="240341" y="0"/>
                </a:cubicBezTo>
                <a:cubicBezTo>
                  <a:pt x="990233" y="72184"/>
                  <a:pt x="1934217" y="-159999"/>
                  <a:pt x="3022970" y="0"/>
                </a:cubicBezTo>
                <a:cubicBezTo>
                  <a:pt x="3155974" y="-4126"/>
                  <a:pt x="3245681" y="112817"/>
                  <a:pt x="3263311" y="240341"/>
                </a:cubicBezTo>
                <a:cubicBezTo>
                  <a:pt x="3340551" y="659633"/>
                  <a:pt x="3196969" y="830774"/>
                  <a:pt x="3263311" y="1201679"/>
                </a:cubicBezTo>
                <a:cubicBezTo>
                  <a:pt x="3236880" y="1335918"/>
                  <a:pt x="3133329" y="1454556"/>
                  <a:pt x="3022970" y="1442020"/>
                </a:cubicBezTo>
                <a:cubicBezTo>
                  <a:pt x="1714452" y="1457471"/>
                  <a:pt x="541030" y="1546877"/>
                  <a:pt x="240341" y="1442020"/>
                </a:cubicBezTo>
                <a:cubicBezTo>
                  <a:pt x="108198" y="1455794"/>
                  <a:pt x="4573" y="1350290"/>
                  <a:pt x="0" y="1201679"/>
                </a:cubicBezTo>
                <a:cubicBezTo>
                  <a:pt x="-45182" y="952041"/>
                  <a:pt x="-52541" y="649959"/>
                  <a:pt x="0" y="240341"/>
                </a:cubicBezTo>
                <a:close/>
              </a:path>
            </a:pathLst>
          </a:custGeom>
          <a:solidFill>
            <a:srgbClr val="F159F5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Firewall Findings</a:t>
            </a:r>
            <a:endParaRPr lang="en-US" sz="6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ED15F23-261E-3398-9A39-2A12C7E73B50}"/>
              </a:ext>
            </a:extLst>
          </p:cNvPr>
          <p:cNvSpPr/>
          <p:nvPr/>
        </p:nvSpPr>
        <p:spPr>
          <a:xfrm>
            <a:off x="16806573" y="4272430"/>
            <a:ext cx="1386398" cy="809993"/>
          </a:xfrm>
          <a:custGeom>
            <a:avLst/>
            <a:gdLst>
              <a:gd name="connsiteX0" fmla="*/ 0 w 1386398"/>
              <a:gd name="connsiteY0" fmla="*/ 0 h 809993"/>
              <a:gd name="connsiteX1" fmla="*/ 679335 w 1386398"/>
              <a:gd name="connsiteY1" fmla="*/ 0 h 809993"/>
              <a:gd name="connsiteX2" fmla="*/ 1386398 w 1386398"/>
              <a:gd name="connsiteY2" fmla="*/ 0 h 809993"/>
              <a:gd name="connsiteX3" fmla="*/ 1386398 w 1386398"/>
              <a:gd name="connsiteY3" fmla="*/ 421196 h 809993"/>
              <a:gd name="connsiteX4" fmla="*/ 1386398 w 1386398"/>
              <a:gd name="connsiteY4" fmla="*/ 809993 h 809993"/>
              <a:gd name="connsiteX5" fmla="*/ 665471 w 1386398"/>
              <a:gd name="connsiteY5" fmla="*/ 809993 h 809993"/>
              <a:gd name="connsiteX6" fmla="*/ 0 w 1386398"/>
              <a:gd name="connsiteY6" fmla="*/ 809993 h 809993"/>
              <a:gd name="connsiteX7" fmla="*/ 0 w 1386398"/>
              <a:gd name="connsiteY7" fmla="*/ 388797 h 809993"/>
              <a:gd name="connsiteX8" fmla="*/ 0 w 1386398"/>
              <a:gd name="connsiteY8" fmla="*/ 0 h 80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6398" h="809993" fill="none" extrusionOk="0">
                <a:moveTo>
                  <a:pt x="0" y="0"/>
                </a:moveTo>
                <a:cubicBezTo>
                  <a:pt x="326111" y="16311"/>
                  <a:pt x="540900" y="29610"/>
                  <a:pt x="679335" y="0"/>
                </a:cubicBezTo>
                <a:cubicBezTo>
                  <a:pt x="817771" y="-29610"/>
                  <a:pt x="1100074" y="-344"/>
                  <a:pt x="1386398" y="0"/>
                </a:cubicBezTo>
                <a:cubicBezTo>
                  <a:pt x="1378507" y="163045"/>
                  <a:pt x="1397264" y="228956"/>
                  <a:pt x="1386398" y="421196"/>
                </a:cubicBezTo>
                <a:cubicBezTo>
                  <a:pt x="1375532" y="613436"/>
                  <a:pt x="1368196" y="639225"/>
                  <a:pt x="1386398" y="809993"/>
                </a:cubicBezTo>
                <a:cubicBezTo>
                  <a:pt x="1119714" y="820736"/>
                  <a:pt x="1024251" y="776626"/>
                  <a:pt x="665471" y="809993"/>
                </a:cubicBezTo>
                <a:cubicBezTo>
                  <a:pt x="306691" y="843360"/>
                  <a:pt x="273745" y="814762"/>
                  <a:pt x="0" y="809993"/>
                </a:cubicBezTo>
                <a:cubicBezTo>
                  <a:pt x="10640" y="621976"/>
                  <a:pt x="16752" y="502970"/>
                  <a:pt x="0" y="388797"/>
                </a:cubicBezTo>
                <a:cubicBezTo>
                  <a:pt x="-16752" y="274624"/>
                  <a:pt x="6095" y="105864"/>
                  <a:pt x="0" y="0"/>
                </a:cubicBezTo>
                <a:close/>
              </a:path>
              <a:path w="1386398" h="809993" stroke="0" extrusionOk="0">
                <a:moveTo>
                  <a:pt x="0" y="0"/>
                </a:moveTo>
                <a:cubicBezTo>
                  <a:pt x="297811" y="29654"/>
                  <a:pt x="473011" y="-31265"/>
                  <a:pt x="707063" y="0"/>
                </a:cubicBezTo>
                <a:cubicBezTo>
                  <a:pt x="941115" y="31265"/>
                  <a:pt x="1216140" y="21810"/>
                  <a:pt x="1386398" y="0"/>
                </a:cubicBezTo>
                <a:cubicBezTo>
                  <a:pt x="1370206" y="130790"/>
                  <a:pt x="1377148" y="302728"/>
                  <a:pt x="1386398" y="380697"/>
                </a:cubicBezTo>
                <a:cubicBezTo>
                  <a:pt x="1395648" y="458666"/>
                  <a:pt x="1383707" y="666066"/>
                  <a:pt x="1386398" y="809993"/>
                </a:cubicBezTo>
                <a:cubicBezTo>
                  <a:pt x="1168396" y="799801"/>
                  <a:pt x="930105" y="814259"/>
                  <a:pt x="734791" y="809993"/>
                </a:cubicBezTo>
                <a:cubicBezTo>
                  <a:pt x="539477" y="805727"/>
                  <a:pt x="337689" y="793294"/>
                  <a:pt x="0" y="809993"/>
                </a:cubicBezTo>
                <a:cubicBezTo>
                  <a:pt x="11871" y="685689"/>
                  <a:pt x="-14540" y="537161"/>
                  <a:pt x="0" y="413096"/>
                </a:cubicBezTo>
                <a:cubicBezTo>
                  <a:pt x="14540" y="289031"/>
                  <a:pt x="10202" y="203866"/>
                  <a:pt x="0" y="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Radar chart - firewall rule violations and their frequency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9CD9B72-8E91-8FAC-C4AE-7B7C4AE2DB0E}"/>
              </a:ext>
            </a:extLst>
          </p:cNvPr>
          <p:cNvSpPr/>
          <p:nvPr/>
        </p:nvSpPr>
        <p:spPr>
          <a:xfrm>
            <a:off x="18367262" y="4231283"/>
            <a:ext cx="547977" cy="207812"/>
          </a:xfrm>
          <a:custGeom>
            <a:avLst/>
            <a:gdLst>
              <a:gd name="connsiteX0" fmla="*/ 0 w 547977"/>
              <a:gd name="connsiteY0" fmla="*/ 0 h 207812"/>
              <a:gd name="connsiteX1" fmla="*/ 547977 w 547977"/>
              <a:gd name="connsiteY1" fmla="*/ 0 h 207812"/>
              <a:gd name="connsiteX2" fmla="*/ 547977 w 547977"/>
              <a:gd name="connsiteY2" fmla="*/ 207812 h 207812"/>
              <a:gd name="connsiteX3" fmla="*/ 0 w 547977"/>
              <a:gd name="connsiteY3" fmla="*/ 207812 h 207812"/>
              <a:gd name="connsiteX4" fmla="*/ 0 w 547977"/>
              <a:gd name="connsiteY4" fmla="*/ 0 h 20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977" h="207812" fill="none" extrusionOk="0">
                <a:moveTo>
                  <a:pt x="0" y="0"/>
                </a:moveTo>
                <a:cubicBezTo>
                  <a:pt x="198254" y="192"/>
                  <a:pt x="375272" y="-7778"/>
                  <a:pt x="547977" y="0"/>
                </a:cubicBezTo>
                <a:cubicBezTo>
                  <a:pt x="543645" y="45220"/>
                  <a:pt x="538201" y="139075"/>
                  <a:pt x="547977" y="207812"/>
                </a:cubicBezTo>
                <a:cubicBezTo>
                  <a:pt x="281146" y="196833"/>
                  <a:pt x="144894" y="191985"/>
                  <a:pt x="0" y="207812"/>
                </a:cubicBezTo>
                <a:cubicBezTo>
                  <a:pt x="-7802" y="116320"/>
                  <a:pt x="-1898" y="61380"/>
                  <a:pt x="0" y="0"/>
                </a:cubicBezTo>
                <a:close/>
              </a:path>
              <a:path w="547977" h="207812" stroke="0" extrusionOk="0">
                <a:moveTo>
                  <a:pt x="0" y="0"/>
                </a:moveTo>
                <a:cubicBezTo>
                  <a:pt x="147176" y="4809"/>
                  <a:pt x="293576" y="5964"/>
                  <a:pt x="547977" y="0"/>
                </a:cubicBezTo>
                <a:cubicBezTo>
                  <a:pt x="543343" y="93979"/>
                  <a:pt x="541655" y="106995"/>
                  <a:pt x="547977" y="207812"/>
                </a:cubicBezTo>
                <a:cubicBezTo>
                  <a:pt x="295568" y="222990"/>
                  <a:pt x="165074" y="212580"/>
                  <a:pt x="0" y="207812"/>
                </a:cubicBezTo>
                <a:cubicBezTo>
                  <a:pt x="5289" y="129499"/>
                  <a:pt x="-7508" y="88136"/>
                  <a:pt x="0" y="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APT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E8A6F7-F20B-C06A-44B1-68441112FB87}"/>
              </a:ext>
            </a:extLst>
          </p:cNvPr>
          <p:cNvSpPr/>
          <p:nvPr/>
        </p:nvSpPr>
        <p:spPr>
          <a:xfrm>
            <a:off x="19014912" y="4225577"/>
            <a:ext cx="648862" cy="227752"/>
          </a:xfrm>
          <a:custGeom>
            <a:avLst/>
            <a:gdLst>
              <a:gd name="connsiteX0" fmla="*/ 0 w 648862"/>
              <a:gd name="connsiteY0" fmla="*/ 0 h 227752"/>
              <a:gd name="connsiteX1" fmla="*/ 648862 w 648862"/>
              <a:gd name="connsiteY1" fmla="*/ 0 h 227752"/>
              <a:gd name="connsiteX2" fmla="*/ 648862 w 648862"/>
              <a:gd name="connsiteY2" fmla="*/ 227752 h 227752"/>
              <a:gd name="connsiteX3" fmla="*/ 0 w 648862"/>
              <a:gd name="connsiteY3" fmla="*/ 227752 h 227752"/>
              <a:gd name="connsiteX4" fmla="*/ 0 w 648862"/>
              <a:gd name="connsiteY4" fmla="*/ 0 h 22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62" h="227752" fill="none" extrusionOk="0">
                <a:moveTo>
                  <a:pt x="0" y="0"/>
                </a:moveTo>
                <a:cubicBezTo>
                  <a:pt x="163808" y="-6704"/>
                  <a:pt x="343589" y="6005"/>
                  <a:pt x="648862" y="0"/>
                </a:cubicBezTo>
                <a:cubicBezTo>
                  <a:pt x="652711" y="47491"/>
                  <a:pt x="656420" y="180391"/>
                  <a:pt x="648862" y="227752"/>
                </a:cubicBezTo>
                <a:cubicBezTo>
                  <a:pt x="447070" y="201524"/>
                  <a:pt x="162437" y="205875"/>
                  <a:pt x="0" y="227752"/>
                </a:cubicBezTo>
                <a:cubicBezTo>
                  <a:pt x="1663" y="123342"/>
                  <a:pt x="5227" y="58400"/>
                  <a:pt x="0" y="0"/>
                </a:cubicBezTo>
                <a:close/>
              </a:path>
              <a:path w="648862" h="227752" stroke="0" extrusionOk="0">
                <a:moveTo>
                  <a:pt x="0" y="0"/>
                </a:moveTo>
                <a:cubicBezTo>
                  <a:pt x="296179" y="23115"/>
                  <a:pt x="460616" y="-30747"/>
                  <a:pt x="648862" y="0"/>
                </a:cubicBezTo>
                <a:cubicBezTo>
                  <a:pt x="642635" y="87861"/>
                  <a:pt x="643272" y="131489"/>
                  <a:pt x="648862" y="227752"/>
                </a:cubicBezTo>
                <a:cubicBezTo>
                  <a:pt x="436559" y="253293"/>
                  <a:pt x="174699" y="235663"/>
                  <a:pt x="0" y="227752"/>
                </a:cubicBezTo>
                <a:cubicBezTo>
                  <a:pt x="-10987" y="156139"/>
                  <a:pt x="1614" y="81251"/>
                  <a:pt x="0" y="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DDOS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520E295-9C07-7B03-F095-7872FCD2C6EA}"/>
              </a:ext>
            </a:extLst>
          </p:cNvPr>
          <p:cNvSpPr/>
          <p:nvPr/>
        </p:nvSpPr>
        <p:spPr>
          <a:xfrm>
            <a:off x="18419106" y="4511078"/>
            <a:ext cx="1244668" cy="233941"/>
          </a:xfrm>
          <a:custGeom>
            <a:avLst/>
            <a:gdLst>
              <a:gd name="connsiteX0" fmla="*/ 0 w 1244668"/>
              <a:gd name="connsiteY0" fmla="*/ 0 h 233941"/>
              <a:gd name="connsiteX1" fmla="*/ 597441 w 1244668"/>
              <a:gd name="connsiteY1" fmla="*/ 0 h 233941"/>
              <a:gd name="connsiteX2" fmla="*/ 1244668 w 1244668"/>
              <a:gd name="connsiteY2" fmla="*/ 0 h 233941"/>
              <a:gd name="connsiteX3" fmla="*/ 1244668 w 1244668"/>
              <a:gd name="connsiteY3" fmla="*/ 233941 h 233941"/>
              <a:gd name="connsiteX4" fmla="*/ 597441 w 1244668"/>
              <a:gd name="connsiteY4" fmla="*/ 233941 h 233941"/>
              <a:gd name="connsiteX5" fmla="*/ 0 w 1244668"/>
              <a:gd name="connsiteY5" fmla="*/ 233941 h 233941"/>
              <a:gd name="connsiteX6" fmla="*/ 0 w 1244668"/>
              <a:gd name="connsiteY6" fmla="*/ 0 h 23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668" h="233941" fill="none" extrusionOk="0">
                <a:moveTo>
                  <a:pt x="0" y="0"/>
                </a:moveTo>
                <a:cubicBezTo>
                  <a:pt x="157516" y="-20719"/>
                  <a:pt x="327170" y="-14954"/>
                  <a:pt x="597441" y="0"/>
                </a:cubicBezTo>
                <a:cubicBezTo>
                  <a:pt x="867712" y="14954"/>
                  <a:pt x="936309" y="-20427"/>
                  <a:pt x="1244668" y="0"/>
                </a:cubicBezTo>
                <a:cubicBezTo>
                  <a:pt x="1246048" y="67126"/>
                  <a:pt x="1253163" y="173992"/>
                  <a:pt x="1244668" y="233941"/>
                </a:cubicBezTo>
                <a:cubicBezTo>
                  <a:pt x="1032669" y="215556"/>
                  <a:pt x="893777" y="202636"/>
                  <a:pt x="597441" y="233941"/>
                </a:cubicBezTo>
                <a:cubicBezTo>
                  <a:pt x="301105" y="265246"/>
                  <a:pt x="272263" y="250616"/>
                  <a:pt x="0" y="233941"/>
                </a:cubicBezTo>
                <a:cubicBezTo>
                  <a:pt x="-5787" y="148857"/>
                  <a:pt x="10849" y="77519"/>
                  <a:pt x="0" y="0"/>
                </a:cubicBezTo>
                <a:close/>
              </a:path>
              <a:path w="1244668" h="233941" stroke="0" extrusionOk="0">
                <a:moveTo>
                  <a:pt x="0" y="0"/>
                </a:moveTo>
                <a:cubicBezTo>
                  <a:pt x="214670" y="20196"/>
                  <a:pt x="325076" y="4971"/>
                  <a:pt x="634781" y="0"/>
                </a:cubicBezTo>
                <a:cubicBezTo>
                  <a:pt x="944486" y="-4971"/>
                  <a:pt x="1089081" y="-30162"/>
                  <a:pt x="1244668" y="0"/>
                </a:cubicBezTo>
                <a:cubicBezTo>
                  <a:pt x="1252644" y="112433"/>
                  <a:pt x="1237744" y="137047"/>
                  <a:pt x="1244668" y="233941"/>
                </a:cubicBezTo>
                <a:cubicBezTo>
                  <a:pt x="1078397" y="248155"/>
                  <a:pt x="790399" y="228742"/>
                  <a:pt x="659674" y="233941"/>
                </a:cubicBezTo>
                <a:cubicBezTo>
                  <a:pt x="528949" y="239140"/>
                  <a:pt x="238374" y="256098"/>
                  <a:pt x="0" y="233941"/>
                </a:cubicBezTo>
                <a:cubicBezTo>
                  <a:pt x="-11127" y="131652"/>
                  <a:pt x="-11432" y="99249"/>
                  <a:pt x="0" y="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UEBA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E4E30D8-41EE-4AC9-FD13-8FC69DFAA387}"/>
              </a:ext>
            </a:extLst>
          </p:cNvPr>
          <p:cNvSpPr/>
          <p:nvPr/>
        </p:nvSpPr>
        <p:spPr>
          <a:xfrm>
            <a:off x="18350565" y="4790066"/>
            <a:ext cx="1313209" cy="440065"/>
          </a:xfrm>
          <a:custGeom>
            <a:avLst/>
            <a:gdLst>
              <a:gd name="connsiteX0" fmla="*/ 0 w 1313209"/>
              <a:gd name="connsiteY0" fmla="*/ 0 h 440065"/>
              <a:gd name="connsiteX1" fmla="*/ 630340 w 1313209"/>
              <a:gd name="connsiteY1" fmla="*/ 0 h 440065"/>
              <a:gd name="connsiteX2" fmla="*/ 1313209 w 1313209"/>
              <a:gd name="connsiteY2" fmla="*/ 0 h 440065"/>
              <a:gd name="connsiteX3" fmla="*/ 1313209 w 1313209"/>
              <a:gd name="connsiteY3" fmla="*/ 440065 h 440065"/>
              <a:gd name="connsiteX4" fmla="*/ 630340 w 1313209"/>
              <a:gd name="connsiteY4" fmla="*/ 440065 h 440065"/>
              <a:gd name="connsiteX5" fmla="*/ 0 w 1313209"/>
              <a:gd name="connsiteY5" fmla="*/ 440065 h 440065"/>
              <a:gd name="connsiteX6" fmla="*/ 0 w 1313209"/>
              <a:gd name="connsiteY6" fmla="*/ 0 h 44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209" h="440065" fill="none" extrusionOk="0">
                <a:moveTo>
                  <a:pt x="0" y="0"/>
                </a:moveTo>
                <a:cubicBezTo>
                  <a:pt x="265112" y="9270"/>
                  <a:pt x="317920" y="11156"/>
                  <a:pt x="630340" y="0"/>
                </a:cubicBezTo>
                <a:cubicBezTo>
                  <a:pt x="942760" y="-11156"/>
                  <a:pt x="1041448" y="-25481"/>
                  <a:pt x="1313209" y="0"/>
                </a:cubicBezTo>
                <a:cubicBezTo>
                  <a:pt x="1307734" y="207902"/>
                  <a:pt x="1295529" y="264237"/>
                  <a:pt x="1313209" y="440065"/>
                </a:cubicBezTo>
                <a:cubicBezTo>
                  <a:pt x="1065411" y="428387"/>
                  <a:pt x="934605" y="449230"/>
                  <a:pt x="630340" y="440065"/>
                </a:cubicBezTo>
                <a:cubicBezTo>
                  <a:pt x="326075" y="430900"/>
                  <a:pt x="184528" y="439998"/>
                  <a:pt x="0" y="440065"/>
                </a:cubicBezTo>
                <a:cubicBezTo>
                  <a:pt x="-17831" y="247128"/>
                  <a:pt x="3202" y="99914"/>
                  <a:pt x="0" y="0"/>
                </a:cubicBezTo>
                <a:close/>
              </a:path>
              <a:path w="1313209" h="440065" stroke="0" extrusionOk="0">
                <a:moveTo>
                  <a:pt x="0" y="0"/>
                </a:moveTo>
                <a:cubicBezTo>
                  <a:pt x="174097" y="11869"/>
                  <a:pt x="414766" y="-5593"/>
                  <a:pt x="669737" y="0"/>
                </a:cubicBezTo>
                <a:cubicBezTo>
                  <a:pt x="924708" y="5593"/>
                  <a:pt x="1162447" y="29181"/>
                  <a:pt x="1313209" y="0"/>
                </a:cubicBezTo>
                <a:cubicBezTo>
                  <a:pt x="1297111" y="216831"/>
                  <a:pt x="1313442" y="320272"/>
                  <a:pt x="1313209" y="440065"/>
                </a:cubicBezTo>
                <a:cubicBezTo>
                  <a:pt x="1130824" y="421684"/>
                  <a:pt x="956778" y="467537"/>
                  <a:pt x="696001" y="440065"/>
                </a:cubicBezTo>
                <a:cubicBezTo>
                  <a:pt x="435224" y="412593"/>
                  <a:pt x="240111" y="465193"/>
                  <a:pt x="0" y="440065"/>
                </a:cubicBezTo>
                <a:cubicBezTo>
                  <a:pt x="1993" y="324802"/>
                  <a:pt x="-18374" y="102021"/>
                  <a:pt x="0" y="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YAML-Mapped Requests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448897F-70F9-378A-FA0C-6689BFAF7FDD}"/>
              </a:ext>
            </a:extLst>
          </p:cNvPr>
          <p:cNvCxnSpPr>
            <a:cxnSpLocks/>
          </p:cNvCxnSpPr>
          <p:nvPr/>
        </p:nvCxnSpPr>
        <p:spPr>
          <a:xfrm flipV="1">
            <a:off x="16777694" y="5082423"/>
            <a:ext cx="1469327" cy="920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A93E13E-DE9C-7BDB-8D99-11EE36D6D8C4}"/>
              </a:ext>
            </a:extLst>
          </p:cNvPr>
          <p:cNvCxnSpPr>
            <a:cxnSpLocks/>
          </p:cNvCxnSpPr>
          <p:nvPr/>
        </p:nvCxnSpPr>
        <p:spPr>
          <a:xfrm flipV="1">
            <a:off x="16806573" y="4212361"/>
            <a:ext cx="0" cy="87006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C7AE5557-48A8-1B9A-371D-B18438C7EA30}"/>
              </a:ext>
            </a:extLst>
          </p:cNvPr>
          <p:cNvCxnSpPr>
            <a:cxnSpLocks/>
          </p:cNvCxnSpPr>
          <p:nvPr/>
        </p:nvCxnSpPr>
        <p:spPr>
          <a:xfrm flipV="1">
            <a:off x="14464113" y="4302547"/>
            <a:ext cx="0" cy="87006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F4F98A0D-8B29-E37A-AFFD-3730887C717E}"/>
              </a:ext>
            </a:extLst>
          </p:cNvPr>
          <p:cNvCxnSpPr>
            <a:cxnSpLocks/>
          </p:cNvCxnSpPr>
          <p:nvPr/>
        </p:nvCxnSpPr>
        <p:spPr>
          <a:xfrm flipV="1">
            <a:off x="14464113" y="5173877"/>
            <a:ext cx="1931156" cy="72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0F3D955C-30FF-94F2-8E27-A7BAD4B347E1}"/>
              </a:ext>
            </a:extLst>
          </p:cNvPr>
          <p:cNvSpPr/>
          <p:nvPr/>
        </p:nvSpPr>
        <p:spPr>
          <a:xfrm>
            <a:off x="19934955" y="3500633"/>
            <a:ext cx="745269" cy="1867904"/>
          </a:xfrm>
          <a:custGeom>
            <a:avLst/>
            <a:gdLst>
              <a:gd name="connsiteX0" fmla="*/ 0 w 745269"/>
              <a:gd name="connsiteY0" fmla="*/ 124214 h 1867904"/>
              <a:gd name="connsiteX1" fmla="*/ 124214 w 745269"/>
              <a:gd name="connsiteY1" fmla="*/ 0 h 1867904"/>
              <a:gd name="connsiteX2" fmla="*/ 621055 w 745269"/>
              <a:gd name="connsiteY2" fmla="*/ 0 h 1867904"/>
              <a:gd name="connsiteX3" fmla="*/ 745269 w 745269"/>
              <a:gd name="connsiteY3" fmla="*/ 124214 h 1867904"/>
              <a:gd name="connsiteX4" fmla="*/ 745269 w 745269"/>
              <a:gd name="connsiteY4" fmla="*/ 1743690 h 1867904"/>
              <a:gd name="connsiteX5" fmla="*/ 621055 w 745269"/>
              <a:gd name="connsiteY5" fmla="*/ 1867904 h 1867904"/>
              <a:gd name="connsiteX6" fmla="*/ 124214 w 745269"/>
              <a:gd name="connsiteY6" fmla="*/ 1867904 h 1867904"/>
              <a:gd name="connsiteX7" fmla="*/ 0 w 745269"/>
              <a:gd name="connsiteY7" fmla="*/ 1743690 h 1867904"/>
              <a:gd name="connsiteX8" fmla="*/ 0 w 745269"/>
              <a:gd name="connsiteY8" fmla="*/ 124214 h 186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269" h="1867904" fill="none" extrusionOk="0">
                <a:moveTo>
                  <a:pt x="0" y="124214"/>
                </a:moveTo>
                <a:cubicBezTo>
                  <a:pt x="-6676" y="56297"/>
                  <a:pt x="56029" y="12094"/>
                  <a:pt x="124214" y="0"/>
                </a:cubicBezTo>
                <a:cubicBezTo>
                  <a:pt x="284387" y="5799"/>
                  <a:pt x="479765" y="40694"/>
                  <a:pt x="621055" y="0"/>
                </a:cubicBezTo>
                <a:cubicBezTo>
                  <a:pt x="695563" y="10288"/>
                  <a:pt x="744170" y="55888"/>
                  <a:pt x="745269" y="124214"/>
                </a:cubicBezTo>
                <a:cubicBezTo>
                  <a:pt x="849083" y="729649"/>
                  <a:pt x="874192" y="1548909"/>
                  <a:pt x="745269" y="1743690"/>
                </a:cubicBezTo>
                <a:cubicBezTo>
                  <a:pt x="753986" y="1821546"/>
                  <a:pt x="688725" y="1864948"/>
                  <a:pt x="621055" y="1867904"/>
                </a:cubicBezTo>
                <a:cubicBezTo>
                  <a:pt x="435474" y="1900949"/>
                  <a:pt x="245335" y="1845750"/>
                  <a:pt x="124214" y="1867904"/>
                </a:cubicBezTo>
                <a:cubicBezTo>
                  <a:pt x="62371" y="1865836"/>
                  <a:pt x="-4925" y="1804293"/>
                  <a:pt x="0" y="1743690"/>
                </a:cubicBezTo>
                <a:cubicBezTo>
                  <a:pt x="-144594" y="1084334"/>
                  <a:pt x="109206" y="398289"/>
                  <a:pt x="0" y="124214"/>
                </a:cubicBezTo>
                <a:close/>
              </a:path>
              <a:path w="745269" h="1867904" stroke="0" extrusionOk="0">
                <a:moveTo>
                  <a:pt x="0" y="124214"/>
                </a:moveTo>
                <a:cubicBezTo>
                  <a:pt x="1795" y="44710"/>
                  <a:pt x="56864" y="-1117"/>
                  <a:pt x="124214" y="0"/>
                </a:cubicBezTo>
                <a:cubicBezTo>
                  <a:pt x="207027" y="5446"/>
                  <a:pt x="377547" y="-14748"/>
                  <a:pt x="621055" y="0"/>
                </a:cubicBezTo>
                <a:cubicBezTo>
                  <a:pt x="690537" y="-13594"/>
                  <a:pt x="744151" y="55944"/>
                  <a:pt x="745269" y="124214"/>
                </a:cubicBezTo>
                <a:cubicBezTo>
                  <a:pt x="862566" y="839376"/>
                  <a:pt x="675496" y="1035329"/>
                  <a:pt x="745269" y="1743690"/>
                </a:cubicBezTo>
                <a:cubicBezTo>
                  <a:pt x="732862" y="1812996"/>
                  <a:pt x="678828" y="1873970"/>
                  <a:pt x="621055" y="1867904"/>
                </a:cubicBezTo>
                <a:cubicBezTo>
                  <a:pt x="537815" y="1843910"/>
                  <a:pt x="226782" y="1827721"/>
                  <a:pt x="124214" y="1867904"/>
                </a:cubicBezTo>
                <a:cubicBezTo>
                  <a:pt x="55880" y="1874083"/>
                  <a:pt x="1009" y="1815795"/>
                  <a:pt x="0" y="1743690"/>
                </a:cubicBezTo>
                <a:cubicBezTo>
                  <a:pt x="121563" y="1089903"/>
                  <a:pt x="48475" y="758991"/>
                  <a:pt x="0" y="124214"/>
                </a:cubicBezTo>
                <a:close/>
              </a:path>
            </a:pathLst>
          </a:custGeom>
          <a:solidFill>
            <a:srgbClr val="F159F5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SIEM Console</a:t>
            </a:r>
            <a:endParaRPr lang="en-US" sz="9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65B0EB3E-36BC-BAD2-CEE5-A914DA23DC48}"/>
              </a:ext>
            </a:extLst>
          </p:cNvPr>
          <p:cNvSpPr/>
          <p:nvPr/>
        </p:nvSpPr>
        <p:spPr>
          <a:xfrm>
            <a:off x="88355" y="6061800"/>
            <a:ext cx="9737892" cy="729271"/>
          </a:xfrm>
          <a:custGeom>
            <a:avLst/>
            <a:gdLst>
              <a:gd name="connsiteX0" fmla="*/ 0 w 9737892"/>
              <a:gd name="connsiteY0" fmla="*/ 364636 h 729271"/>
              <a:gd name="connsiteX1" fmla="*/ 364636 w 9737892"/>
              <a:gd name="connsiteY1" fmla="*/ 0 h 729271"/>
              <a:gd name="connsiteX2" fmla="*/ 9373257 w 9737892"/>
              <a:gd name="connsiteY2" fmla="*/ 0 h 729271"/>
              <a:gd name="connsiteX3" fmla="*/ 9737893 w 9737892"/>
              <a:gd name="connsiteY3" fmla="*/ 364636 h 729271"/>
              <a:gd name="connsiteX4" fmla="*/ 9737892 w 9737892"/>
              <a:gd name="connsiteY4" fmla="*/ 364636 h 729271"/>
              <a:gd name="connsiteX5" fmla="*/ 9373256 w 9737892"/>
              <a:gd name="connsiteY5" fmla="*/ 729272 h 729271"/>
              <a:gd name="connsiteX6" fmla="*/ 364636 w 9737892"/>
              <a:gd name="connsiteY6" fmla="*/ 729271 h 729271"/>
              <a:gd name="connsiteX7" fmla="*/ 0 w 9737892"/>
              <a:gd name="connsiteY7" fmla="*/ 364635 h 729271"/>
              <a:gd name="connsiteX8" fmla="*/ 0 w 9737892"/>
              <a:gd name="connsiteY8" fmla="*/ 364636 h 72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7892" h="729271" fill="none" extrusionOk="0">
                <a:moveTo>
                  <a:pt x="0" y="364636"/>
                </a:moveTo>
                <a:cubicBezTo>
                  <a:pt x="-794" y="185089"/>
                  <a:pt x="155421" y="-18304"/>
                  <a:pt x="364636" y="0"/>
                </a:cubicBezTo>
                <a:cubicBezTo>
                  <a:pt x="2987900" y="-108893"/>
                  <a:pt x="7510164" y="-168688"/>
                  <a:pt x="9373257" y="0"/>
                </a:cubicBezTo>
                <a:cubicBezTo>
                  <a:pt x="9565881" y="-7122"/>
                  <a:pt x="9756647" y="146652"/>
                  <a:pt x="9737893" y="364636"/>
                </a:cubicBezTo>
                <a:lnTo>
                  <a:pt x="9737892" y="364636"/>
                </a:lnTo>
                <a:cubicBezTo>
                  <a:pt x="9737998" y="596533"/>
                  <a:pt x="9584827" y="730543"/>
                  <a:pt x="9373256" y="729272"/>
                </a:cubicBezTo>
                <a:cubicBezTo>
                  <a:pt x="7425058" y="749217"/>
                  <a:pt x="1701251" y="668261"/>
                  <a:pt x="364636" y="729271"/>
                </a:cubicBezTo>
                <a:cubicBezTo>
                  <a:pt x="157184" y="748766"/>
                  <a:pt x="3757" y="558496"/>
                  <a:pt x="0" y="364635"/>
                </a:cubicBezTo>
                <a:lnTo>
                  <a:pt x="0" y="364636"/>
                </a:lnTo>
                <a:close/>
              </a:path>
              <a:path w="9737892" h="729271" stroke="0" extrusionOk="0">
                <a:moveTo>
                  <a:pt x="0" y="364636"/>
                </a:moveTo>
                <a:cubicBezTo>
                  <a:pt x="22237" y="166144"/>
                  <a:pt x="138515" y="21406"/>
                  <a:pt x="364636" y="0"/>
                </a:cubicBezTo>
                <a:cubicBezTo>
                  <a:pt x="1797695" y="-26928"/>
                  <a:pt x="7578219" y="-44058"/>
                  <a:pt x="9373257" y="0"/>
                </a:cubicBezTo>
                <a:cubicBezTo>
                  <a:pt x="9573018" y="-4302"/>
                  <a:pt x="9765677" y="188671"/>
                  <a:pt x="9737893" y="364636"/>
                </a:cubicBezTo>
                <a:lnTo>
                  <a:pt x="9737892" y="364636"/>
                </a:lnTo>
                <a:cubicBezTo>
                  <a:pt x="9741975" y="591367"/>
                  <a:pt x="9559802" y="717574"/>
                  <a:pt x="9373256" y="729272"/>
                </a:cubicBezTo>
                <a:cubicBezTo>
                  <a:pt x="5588280" y="685986"/>
                  <a:pt x="3645909" y="860954"/>
                  <a:pt x="364636" y="729271"/>
                </a:cubicBezTo>
                <a:cubicBezTo>
                  <a:pt x="161589" y="767512"/>
                  <a:pt x="20636" y="591320"/>
                  <a:pt x="0" y="364635"/>
                </a:cubicBezTo>
                <a:lnTo>
                  <a:pt x="0" y="364636"/>
                </a:lnTo>
                <a:close/>
              </a:path>
            </a:pathLst>
          </a:custGeom>
          <a:solidFill>
            <a:srgbClr val="FF09FF"/>
          </a:solidFill>
          <a:ln w="762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2290115">
                  <a:prstGeom prst="roundRec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700" i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SF Pro Display" panose="00000500000000000000" pitchFamily="2" charset="0"/>
              </a:rPr>
              <a:t>CYBRANA — Cyber YAML-Based Resilience Applied with Next-Gen AI </a:t>
            </a:r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2011A3A6-3050-C007-B36D-EBEE15BCBCA3}"/>
              </a:ext>
            </a:extLst>
          </p:cNvPr>
          <p:cNvSpPr/>
          <p:nvPr/>
        </p:nvSpPr>
        <p:spPr>
          <a:xfrm>
            <a:off x="782926" y="3983065"/>
            <a:ext cx="3979954" cy="1433853"/>
          </a:xfrm>
          <a:custGeom>
            <a:avLst/>
            <a:gdLst>
              <a:gd name="connsiteX0" fmla="*/ 0 w 3979954"/>
              <a:gd name="connsiteY0" fmla="*/ 238980 h 1433853"/>
              <a:gd name="connsiteX1" fmla="*/ 238980 w 3979954"/>
              <a:gd name="connsiteY1" fmla="*/ 0 h 1433853"/>
              <a:gd name="connsiteX2" fmla="*/ 3740974 w 3979954"/>
              <a:gd name="connsiteY2" fmla="*/ 0 h 1433853"/>
              <a:gd name="connsiteX3" fmla="*/ 3979954 w 3979954"/>
              <a:gd name="connsiteY3" fmla="*/ 238980 h 1433853"/>
              <a:gd name="connsiteX4" fmla="*/ 3979954 w 3979954"/>
              <a:gd name="connsiteY4" fmla="*/ 1194873 h 1433853"/>
              <a:gd name="connsiteX5" fmla="*/ 3740974 w 3979954"/>
              <a:gd name="connsiteY5" fmla="*/ 1433853 h 1433853"/>
              <a:gd name="connsiteX6" fmla="*/ 238980 w 3979954"/>
              <a:gd name="connsiteY6" fmla="*/ 1433853 h 1433853"/>
              <a:gd name="connsiteX7" fmla="*/ 0 w 3979954"/>
              <a:gd name="connsiteY7" fmla="*/ 1194873 h 1433853"/>
              <a:gd name="connsiteX8" fmla="*/ 0 w 3979954"/>
              <a:gd name="connsiteY8" fmla="*/ 238980 h 143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9954" h="1433853" fill="none" extrusionOk="0">
                <a:moveTo>
                  <a:pt x="0" y="238980"/>
                </a:moveTo>
                <a:cubicBezTo>
                  <a:pt x="-19957" y="109041"/>
                  <a:pt x="107370" y="10912"/>
                  <a:pt x="238980" y="0"/>
                </a:cubicBezTo>
                <a:cubicBezTo>
                  <a:pt x="1822329" y="89415"/>
                  <a:pt x="3377825" y="22907"/>
                  <a:pt x="3740974" y="0"/>
                </a:cubicBezTo>
                <a:cubicBezTo>
                  <a:pt x="3874826" y="3251"/>
                  <a:pt x="3965640" y="110571"/>
                  <a:pt x="3979954" y="238980"/>
                </a:cubicBezTo>
                <a:cubicBezTo>
                  <a:pt x="3907153" y="634262"/>
                  <a:pt x="4054093" y="968343"/>
                  <a:pt x="3979954" y="1194873"/>
                </a:cubicBezTo>
                <a:cubicBezTo>
                  <a:pt x="3982836" y="1329918"/>
                  <a:pt x="3867861" y="1417673"/>
                  <a:pt x="3740974" y="1433853"/>
                </a:cubicBezTo>
                <a:cubicBezTo>
                  <a:pt x="2478158" y="1544927"/>
                  <a:pt x="1187118" y="1295551"/>
                  <a:pt x="238980" y="1433853"/>
                </a:cubicBezTo>
                <a:cubicBezTo>
                  <a:pt x="114597" y="1431527"/>
                  <a:pt x="-8340" y="1313315"/>
                  <a:pt x="0" y="1194873"/>
                </a:cubicBezTo>
                <a:cubicBezTo>
                  <a:pt x="-75483" y="810844"/>
                  <a:pt x="-31380" y="584433"/>
                  <a:pt x="0" y="238980"/>
                </a:cubicBezTo>
                <a:close/>
              </a:path>
              <a:path w="3979954" h="1433853" stroke="0" extrusionOk="0">
                <a:moveTo>
                  <a:pt x="0" y="238980"/>
                </a:moveTo>
                <a:cubicBezTo>
                  <a:pt x="4197" y="81498"/>
                  <a:pt x="126269" y="-17207"/>
                  <a:pt x="238980" y="0"/>
                </a:cubicBezTo>
                <a:cubicBezTo>
                  <a:pt x="1578258" y="72184"/>
                  <a:pt x="2173144" y="-159999"/>
                  <a:pt x="3740974" y="0"/>
                </a:cubicBezTo>
                <a:cubicBezTo>
                  <a:pt x="3874229" y="-19598"/>
                  <a:pt x="3960948" y="112615"/>
                  <a:pt x="3979954" y="238980"/>
                </a:cubicBezTo>
                <a:cubicBezTo>
                  <a:pt x="3996032" y="567254"/>
                  <a:pt x="4043065" y="1068958"/>
                  <a:pt x="3979954" y="1194873"/>
                </a:cubicBezTo>
                <a:cubicBezTo>
                  <a:pt x="3965703" y="1327668"/>
                  <a:pt x="3851796" y="1445709"/>
                  <a:pt x="3740974" y="1433853"/>
                </a:cubicBezTo>
                <a:cubicBezTo>
                  <a:pt x="3149363" y="1449304"/>
                  <a:pt x="805942" y="1538710"/>
                  <a:pt x="238980" y="1433853"/>
                </a:cubicBezTo>
                <a:cubicBezTo>
                  <a:pt x="107375" y="1442662"/>
                  <a:pt x="4177" y="1341358"/>
                  <a:pt x="0" y="1194873"/>
                </a:cubicBezTo>
                <a:cubicBezTo>
                  <a:pt x="47376" y="815084"/>
                  <a:pt x="3099" y="662232"/>
                  <a:pt x="0" y="238980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Incident Analysis Panel</a:t>
            </a:r>
            <a:endParaRPr lang="en-US" sz="900" dirty="0">
              <a:solidFill>
                <a:schemeClr val="tx1"/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2B0322AC-250D-3F7C-1B39-0984BC5BC42A}"/>
              </a:ext>
            </a:extLst>
          </p:cNvPr>
          <p:cNvSpPr/>
          <p:nvPr/>
        </p:nvSpPr>
        <p:spPr>
          <a:xfrm>
            <a:off x="850306" y="4453987"/>
            <a:ext cx="786064" cy="786064"/>
          </a:xfrm>
          <a:custGeom>
            <a:avLst/>
            <a:gdLst>
              <a:gd name="connsiteX0" fmla="*/ 0 w 786064"/>
              <a:gd name="connsiteY0" fmla="*/ 393032 h 786064"/>
              <a:gd name="connsiteX1" fmla="*/ 393032 w 786064"/>
              <a:gd name="connsiteY1" fmla="*/ 0 h 786064"/>
              <a:gd name="connsiteX2" fmla="*/ 786064 w 786064"/>
              <a:gd name="connsiteY2" fmla="*/ 393032 h 786064"/>
              <a:gd name="connsiteX3" fmla="*/ 393032 w 786064"/>
              <a:gd name="connsiteY3" fmla="*/ 786064 h 786064"/>
              <a:gd name="connsiteX4" fmla="*/ 0 w 786064"/>
              <a:gd name="connsiteY4" fmla="*/ 393032 h 78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064" h="786064" fill="none" extrusionOk="0">
                <a:moveTo>
                  <a:pt x="0" y="393032"/>
                </a:moveTo>
                <a:cubicBezTo>
                  <a:pt x="640" y="189315"/>
                  <a:pt x="175785" y="10614"/>
                  <a:pt x="393032" y="0"/>
                </a:cubicBezTo>
                <a:cubicBezTo>
                  <a:pt x="615612" y="40324"/>
                  <a:pt x="776761" y="147166"/>
                  <a:pt x="786064" y="393032"/>
                </a:cubicBezTo>
                <a:cubicBezTo>
                  <a:pt x="802328" y="617224"/>
                  <a:pt x="597896" y="783921"/>
                  <a:pt x="393032" y="786064"/>
                </a:cubicBezTo>
                <a:cubicBezTo>
                  <a:pt x="189914" y="836151"/>
                  <a:pt x="6753" y="619872"/>
                  <a:pt x="0" y="393032"/>
                </a:cubicBezTo>
                <a:close/>
              </a:path>
              <a:path w="786064" h="786064" stroke="0" extrusionOk="0">
                <a:moveTo>
                  <a:pt x="0" y="393032"/>
                </a:moveTo>
                <a:cubicBezTo>
                  <a:pt x="3400" y="186091"/>
                  <a:pt x="172095" y="-9822"/>
                  <a:pt x="393032" y="0"/>
                </a:cubicBezTo>
                <a:cubicBezTo>
                  <a:pt x="628127" y="-43299"/>
                  <a:pt x="835026" y="159149"/>
                  <a:pt x="786064" y="393032"/>
                </a:cubicBezTo>
                <a:cubicBezTo>
                  <a:pt x="794868" y="632722"/>
                  <a:pt x="577396" y="824155"/>
                  <a:pt x="393032" y="786064"/>
                </a:cubicBezTo>
                <a:cubicBezTo>
                  <a:pt x="131994" y="786172"/>
                  <a:pt x="17078" y="615941"/>
                  <a:pt x="0" y="393032"/>
                </a:cubicBezTo>
                <a:close/>
              </a:path>
            </a:pathLst>
          </a:custGeom>
          <a:solidFill>
            <a:srgbClr val="008A3E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Pi</a:t>
            </a:r>
            <a:b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</a:br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Chart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70A46644-FDFB-C6E1-75BF-E3131D8AA984}"/>
              </a:ext>
            </a:extLst>
          </p:cNvPr>
          <p:cNvSpPr txBox="1"/>
          <p:nvPr/>
        </p:nvSpPr>
        <p:spPr>
          <a:xfrm>
            <a:off x="1682489" y="4593642"/>
            <a:ext cx="149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Interactive Tables to Investigate Logs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71C9A549-84A1-EEA9-2EC0-7F4220F081B6}"/>
              </a:ext>
            </a:extLst>
          </p:cNvPr>
          <p:cNvSpPr/>
          <p:nvPr/>
        </p:nvSpPr>
        <p:spPr>
          <a:xfrm>
            <a:off x="3185062" y="4520804"/>
            <a:ext cx="1464953" cy="748952"/>
          </a:xfrm>
          <a:custGeom>
            <a:avLst/>
            <a:gdLst>
              <a:gd name="connsiteX0" fmla="*/ 0 w 1464953"/>
              <a:gd name="connsiteY0" fmla="*/ 0 h 748952"/>
              <a:gd name="connsiteX1" fmla="*/ 502967 w 1464953"/>
              <a:gd name="connsiteY1" fmla="*/ 0 h 748952"/>
              <a:gd name="connsiteX2" fmla="*/ 947336 w 1464953"/>
              <a:gd name="connsiteY2" fmla="*/ 0 h 748952"/>
              <a:gd name="connsiteX3" fmla="*/ 1464953 w 1464953"/>
              <a:gd name="connsiteY3" fmla="*/ 0 h 748952"/>
              <a:gd name="connsiteX4" fmla="*/ 1464953 w 1464953"/>
              <a:gd name="connsiteY4" fmla="*/ 359497 h 748952"/>
              <a:gd name="connsiteX5" fmla="*/ 1464953 w 1464953"/>
              <a:gd name="connsiteY5" fmla="*/ 748952 h 748952"/>
              <a:gd name="connsiteX6" fmla="*/ 1005934 w 1464953"/>
              <a:gd name="connsiteY6" fmla="*/ 748952 h 748952"/>
              <a:gd name="connsiteX7" fmla="*/ 502967 w 1464953"/>
              <a:gd name="connsiteY7" fmla="*/ 748952 h 748952"/>
              <a:gd name="connsiteX8" fmla="*/ 0 w 1464953"/>
              <a:gd name="connsiteY8" fmla="*/ 748952 h 748952"/>
              <a:gd name="connsiteX9" fmla="*/ 0 w 1464953"/>
              <a:gd name="connsiteY9" fmla="*/ 374476 h 748952"/>
              <a:gd name="connsiteX10" fmla="*/ 0 w 1464953"/>
              <a:gd name="connsiteY10" fmla="*/ 0 h 74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4953" h="748952" fill="none" extrusionOk="0">
                <a:moveTo>
                  <a:pt x="0" y="0"/>
                </a:moveTo>
                <a:cubicBezTo>
                  <a:pt x="207625" y="-4153"/>
                  <a:pt x="268387" y="-20128"/>
                  <a:pt x="502967" y="0"/>
                </a:cubicBezTo>
                <a:cubicBezTo>
                  <a:pt x="737547" y="20128"/>
                  <a:pt x="774689" y="-12832"/>
                  <a:pt x="947336" y="0"/>
                </a:cubicBezTo>
                <a:cubicBezTo>
                  <a:pt x="1119983" y="12832"/>
                  <a:pt x="1306774" y="-8134"/>
                  <a:pt x="1464953" y="0"/>
                </a:cubicBezTo>
                <a:cubicBezTo>
                  <a:pt x="1462237" y="114939"/>
                  <a:pt x="1457149" y="202536"/>
                  <a:pt x="1464953" y="359497"/>
                </a:cubicBezTo>
                <a:cubicBezTo>
                  <a:pt x="1472757" y="516458"/>
                  <a:pt x="1458789" y="618253"/>
                  <a:pt x="1464953" y="748952"/>
                </a:cubicBezTo>
                <a:cubicBezTo>
                  <a:pt x="1249207" y="752198"/>
                  <a:pt x="1178779" y="747547"/>
                  <a:pt x="1005934" y="748952"/>
                </a:cubicBezTo>
                <a:cubicBezTo>
                  <a:pt x="833089" y="750357"/>
                  <a:pt x="638072" y="741756"/>
                  <a:pt x="502967" y="748952"/>
                </a:cubicBezTo>
                <a:cubicBezTo>
                  <a:pt x="367862" y="756148"/>
                  <a:pt x="113482" y="769342"/>
                  <a:pt x="0" y="748952"/>
                </a:cubicBezTo>
                <a:cubicBezTo>
                  <a:pt x="15756" y="669487"/>
                  <a:pt x="1238" y="522658"/>
                  <a:pt x="0" y="374476"/>
                </a:cubicBezTo>
                <a:cubicBezTo>
                  <a:pt x="-1238" y="226294"/>
                  <a:pt x="12020" y="115397"/>
                  <a:pt x="0" y="0"/>
                </a:cubicBezTo>
                <a:close/>
              </a:path>
              <a:path w="1464953" h="748952" stroke="0" extrusionOk="0">
                <a:moveTo>
                  <a:pt x="0" y="0"/>
                </a:moveTo>
                <a:cubicBezTo>
                  <a:pt x="221305" y="6842"/>
                  <a:pt x="316872" y="3748"/>
                  <a:pt x="502967" y="0"/>
                </a:cubicBezTo>
                <a:cubicBezTo>
                  <a:pt x="689062" y="-3748"/>
                  <a:pt x="850825" y="20748"/>
                  <a:pt x="947336" y="0"/>
                </a:cubicBezTo>
                <a:cubicBezTo>
                  <a:pt x="1043847" y="-20748"/>
                  <a:pt x="1273413" y="17068"/>
                  <a:pt x="1464953" y="0"/>
                </a:cubicBezTo>
                <a:cubicBezTo>
                  <a:pt x="1446986" y="140161"/>
                  <a:pt x="1467346" y="198447"/>
                  <a:pt x="1464953" y="359497"/>
                </a:cubicBezTo>
                <a:cubicBezTo>
                  <a:pt x="1462560" y="520547"/>
                  <a:pt x="1471617" y="595833"/>
                  <a:pt x="1464953" y="748952"/>
                </a:cubicBezTo>
                <a:cubicBezTo>
                  <a:pt x="1256749" y="764731"/>
                  <a:pt x="1138244" y="725462"/>
                  <a:pt x="947336" y="748952"/>
                </a:cubicBezTo>
                <a:cubicBezTo>
                  <a:pt x="756428" y="772442"/>
                  <a:pt x="634424" y="727160"/>
                  <a:pt x="473668" y="748952"/>
                </a:cubicBezTo>
                <a:cubicBezTo>
                  <a:pt x="312912" y="770744"/>
                  <a:pt x="153140" y="766370"/>
                  <a:pt x="0" y="748952"/>
                </a:cubicBezTo>
                <a:cubicBezTo>
                  <a:pt x="6548" y="648821"/>
                  <a:pt x="-2938" y="513041"/>
                  <a:pt x="0" y="389455"/>
                </a:cubicBezTo>
                <a:cubicBezTo>
                  <a:pt x="2938" y="265869"/>
                  <a:pt x="-8958" y="171434"/>
                  <a:pt x="0" y="0"/>
                </a:cubicBezTo>
                <a:close/>
              </a:path>
            </a:pathLst>
          </a:custGeom>
          <a:solidFill>
            <a:srgbClr val="008A3E"/>
          </a:solidFill>
          <a:ln>
            <a:extLst>
              <a:ext uri="{C807C97D-BFC1-408E-A445-0C87EB9F89A2}">
                <ask:lineSketchStyleProps xmlns:ask="http://schemas.microsoft.com/office/drawing/2018/sketchyshapes" sd="39311548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F Pro Display" panose="00000500000000000000" pitchFamily="2" charset="0"/>
                <a:ea typeface="SF Pro Display" panose="00000500000000000000" pitchFamily="2" charset="0"/>
              </a:rPr>
              <a:t>Mitre</a:t>
            </a:r>
            <a:r>
              <a:rPr lang="en-US" sz="1200" dirty="0">
                <a:latin typeface="SF Pro Display" panose="00000500000000000000" pitchFamily="2" charset="0"/>
                <a:ea typeface="SF Pro Display" panose="00000500000000000000" pitchFamily="2" charset="0"/>
              </a:rPr>
              <a:t> ICS ATT&amp;CK Chart Mapping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9E187FC7-9C1B-7F50-E710-A74B50D9ED23}"/>
              </a:ext>
            </a:extLst>
          </p:cNvPr>
          <p:cNvSpPr/>
          <p:nvPr/>
        </p:nvSpPr>
        <p:spPr>
          <a:xfrm>
            <a:off x="4957301" y="4001041"/>
            <a:ext cx="1998900" cy="1433853"/>
          </a:xfrm>
          <a:custGeom>
            <a:avLst/>
            <a:gdLst>
              <a:gd name="connsiteX0" fmla="*/ 0 w 1998900"/>
              <a:gd name="connsiteY0" fmla="*/ 238980 h 1433853"/>
              <a:gd name="connsiteX1" fmla="*/ 238980 w 1998900"/>
              <a:gd name="connsiteY1" fmla="*/ 0 h 1433853"/>
              <a:gd name="connsiteX2" fmla="*/ 1759920 w 1998900"/>
              <a:gd name="connsiteY2" fmla="*/ 0 h 1433853"/>
              <a:gd name="connsiteX3" fmla="*/ 1998900 w 1998900"/>
              <a:gd name="connsiteY3" fmla="*/ 238980 h 1433853"/>
              <a:gd name="connsiteX4" fmla="*/ 1998900 w 1998900"/>
              <a:gd name="connsiteY4" fmla="*/ 1194873 h 1433853"/>
              <a:gd name="connsiteX5" fmla="*/ 1759920 w 1998900"/>
              <a:gd name="connsiteY5" fmla="*/ 1433853 h 1433853"/>
              <a:gd name="connsiteX6" fmla="*/ 238980 w 1998900"/>
              <a:gd name="connsiteY6" fmla="*/ 1433853 h 1433853"/>
              <a:gd name="connsiteX7" fmla="*/ 0 w 1998900"/>
              <a:gd name="connsiteY7" fmla="*/ 1194873 h 1433853"/>
              <a:gd name="connsiteX8" fmla="*/ 0 w 1998900"/>
              <a:gd name="connsiteY8" fmla="*/ 238980 h 143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8900" h="1433853" fill="none" extrusionOk="0">
                <a:moveTo>
                  <a:pt x="0" y="238980"/>
                </a:moveTo>
                <a:cubicBezTo>
                  <a:pt x="-19957" y="109041"/>
                  <a:pt x="107370" y="10912"/>
                  <a:pt x="238980" y="0"/>
                </a:cubicBezTo>
                <a:cubicBezTo>
                  <a:pt x="630061" y="24249"/>
                  <a:pt x="1115084" y="-83094"/>
                  <a:pt x="1759920" y="0"/>
                </a:cubicBezTo>
                <a:cubicBezTo>
                  <a:pt x="1893772" y="3251"/>
                  <a:pt x="1984586" y="110571"/>
                  <a:pt x="1998900" y="238980"/>
                </a:cubicBezTo>
                <a:cubicBezTo>
                  <a:pt x="1926099" y="634262"/>
                  <a:pt x="2073039" y="968343"/>
                  <a:pt x="1998900" y="1194873"/>
                </a:cubicBezTo>
                <a:cubicBezTo>
                  <a:pt x="2001782" y="1329918"/>
                  <a:pt x="1886807" y="1417673"/>
                  <a:pt x="1759920" y="1433853"/>
                </a:cubicBezTo>
                <a:cubicBezTo>
                  <a:pt x="1314160" y="1493755"/>
                  <a:pt x="470419" y="1553532"/>
                  <a:pt x="238980" y="1433853"/>
                </a:cubicBezTo>
                <a:cubicBezTo>
                  <a:pt x="114597" y="1431527"/>
                  <a:pt x="-8340" y="1313315"/>
                  <a:pt x="0" y="1194873"/>
                </a:cubicBezTo>
                <a:cubicBezTo>
                  <a:pt x="-75483" y="810844"/>
                  <a:pt x="-31380" y="584433"/>
                  <a:pt x="0" y="238980"/>
                </a:cubicBezTo>
                <a:close/>
              </a:path>
              <a:path w="1998900" h="1433853" stroke="0" extrusionOk="0">
                <a:moveTo>
                  <a:pt x="0" y="238980"/>
                </a:moveTo>
                <a:cubicBezTo>
                  <a:pt x="4197" y="81498"/>
                  <a:pt x="126269" y="-17207"/>
                  <a:pt x="238980" y="0"/>
                </a:cubicBezTo>
                <a:cubicBezTo>
                  <a:pt x="681463" y="-40897"/>
                  <a:pt x="1190269" y="-65708"/>
                  <a:pt x="1759920" y="0"/>
                </a:cubicBezTo>
                <a:cubicBezTo>
                  <a:pt x="1893175" y="-19598"/>
                  <a:pt x="1979894" y="112615"/>
                  <a:pt x="1998900" y="238980"/>
                </a:cubicBezTo>
                <a:cubicBezTo>
                  <a:pt x="2014978" y="567254"/>
                  <a:pt x="2062011" y="1068958"/>
                  <a:pt x="1998900" y="1194873"/>
                </a:cubicBezTo>
                <a:cubicBezTo>
                  <a:pt x="1984649" y="1327668"/>
                  <a:pt x="1870742" y="1445709"/>
                  <a:pt x="1759920" y="1433853"/>
                </a:cubicBezTo>
                <a:cubicBezTo>
                  <a:pt x="1096555" y="1456980"/>
                  <a:pt x="996533" y="1487248"/>
                  <a:pt x="238980" y="1433853"/>
                </a:cubicBezTo>
                <a:cubicBezTo>
                  <a:pt x="107375" y="1442662"/>
                  <a:pt x="4177" y="1341358"/>
                  <a:pt x="0" y="1194873"/>
                </a:cubicBezTo>
                <a:cubicBezTo>
                  <a:pt x="47376" y="815084"/>
                  <a:pt x="3099" y="662232"/>
                  <a:pt x="0" y="238980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9001474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Portal to SCADA DCS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(Distributed Control System)</a:t>
            </a:r>
          </a:p>
        </p:txBody>
      </p:sp>
    </p:spTree>
    <p:extLst>
      <p:ext uri="{BB962C8B-B14F-4D97-AF65-F5344CB8AC3E}">
        <p14:creationId xmlns:p14="http://schemas.microsoft.com/office/powerpoint/2010/main" val="413111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</TotalTime>
  <Words>360</Words>
  <Application>Microsoft Office PowerPoint</Application>
  <PresentationFormat>Custom</PresentationFormat>
  <Paragraphs>112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SF Pro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Rengarajan</dc:creator>
  <cp:lastModifiedBy>Aaditya Rengarajan</cp:lastModifiedBy>
  <cp:revision>68</cp:revision>
  <dcterms:created xsi:type="dcterms:W3CDTF">2024-01-13T07:09:50Z</dcterms:created>
  <dcterms:modified xsi:type="dcterms:W3CDTF">2024-01-13T09:50:36Z</dcterms:modified>
</cp:coreProperties>
</file>