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9144000" cy="6858000" type="screen4x3"/>
  <p:notesSz cx="6805613" cy="99393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irt  Ursula (HK)" initials="u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2" autoAdjust="0"/>
    <p:restoredTop sz="94660"/>
  </p:normalViewPr>
  <p:slideViewPr>
    <p:cSldViewPr snapToGrid="0">
      <p:cViewPr varScale="1">
        <p:scale>
          <a:sx n="97" d="100"/>
          <a:sy n="97" d="100"/>
        </p:scale>
        <p:origin x="-2104" y="-112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pos="204"/>
        <p:guide pos="55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7476B9-FB08-5241-B794-1660955D5639}" type="doc">
      <dgm:prSet loTypeId="urn:microsoft.com/office/officeart/2008/layout/HorizontalMultiLevelHierarchy" loCatId="" qsTypeId="urn:microsoft.com/office/officeart/2005/8/quickstyle/3D1" qsCatId="3D" csTypeId="urn:microsoft.com/office/officeart/2005/8/colors/accent0_2" csCatId="mainScheme" phldr="1"/>
      <dgm:spPr/>
      <dgm:t>
        <a:bodyPr/>
        <a:lstStyle/>
        <a:p>
          <a:endParaRPr lang="de-DE"/>
        </a:p>
      </dgm:t>
    </dgm:pt>
    <dgm:pt modelId="{968DE229-B8E2-724D-BDC4-5EFBED6796F3}">
      <dgm:prSet phldrT="[Text]"/>
      <dgm:spPr/>
      <dgm:t>
        <a:bodyPr/>
        <a:lstStyle/>
        <a:p>
          <a:r>
            <a:rPr lang="de-DE" dirty="0" err="1" smtClean="0"/>
            <a:t>Civilian</a:t>
          </a:r>
          <a:endParaRPr lang="de-DE" dirty="0"/>
        </a:p>
      </dgm:t>
    </dgm:pt>
    <dgm:pt modelId="{B24A503E-9096-644C-8252-EFD43A7C0673}" type="parTrans" cxnId="{1FBEBDA4-A580-674E-802A-A2EAE118F2BE}">
      <dgm:prSet/>
      <dgm:spPr/>
      <dgm:t>
        <a:bodyPr/>
        <a:lstStyle/>
        <a:p>
          <a:endParaRPr lang="de-DE"/>
        </a:p>
      </dgm:t>
    </dgm:pt>
    <dgm:pt modelId="{188AAD12-075A-D842-9239-8A1117D20826}" type="sibTrans" cxnId="{1FBEBDA4-A580-674E-802A-A2EAE118F2BE}">
      <dgm:prSet/>
      <dgm:spPr/>
      <dgm:t>
        <a:bodyPr/>
        <a:lstStyle/>
        <a:p>
          <a:endParaRPr lang="de-DE"/>
        </a:p>
      </dgm:t>
    </dgm:pt>
    <dgm:pt modelId="{A98FA67B-8154-404A-B7CC-2CCDE0DE9D34}">
      <dgm:prSet phldrT="[Text]"/>
      <dgm:spPr/>
      <dgm:t>
        <a:bodyPr/>
        <a:lstStyle/>
        <a:p>
          <a:r>
            <a:rPr lang="de-DE" dirty="0" err="1" smtClean="0"/>
            <a:t>Hardship</a:t>
          </a:r>
          <a:endParaRPr lang="de-DE" dirty="0"/>
        </a:p>
      </dgm:t>
    </dgm:pt>
    <dgm:pt modelId="{0CCB8812-6F89-8844-A859-8AFE52232241}" type="parTrans" cxnId="{EFC077D6-2B47-C548-9217-F4B8E039BE64}">
      <dgm:prSet/>
      <dgm:spPr/>
      <dgm:t>
        <a:bodyPr/>
        <a:lstStyle/>
        <a:p>
          <a:endParaRPr lang="de-DE"/>
        </a:p>
      </dgm:t>
    </dgm:pt>
    <dgm:pt modelId="{CA30EB28-3A8D-8F4D-8E9B-17CC964F0721}" type="sibTrans" cxnId="{EFC077D6-2B47-C548-9217-F4B8E039BE64}">
      <dgm:prSet/>
      <dgm:spPr/>
      <dgm:t>
        <a:bodyPr/>
        <a:lstStyle/>
        <a:p>
          <a:endParaRPr lang="de-DE"/>
        </a:p>
      </dgm:t>
    </dgm:pt>
    <dgm:pt modelId="{07E96AAD-2F6B-E140-9300-74CED3A6C468}">
      <dgm:prSet phldrT="[Text]"/>
      <dgm:spPr/>
      <dgm:t>
        <a:bodyPr/>
        <a:lstStyle/>
        <a:p>
          <a:r>
            <a:rPr lang="de-DE" dirty="0" err="1" smtClean="0"/>
            <a:t>Legitimacy</a:t>
          </a:r>
          <a:endParaRPr lang="de-DE" dirty="0"/>
        </a:p>
      </dgm:t>
    </dgm:pt>
    <dgm:pt modelId="{254DE487-DB24-104A-8651-FE65134CA4D0}" type="parTrans" cxnId="{CCD95E37-529C-2946-A257-F62645FB6615}">
      <dgm:prSet/>
      <dgm:spPr/>
      <dgm:t>
        <a:bodyPr/>
        <a:lstStyle/>
        <a:p>
          <a:endParaRPr lang="de-DE"/>
        </a:p>
      </dgm:t>
    </dgm:pt>
    <dgm:pt modelId="{9FA17290-9BB0-AE42-9F27-D684D9251B17}" type="sibTrans" cxnId="{CCD95E37-529C-2946-A257-F62645FB6615}">
      <dgm:prSet/>
      <dgm:spPr/>
      <dgm:t>
        <a:bodyPr/>
        <a:lstStyle/>
        <a:p>
          <a:endParaRPr lang="de-DE"/>
        </a:p>
      </dgm:t>
    </dgm:pt>
    <dgm:pt modelId="{72383443-5387-9241-9110-9081847E5AEF}">
      <dgm:prSet phldrT="[Text]"/>
      <dgm:spPr/>
      <dgm:t>
        <a:bodyPr/>
        <a:lstStyle/>
        <a:p>
          <a:r>
            <a:rPr lang="de-DE" dirty="0" err="1" smtClean="0"/>
            <a:t>Risk</a:t>
          </a:r>
          <a:r>
            <a:rPr lang="de-DE" dirty="0" smtClean="0"/>
            <a:t> Aversion</a:t>
          </a:r>
          <a:endParaRPr lang="de-DE" dirty="0"/>
        </a:p>
      </dgm:t>
    </dgm:pt>
    <dgm:pt modelId="{5B1972AD-C9BB-5C40-909E-B648EB0AB28C}" type="parTrans" cxnId="{819F8313-9C49-DC4D-93DA-14BF1D8F4F47}">
      <dgm:prSet/>
      <dgm:spPr/>
      <dgm:t>
        <a:bodyPr/>
        <a:lstStyle/>
        <a:p>
          <a:endParaRPr lang="de-DE"/>
        </a:p>
      </dgm:t>
    </dgm:pt>
    <dgm:pt modelId="{B5DF0257-7C7D-8A4C-AA54-7CA4C3278143}" type="sibTrans" cxnId="{819F8313-9C49-DC4D-93DA-14BF1D8F4F47}">
      <dgm:prSet/>
      <dgm:spPr/>
      <dgm:t>
        <a:bodyPr/>
        <a:lstStyle/>
        <a:p>
          <a:endParaRPr lang="de-DE"/>
        </a:p>
      </dgm:t>
    </dgm:pt>
    <dgm:pt modelId="{FEE4FCE0-ABA5-4E4F-9667-AFE0D22D1998}">
      <dgm:prSet/>
      <dgm:spPr/>
      <dgm:t>
        <a:bodyPr/>
        <a:lstStyle/>
        <a:p>
          <a:r>
            <a:rPr lang="de-DE" dirty="0" err="1" smtClean="0"/>
            <a:t>Violence</a:t>
          </a:r>
          <a:r>
            <a:rPr lang="de-DE" dirty="0" smtClean="0"/>
            <a:t> </a:t>
          </a:r>
          <a:r>
            <a:rPr lang="de-DE" dirty="0" err="1" smtClean="0"/>
            <a:t>Threshold</a:t>
          </a:r>
          <a:endParaRPr lang="de-DE" dirty="0"/>
        </a:p>
      </dgm:t>
    </dgm:pt>
    <dgm:pt modelId="{8FF8F551-8235-9B47-8B0D-C5EA80560132}" type="parTrans" cxnId="{3075C81A-B400-9743-A7B0-CD704FF81E0E}">
      <dgm:prSet/>
      <dgm:spPr/>
      <dgm:t>
        <a:bodyPr/>
        <a:lstStyle/>
        <a:p>
          <a:endParaRPr lang="de-DE"/>
        </a:p>
      </dgm:t>
    </dgm:pt>
    <dgm:pt modelId="{60709ED1-9BAC-2D49-9FF4-6EEAAA00EE22}" type="sibTrans" cxnId="{3075C81A-B400-9743-A7B0-CD704FF81E0E}">
      <dgm:prSet/>
      <dgm:spPr/>
      <dgm:t>
        <a:bodyPr/>
        <a:lstStyle/>
        <a:p>
          <a:endParaRPr lang="de-DE"/>
        </a:p>
      </dgm:t>
    </dgm:pt>
    <dgm:pt modelId="{AA8DD60F-EF69-044B-8CA8-CE9B38F365CC}">
      <dgm:prSet/>
      <dgm:spPr/>
      <dgm:t>
        <a:bodyPr/>
        <a:lstStyle/>
        <a:p>
          <a:r>
            <a:rPr lang="de-DE" dirty="0" err="1" smtClean="0"/>
            <a:t>Active</a:t>
          </a:r>
          <a:r>
            <a:rPr lang="de-DE" dirty="0" smtClean="0"/>
            <a:t>/</a:t>
          </a:r>
          <a:r>
            <a:rPr lang="de-DE" dirty="0" err="1" smtClean="0"/>
            <a:t>Quiet</a:t>
          </a:r>
          <a:endParaRPr lang="de-DE" dirty="0"/>
        </a:p>
      </dgm:t>
    </dgm:pt>
    <dgm:pt modelId="{2D0D9999-6FEE-454A-A7F3-D016E25968C5}" type="parTrans" cxnId="{469B42E0-6F61-E544-BB71-D571D49906F9}">
      <dgm:prSet/>
      <dgm:spPr/>
      <dgm:t>
        <a:bodyPr/>
        <a:lstStyle/>
        <a:p>
          <a:endParaRPr lang="de-DE"/>
        </a:p>
      </dgm:t>
    </dgm:pt>
    <dgm:pt modelId="{7D6ACB2C-6B3F-254C-BA42-6EB3812003FA}" type="sibTrans" cxnId="{469B42E0-6F61-E544-BB71-D571D49906F9}">
      <dgm:prSet/>
      <dgm:spPr/>
      <dgm:t>
        <a:bodyPr/>
        <a:lstStyle/>
        <a:p>
          <a:endParaRPr lang="de-DE"/>
        </a:p>
      </dgm:t>
    </dgm:pt>
    <dgm:pt modelId="{5F2F09ED-375F-9842-ABB5-CFB9068EF84C}" type="pres">
      <dgm:prSet presAssocID="{527476B9-FB08-5241-B794-1660955D563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7E757B6-2191-A945-A893-1E68F4C2CCDC}" type="pres">
      <dgm:prSet presAssocID="{968DE229-B8E2-724D-BDC4-5EFBED6796F3}" presName="root1" presStyleCnt="0"/>
      <dgm:spPr/>
    </dgm:pt>
    <dgm:pt modelId="{0894E6F6-C392-0044-A6B1-FCD71311AC89}" type="pres">
      <dgm:prSet presAssocID="{968DE229-B8E2-724D-BDC4-5EFBED6796F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243EE0F-679C-AF49-88CB-04AC8F5DE21F}" type="pres">
      <dgm:prSet presAssocID="{968DE229-B8E2-724D-BDC4-5EFBED6796F3}" presName="level2hierChild" presStyleCnt="0"/>
      <dgm:spPr/>
    </dgm:pt>
    <dgm:pt modelId="{64D44F2B-17A2-614A-B321-D162AAEF6ED8}" type="pres">
      <dgm:prSet presAssocID="{0CCB8812-6F89-8844-A859-8AFE52232241}" presName="conn2-1" presStyleLbl="parChTrans1D2" presStyleIdx="0" presStyleCnt="5"/>
      <dgm:spPr/>
      <dgm:t>
        <a:bodyPr/>
        <a:lstStyle/>
        <a:p>
          <a:endParaRPr lang="de-DE"/>
        </a:p>
      </dgm:t>
    </dgm:pt>
    <dgm:pt modelId="{6C11F1D2-7C6C-304B-9D59-A43D18EAABCB}" type="pres">
      <dgm:prSet presAssocID="{0CCB8812-6F89-8844-A859-8AFE52232241}" presName="connTx" presStyleLbl="parChTrans1D2" presStyleIdx="0" presStyleCnt="5"/>
      <dgm:spPr/>
      <dgm:t>
        <a:bodyPr/>
        <a:lstStyle/>
        <a:p>
          <a:endParaRPr lang="de-DE"/>
        </a:p>
      </dgm:t>
    </dgm:pt>
    <dgm:pt modelId="{C003B762-C11A-9F48-98EA-F6DF3006FDA0}" type="pres">
      <dgm:prSet presAssocID="{A98FA67B-8154-404A-B7CC-2CCDE0DE9D34}" presName="root2" presStyleCnt="0"/>
      <dgm:spPr/>
    </dgm:pt>
    <dgm:pt modelId="{7745D257-6427-F44F-B604-E3D7FF49AF05}" type="pres">
      <dgm:prSet presAssocID="{A98FA67B-8154-404A-B7CC-2CCDE0DE9D34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C9FB8B3-D7B0-994E-8717-C003111BB935}" type="pres">
      <dgm:prSet presAssocID="{A98FA67B-8154-404A-B7CC-2CCDE0DE9D34}" presName="level3hierChild" presStyleCnt="0"/>
      <dgm:spPr/>
    </dgm:pt>
    <dgm:pt modelId="{C2EA1BA6-76E9-FB40-A89D-4923841736E9}" type="pres">
      <dgm:prSet presAssocID="{254DE487-DB24-104A-8651-FE65134CA4D0}" presName="conn2-1" presStyleLbl="parChTrans1D2" presStyleIdx="1" presStyleCnt="5"/>
      <dgm:spPr/>
      <dgm:t>
        <a:bodyPr/>
        <a:lstStyle/>
        <a:p>
          <a:endParaRPr lang="de-DE"/>
        </a:p>
      </dgm:t>
    </dgm:pt>
    <dgm:pt modelId="{857F7FA3-AC1E-D94C-9271-C94961B92DB6}" type="pres">
      <dgm:prSet presAssocID="{254DE487-DB24-104A-8651-FE65134CA4D0}" presName="connTx" presStyleLbl="parChTrans1D2" presStyleIdx="1" presStyleCnt="5"/>
      <dgm:spPr/>
      <dgm:t>
        <a:bodyPr/>
        <a:lstStyle/>
        <a:p>
          <a:endParaRPr lang="de-DE"/>
        </a:p>
      </dgm:t>
    </dgm:pt>
    <dgm:pt modelId="{09A6EE8B-31E2-EA4B-9C6B-F3FDAE4A11AF}" type="pres">
      <dgm:prSet presAssocID="{07E96AAD-2F6B-E140-9300-74CED3A6C468}" presName="root2" presStyleCnt="0"/>
      <dgm:spPr/>
    </dgm:pt>
    <dgm:pt modelId="{D675B78E-6E43-634B-8A42-ED4F8054297D}" type="pres">
      <dgm:prSet presAssocID="{07E96AAD-2F6B-E140-9300-74CED3A6C468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D8EE3C5-AED4-BA4B-AECE-13E7A9294AA2}" type="pres">
      <dgm:prSet presAssocID="{07E96AAD-2F6B-E140-9300-74CED3A6C468}" presName="level3hierChild" presStyleCnt="0"/>
      <dgm:spPr/>
    </dgm:pt>
    <dgm:pt modelId="{3C6BF30B-0D70-DA48-8969-B76A21AA043B}" type="pres">
      <dgm:prSet presAssocID="{5B1972AD-C9BB-5C40-909E-B648EB0AB28C}" presName="conn2-1" presStyleLbl="parChTrans1D2" presStyleIdx="2" presStyleCnt="5"/>
      <dgm:spPr/>
      <dgm:t>
        <a:bodyPr/>
        <a:lstStyle/>
        <a:p>
          <a:endParaRPr lang="de-DE"/>
        </a:p>
      </dgm:t>
    </dgm:pt>
    <dgm:pt modelId="{3F284AE2-CA06-0A44-AF10-10220357A832}" type="pres">
      <dgm:prSet presAssocID="{5B1972AD-C9BB-5C40-909E-B648EB0AB28C}" presName="connTx" presStyleLbl="parChTrans1D2" presStyleIdx="2" presStyleCnt="5"/>
      <dgm:spPr/>
      <dgm:t>
        <a:bodyPr/>
        <a:lstStyle/>
        <a:p>
          <a:endParaRPr lang="de-DE"/>
        </a:p>
      </dgm:t>
    </dgm:pt>
    <dgm:pt modelId="{F6EBA6D7-9C1C-5540-93F1-5CEF05A65C25}" type="pres">
      <dgm:prSet presAssocID="{72383443-5387-9241-9110-9081847E5AEF}" presName="root2" presStyleCnt="0"/>
      <dgm:spPr/>
    </dgm:pt>
    <dgm:pt modelId="{3570616F-1FCB-E24E-88BD-834DA0ED7535}" type="pres">
      <dgm:prSet presAssocID="{72383443-5387-9241-9110-9081847E5AEF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14F932-1F2A-6745-98D2-FA97D1D275C8}" type="pres">
      <dgm:prSet presAssocID="{72383443-5387-9241-9110-9081847E5AEF}" presName="level3hierChild" presStyleCnt="0"/>
      <dgm:spPr/>
    </dgm:pt>
    <dgm:pt modelId="{7F7DB70D-D393-714F-B5BA-57FEEFD6D570}" type="pres">
      <dgm:prSet presAssocID="{8FF8F551-8235-9B47-8B0D-C5EA80560132}" presName="conn2-1" presStyleLbl="parChTrans1D2" presStyleIdx="3" presStyleCnt="5"/>
      <dgm:spPr/>
      <dgm:t>
        <a:bodyPr/>
        <a:lstStyle/>
        <a:p>
          <a:endParaRPr lang="de-DE"/>
        </a:p>
      </dgm:t>
    </dgm:pt>
    <dgm:pt modelId="{527DC7C5-F4B4-504B-9909-CF6A13655073}" type="pres">
      <dgm:prSet presAssocID="{8FF8F551-8235-9B47-8B0D-C5EA80560132}" presName="connTx" presStyleLbl="parChTrans1D2" presStyleIdx="3" presStyleCnt="5"/>
      <dgm:spPr/>
      <dgm:t>
        <a:bodyPr/>
        <a:lstStyle/>
        <a:p>
          <a:endParaRPr lang="de-DE"/>
        </a:p>
      </dgm:t>
    </dgm:pt>
    <dgm:pt modelId="{E8EFBED5-8ED9-DD43-9F87-42A6DB9EBFF7}" type="pres">
      <dgm:prSet presAssocID="{FEE4FCE0-ABA5-4E4F-9667-AFE0D22D1998}" presName="root2" presStyleCnt="0"/>
      <dgm:spPr/>
    </dgm:pt>
    <dgm:pt modelId="{02883786-C2FF-334D-8263-725FBF29D864}" type="pres">
      <dgm:prSet presAssocID="{FEE4FCE0-ABA5-4E4F-9667-AFE0D22D1998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4EBDBB3-26E7-1D46-8238-FBD0FD1E8F5D}" type="pres">
      <dgm:prSet presAssocID="{FEE4FCE0-ABA5-4E4F-9667-AFE0D22D1998}" presName="level3hierChild" presStyleCnt="0"/>
      <dgm:spPr/>
    </dgm:pt>
    <dgm:pt modelId="{A2ADB18B-9FBC-3A4E-B34A-5438A5123F42}" type="pres">
      <dgm:prSet presAssocID="{2D0D9999-6FEE-454A-A7F3-D016E25968C5}" presName="conn2-1" presStyleLbl="parChTrans1D2" presStyleIdx="4" presStyleCnt="5"/>
      <dgm:spPr/>
      <dgm:t>
        <a:bodyPr/>
        <a:lstStyle/>
        <a:p>
          <a:endParaRPr lang="de-DE"/>
        </a:p>
      </dgm:t>
    </dgm:pt>
    <dgm:pt modelId="{7C73739D-06B1-8A4D-AAB3-7BC2182DC732}" type="pres">
      <dgm:prSet presAssocID="{2D0D9999-6FEE-454A-A7F3-D016E25968C5}" presName="connTx" presStyleLbl="parChTrans1D2" presStyleIdx="4" presStyleCnt="5"/>
      <dgm:spPr/>
      <dgm:t>
        <a:bodyPr/>
        <a:lstStyle/>
        <a:p>
          <a:endParaRPr lang="de-DE"/>
        </a:p>
      </dgm:t>
    </dgm:pt>
    <dgm:pt modelId="{8FC36551-EB85-474C-8D72-016BABB1CEB0}" type="pres">
      <dgm:prSet presAssocID="{AA8DD60F-EF69-044B-8CA8-CE9B38F365CC}" presName="root2" presStyleCnt="0"/>
      <dgm:spPr/>
    </dgm:pt>
    <dgm:pt modelId="{ECE76F66-D6DB-F54A-9A6B-BD26856E0A24}" type="pres">
      <dgm:prSet presAssocID="{AA8DD60F-EF69-044B-8CA8-CE9B38F365CC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1767188-96CC-2D46-B71F-B5755745809E}" type="pres">
      <dgm:prSet presAssocID="{AA8DD60F-EF69-044B-8CA8-CE9B38F365CC}" presName="level3hierChild" presStyleCnt="0"/>
      <dgm:spPr/>
    </dgm:pt>
  </dgm:ptLst>
  <dgm:cxnLst>
    <dgm:cxn modelId="{3E0122C2-4F12-BF46-80B1-4F5BDA4910A5}" type="presOf" srcId="{5B1972AD-C9BB-5C40-909E-B648EB0AB28C}" destId="{3F284AE2-CA06-0A44-AF10-10220357A832}" srcOrd="1" destOrd="0" presId="urn:microsoft.com/office/officeart/2008/layout/HorizontalMultiLevelHierarchy"/>
    <dgm:cxn modelId="{1FBEBDA4-A580-674E-802A-A2EAE118F2BE}" srcId="{527476B9-FB08-5241-B794-1660955D5639}" destId="{968DE229-B8E2-724D-BDC4-5EFBED6796F3}" srcOrd="0" destOrd="0" parTransId="{B24A503E-9096-644C-8252-EFD43A7C0673}" sibTransId="{188AAD12-075A-D842-9239-8A1117D20826}"/>
    <dgm:cxn modelId="{0362B61A-ACDC-B849-858D-696F9D348A29}" type="presOf" srcId="{2D0D9999-6FEE-454A-A7F3-D016E25968C5}" destId="{A2ADB18B-9FBC-3A4E-B34A-5438A5123F42}" srcOrd="0" destOrd="0" presId="urn:microsoft.com/office/officeart/2008/layout/HorizontalMultiLevelHierarchy"/>
    <dgm:cxn modelId="{DADFB7CC-2729-9C4A-8D79-AF14E84B9903}" type="presOf" srcId="{72383443-5387-9241-9110-9081847E5AEF}" destId="{3570616F-1FCB-E24E-88BD-834DA0ED7535}" srcOrd="0" destOrd="0" presId="urn:microsoft.com/office/officeart/2008/layout/HorizontalMultiLevelHierarchy"/>
    <dgm:cxn modelId="{DA3E752F-8A1A-B047-AAA6-EC4E40323873}" type="presOf" srcId="{0CCB8812-6F89-8844-A859-8AFE52232241}" destId="{64D44F2B-17A2-614A-B321-D162AAEF6ED8}" srcOrd="0" destOrd="0" presId="urn:microsoft.com/office/officeart/2008/layout/HorizontalMultiLevelHierarchy"/>
    <dgm:cxn modelId="{06B12991-53F7-7641-9F5E-C97677F5973D}" type="presOf" srcId="{8FF8F551-8235-9B47-8B0D-C5EA80560132}" destId="{7F7DB70D-D393-714F-B5BA-57FEEFD6D570}" srcOrd="0" destOrd="0" presId="urn:microsoft.com/office/officeart/2008/layout/HorizontalMultiLevelHierarchy"/>
    <dgm:cxn modelId="{EEACB04A-7C3B-A947-A7A3-426CAF82796B}" type="presOf" srcId="{0CCB8812-6F89-8844-A859-8AFE52232241}" destId="{6C11F1D2-7C6C-304B-9D59-A43D18EAABCB}" srcOrd="1" destOrd="0" presId="urn:microsoft.com/office/officeart/2008/layout/HorizontalMultiLevelHierarchy"/>
    <dgm:cxn modelId="{2C05F349-4DBF-EB48-8D08-A5689A80A107}" type="presOf" srcId="{254DE487-DB24-104A-8651-FE65134CA4D0}" destId="{857F7FA3-AC1E-D94C-9271-C94961B92DB6}" srcOrd="1" destOrd="0" presId="urn:microsoft.com/office/officeart/2008/layout/HorizontalMultiLevelHierarchy"/>
    <dgm:cxn modelId="{520CD087-5537-C84E-A20A-B0A8B0AC916B}" type="presOf" srcId="{968DE229-B8E2-724D-BDC4-5EFBED6796F3}" destId="{0894E6F6-C392-0044-A6B1-FCD71311AC89}" srcOrd="0" destOrd="0" presId="urn:microsoft.com/office/officeart/2008/layout/HorizontalMultiLevelHierarchy"/>
    <dgm:cxn modelId="{082F5D6D-4B13-CB44-95E2-87D376E13230}" type="presOf" srcId="{07E96AAD-2F6B-E140-9300-74CED3A6C468}" destId="{D675B78E-6E43-634B-8A42-ED4F8054297D}" srcOrd="0" destOrd="0" presId="urn:microsoft.com/office/officeart/2008/layout/HorizontalMultiLevelHierarchy"/>
    <dgm:cxn modelId="{7708C4DF-A15B-D249-ADE0-415DC702CB7E}" type="presOf" srcId="{A98FA67B-8154-404A-B7CC-2CCDE0DE9D34}" destId="{7745D257-6427-F44F-B604-E3D7FF49AF05}" srcOrd="0" destOrd="0" presId="urn:microsoft.com/office/officeart/2008/layout/HorizontalMultiLevelHierarchy"/>
    <dgm:cxn modelId="{EFC077D6-2B47-C548-9217-F4B8E039BE64}" srcId="{968DE229-B8E2-724D-BDC4-5EFBED6796F3}" destId="{A98FA67B-8154-404A-B7CC-2CCDE0DE9D34}" srcOrd="0" destOrd="0" parTransId="{0CCB8812-6F89-8844-A859-8AFE52232241}" sibTransId="{CA30EB28-3A8D-8F4D-8E9B-17CC964F0721}"/>
    <dgm:cxn modelId="{DAECEA31-42F4-2E42-9E95-3340FF43F961}" type="presOf" srcId="{5B1972AD-C9BB-5C40-909E-B648EB0AB28C}" destId="{3C6BF30B-0D70-DA48-8969-B76A21AA043B}" srcOrd="0" destOrd="0" presId="urn:microsoft.com/office/officeart/2008/layout/HorizontalMultiLevelHierarchy"/>
    <dgm:cxn modelId="{4075FB5A-1277-6246-BEA6-415AAD55A6DB}" type="presOf" srcId="{FEE4FCE0-ABA5-4E4F-9667-AFE0D22D1998}" destId="{02883786-C2FF-334D-8263-725FBF29D864}" srcOrd="0" destOrd="0" presId="urn:microsoft.com/office/officeart/2008/layout/HorizontalMultiLevelHierarchy"/>
    <dgm:cxn modelId="{CCD95E37-529C-2946-A257-F62645FB6615}" srcId="{968DE229-B8E2-724D-BDC4-5EFBED6796F3}" destId="{07E96AAD-2F6B-E140-9300-74CED3A6C468}" srcOrd="1" destOrd="0" parTransId="{254DE487-DB24-104A-8651-FE65134CA4D0}" sibTransId="{9FA17290-9BB0-AE42-9F27-D684D9251B17}"/>
    <dgm:cxn modelId="{0B9D8181-F130-9E42-B0C0-65F349A3604D}" type="presOf" srcId="{527476B9-FB08-5241-B794-1660955D5639}" destId="{5F2F09ED-375F-9842-ABB5-CFB9068EF84C}" srcOrd="0" destOrd="0" presId="urn:microsoft.com/office/officeart/2008/layout/HorizontalMultiLevelHierarchy"/>
    <dgm:cxn modelId="{4E7CDDC5-244E-B444-9BC0-DA5D06E58CC6}" type="presOf" srcId="{AA8DD60F-EF69-044B-8CA8-CE9B38F365CC}" destId="{ECE76F66-D6DB-F54A-9A6B-BD26856E0A24}" srcOrd="0" destOrd="0" presId="urn:microsoft.com/office/officeart/2008/layout/HorizontalMultiLevelHierarchy"/>
    <dgm:cxn modelId="{8128E159-670B-6B45-8051-2F6CC799C958}" type="presOf" srcId="{8FF8F551-8235-9B47-8B0D-C5EA80560132}" destId="{527DC7C5-F4B4-504B-9909-CF6A13655073}" srcOrd="1" destOrd="0" presId="urn:microsoft.com/office/officeart/2008/layout/HorizontalMultiLevelHierarchy"/>
    <dgm:cxn modelId="{3075C81A-B400-9743-A7B0-CD704FF81E0E}" srcId="{968DE229-B8E2-724D-BDC4-5EFBED6796F3}" destId="{FEE4FCE0-ABA5-4E4F-9667-AFE0D22D1998}" srcOrd="3" destOrd="0" parTransId="{8FF8F551-8235-9B47-8B0D-C5EA80560132}" sibTransId="{60709ED1-9BAC-2D49-9FF4-6EEAAA00EE22}"/>
    <dgm:cxn modelId="{39293A59-8C50-8D43-B846-C0754CB79611}" type="presOf" srcId="{254DE487-DB24-104A-8651-FE65134CA4D0}" destId="{C2EA1BA6-76E9-FB40-A89D-4923841736E9}" srcOrd="0" destOrd="0" presId="urn:microsoft.com/office/officeart/2008/layout/HorizontalMultiLevelHierarchy"/>
    <dgm:cxn modelId="{819F8313-9C49-DC4D-93DA-14BF1D8F4F47}" srcId="{968DE229-B8E2-724D-BDC4-5EFBED6796F3}" destId="{72383443-5387-9241-9110-9081847E5AEF}" srcOrd="2" destOrd="0" parTransId="{5B1972AD-C9BB-5C40-909E-B648EB0AB28C}" sibTransId="{B5DF0257-7C7D-8A4C-AA54-7CA4C3278143}"/>
    <dgm:cxn modelId="{7E057F7A-838A-C34B-986E-0AD918646C3F}" type="presOf" srcId="{2D0D9999-6FEE-454A-A7F3-D016E25968C5}" destId="{7C73739D-06B1-8A4D-AAB3-7BC2182DC732}" srcOrd="1" destOrd="0" presId="urn:microsoft.com/office/officeart/2008/layout/HorizontalMultiLevelHierarchy"/>
    <dgm:cxn modelId="{469B42E0-6F61-E544-BB71-D571D49906F9}" srcId="{968DE229-B8E2-724D-BDC4-5EFBED6796F3}" destId="{AA8DD60F-EF69-044B-8CA8-CE9B38F365CC}" srcOrd="4" destOrd="0" parTransId="{2D0D9999-6FEE-454A-A7F3-D016E25968C5}" sibTransId="{7D6ACB2C-6B3F-254C-BA42-6EB3812003FA}"/>
    <dgm:cxn modelId="{04F66AEA-EB3A-A749-8A20-90E2FFDD63C9}" type="presParOf" srcId="{5F2F09ED-375F-9842-ABB5-CFB9068EF84C}" destId="{C7E757B6-2191-A945-A893-1E68F4C2CCDC}" srcOrd="0" destOrd="0" presId="urn:microsoft.com/office/officeart/2008/layout/HorizontalMultiLevelHierarchy"/>
    <dgm:cxn modelId="{4F91B30C-B97B-B846-8ED9-0D07CCEFE6E2}" type="presParOf" srcId="{C7E757B6-2191-A945-A893-1E68F4C2CCDC}" destId="{0894E6F6-C392-0044-A6B1-FCD71311AC89}" srcOrd="0" destOrd="0" presId="urn:microsoft.com/office/officeart/2008/layout/HorizontalMultiLevelHierarchy"/>
    <dgm:cxn modelId="{C7B6066F-5CF1-0C48-9487-6BCC72781A65}" type="presParOf" srcId="{C7E757B6-2191-A945-A893-1E68F4C2CCDC}" destId="{7243EE0F-679C-AF49-88CB-04AC8F5DE21F}" srcOrd="1" destOrd="0" presId="urn:microsoft.com/office/officeart/2008/layout/HorizontalMultiLevelHierarchy"/>
    <dgm:cxn modelId="{70465C4B-4F4B-D14B-85B4-0CB21B68546E}" type="presParOf" srcId="{7243EE0F-679C-AF49-88CB-04AC8F5DE21F}" destId="{64D44F2B-17A2-614A-B321-D162AAEF6ED8}" srcOrd="0" destOrd="0" presId="urn:microsoft.com/office/officeart/2008/layout/HorizontalMultiLevelHierarchy"/>
    <dgm:cxn modelId="{DEEA1893-7464-E147-8195-0D497C7FFA67}" type="presParOf" srcId="{64D44F2B-17A2-614A-B321-D162AAEF6ED8}" destId="{6C11F1D2-7C6C-304B-9D59-A43D18EAABCB}" srcOrd="0" destOrd="0" presId="urn:microsoft.com/office/officeart/2008/layout/HorizontalMultiLevelHierarchy"/>
    <dgm:cxn modelId="{5E6D705B-4418-9D40-A1A2-0077EC3DADBD}" type="presParOf" srcId="{7243EE0F-679C-AF49-88CB-04AC8F5DE21F}" destId="{C003B762-C11A-9F48-98EA-F6DF3006FDA0}" srcOrd="1" destOrd="0" presId="urn:microsoft.com/office/officeart/2008/layout/HorizontalMultiLevelHierarchy"/>
    <dgm:cxn modelId="{F2484848-9E3A-FB46-8892-94EB773A40DE}" type="presParOf" srcId="{C003B762-C11A-9F48-98EA-F6DF3006FDA0}" destId="{7745D257-6427-F44F-B604-E3D7FF49AF05}" srcOrd="0" destOrd="0" presId="urn:microsoft.com/office/officeart/2008/layout/HorizontalMultiLevelHierarchy"/>
    <dgm:cxn modelId="{3033DEC2-CEA8-9149-8F51-8D5C95598EAA}" type="presParOf" srcId="{C003B762-C11A-9F48-98EA-F6DF3006FDA0}" destId="{AC9FB8B3-D7B0-994E-8717-C003111BB935}" srcOrd="1" destOrd="0" presId="urn:microsoft.com/office/officeart/2008/layout/HorizontalMultiLevelHierarchy"/>
    <dgm:cxn modelId="{ABF35256-B3E3-6744-8674-47EB2E00BAC6}" type="presParOf" srcId="{7243EE0F-679C-AF49-88CB-04AC8F5DE21F}" destId="{C2EA1BA6-76E9-FB40-A89D-4923841736E9}" srcOrd="2" destOrd="0" presId="urn:microsoft.com/office/officeart/2008/layout/HorizontalMultiLevelHierarchy"/>
    <dgm:cxn modelId="{32195EA8-C8A5-7942-AB70-5F10A3940EA3}" type="presParOf" srcId="{C2EA1BA6-76E9-FB40-A89D-4923841736E9}" destId="{857F7FA3-AC1E-D94C-9271-C94961B92DB6}" srcOrd="0" destOrd="0" presId="urn:microsoft.com/office/officeart/2008/layout/HorizontalMultiLevelHierarchy"/>
    <dgm:cxn modelId="{DB77086E-894D-A04B-8DEE-A6F9FF7665E8}" type="presParOf" srcId="{7243EE0F-679C-AF49-88CB-04AC8F5DE21F}" destId="{09A6EE8B-31E2-EA4B-9C6B-F3FDAE4A11AF}" srcOrd="3" destOrd="0" presId="urn:microsoft.com/office/officeart/2008/layout/HorizontalMultiLevelHierarchy"/>
    <dgm:cxn modelId="{BB8BB202-AB1C-F542-8850-383E87644902}" type="presParOf" srcId="{09A6EE8B-31E2-EA4B-9C6B-F3FDAE4A11AF}" destId="{D675B78E-6E43-634B-8A42-ED4F8054297D}" srcOrd="0" destOrd="0" presId="urn:microsoft.com/office/officeart/2008/layout/HorizontalMultiLevelHierarchy"/>
    <dgm:cxn modelId="{7A531ABC-F4F8-1C4D-A2B0-08F54C80BA7F}" type="presParOf" srcId="{09A6EE8B-31E2-EA4B-9C6B-F3FDAE4A11AF}" destId="{DD8EE3C5-AED4-BA4B-AECE-13E7A9294AA2}" srcOrd="1" destOrd="0" presId="urn:microsoft.com/office/officeart/2008/layout/HorizontalMultiLevelHierarchy"/>
    <dgm:cxn modelId="{112D5770-4930-3040-9B8E-FA8252CE556E}" type="presParOf" srcId="{7243EE0F-679C-AF49-88CB-04AC8F5DE21F}" destId="{3C6BF30B-0D70-DA48-8969-B76A21AA043B}" srcOrd="4" destOrd="0" presId="urn:microsoft.com/office/officeart/2008/layout/HorizontalMultiLevelHierarchy"/>
    <dgm:cxn modelId="{458B8755-72A5-9D49-86B7-788F6E2D5AF7}" type="presParOf" srcId="{3C6BF30B-0D70-DA48-8969-B76A21AA043B}" destId="{3F284AE2-CA06-0A44-AF10-10220357A832}" srcOrd="0" destOrd="0" presId="urn:microsoft.com/office/officeart/2008/layout/HorizontalMultiLevelHierarchy"/>
    <dgm:cxn modelId="{A4A41868-96E3-1E48-88ED-C9B8E68820F0}" type="presParOf" srcId="{7243EE0F-679C-AF49-88CB-04AC8F5DE21F}" destId="{F6EBA6D7-9C1C-5540-93F1-5CEF05A65C25}" srcOrd="5" destOrd="0" presId="urn:microsoft.com/office/officeart/2008/layout/HorizontalMultiLevelHierarchy"/>
    <dgm:cxn modelId="{74DD3960-8E93-1247-9DDF-3016022E4CEF}" type="presParOf" srcId="{F6EBA6D7-9C1C-5540-93F1-5CEF05A65C25}" destId="{3570616F-1FCB-E24E-88BD-834DA0ED7535}" srcOrd="0" destOrd="0" presId="urn:microsoft.com/office/officeart/2008/layout/HorizontalMultiLevelHierarchy"/>
    <dgm:cxn modelId="{829E2696-DD11-A144-B7D8-078877F9F6AD}" type="presParOf" srcId="{F6EBA6D7-9C1C-5540-93F1-5CEF05A65C25}" destId="{F914F932-1F2A-6745-98D2-FA97D1D275C8}" srcOrd="1" destOrd="0" presId="urn:microsoft.com/office/officeart/2008/layout/HorizontalMultiLevelHierarchy"/>
    <dgm:cxn modelId="{C7E90D9E-26AF-0D4E-A37C-E303FA6EEA35}" type="presParOf" srcId="{7243EE0F-679C-AF49-88CB-04AC8F5DE21F}" destId="{7F7DB70D-D393-714F-B5BA-57FEEFD6D570}" srcOrd="6" destOrd="0" presId="urn:microsoft.com/office/officeart/2008/layout/HorizontalMultiLevelHierarchy"/>
    <dgm:cxn modelId="{91AD2761-548B-1B41-911E-091215604E56}" type="presParOf" srcId="{7F7DB70D-D393-714F-B5BA-57FEEFD6D570}" destId="{527DC7C5-F4B4-504B-9909-CF6A13655073}" srcOrd="0" destOrd="0" presId="urn:microsoft.com/office/officeart/2008/layout/HorizontalMultiLevelHierarchy"/>
    <dgm:cxn modelId="{9582407E-D24B-8548-904D-8E08893CBD6F}" type="presParOf" srcId="{7243EE0F-679C-AF49-88CB-04AC8F5DE21F}" destId="{E8EFBED5-8ED9-DD43-9F87-42A6DB9EBFF7}" srcOrd="7" destOrd="0" presId="urn:microsoft.com/office/officeart/2008/layout/HorizontalMultiLevelHierarchy"/>
    <dgm:cxn modelId="{BFF79343-CC73-9945-A594-A2B571FE63A2}" type="presParOf" srcId="{E8EFBED5-8ED9-DD43-9F87-42A6DB9EBFF7}" destId="{02883786-C2FF-334D-8263-725FBF29D864}" srcOrd="0" destOrd="0" presId="urn:microsoft.com/office/officeart/2008/layout/HorizontalMultiLevelHierarchy"/>
    <dgm:cxn modelId="{DE04E25F-95EA-B240-B613-674F0C0EF2A4}" type="presParOf" srcId="{E8EFBED5-8ED9-DD43-9F87-42A6DB9EBFF7}" destId="{64EBDBB3-26E7-1D46-8238-FBD0FD1E8F5D}" srcOrd="1" destOrd="0" presId="urn:microsoft.com/office/officeart/2008/layout/HorizontalMultiLevelHierarchy"/>
    <dgm:cxn modelId="{DDD107AC-2DA5-4441-AF26-75A7CF68086A}" type="presParOf" srcId="{7243EE0F-679C-AF49-88CB-04AC8F5DE21F}" destId="{A2ADB18B-9FBC-3A4E-B34A-5438A5123F42}" srcOrd="8" destOrd="0" presId="urn:microsoft.com/office/officeart/2008/layout/HorizontalMultiLevelHierarchy"/>
    <dgm:cxn modelId="{03584B21-D44B-214E-BEE6-1232E35BF754}" type="presParOf" srcId="{A2ADB18B-9FBC-3A4E-B34A-5438A5123F42}" destId="{7C73739D-06B1-8A4D-AAB3-7BC2182DC732}" srcOrd="0" destOrd="0" presId="urn:microsoft.com/office/officeart/2008/layout/HorizontalMultiLevelHierarchy"/>
    <dgm:cxn modelId="{47A20E05-D91F-7947-9A26-8B43B90356C4}" type="presParOf" srcId="{7243EE0F-679C-AF49-88CB-04AC8F5DE21F}" destId="{8FC36551-EB85-474C-8D72-016BABB1CEB0}" srcOrd="9" destOrd="0" presId="urn:microsoft.com/office/officeart/2008/layout/HorizontalMultiLevelHierarchy"/>
    <dgm:cxn modelId="{AEA50434-EACA-3647-9CD3-EB0A8434BD7E}" type="presParOf" srcId="{8FC36551-EB85-474C-8D72-016BABB1CEB0}" destId="{ECE76F66-D6DB-F54A-9A6B-BD26856E0A24}" srcOrd="0" destOrd="0" presId="urn:microsoft.com/office/officeart/2008/layout/HorizontalMultiLevelHierarchy"/>
    <dgm:cxn modelId="{585C8EA4-B265-2A4D-B8AB-1F6177172443}" type="presParOf" srcId="{8FC36551-EB85-474C-8D72-016BABB1CEB0}" destId="{81767188-96CC-2D46-B71F-B5755745809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ADB18B-9FBC-3A4E-B34A-5438A5123F42}">
      <dsp:nvSpPr>
        <dsp:cNvPr id="0" name=""/>
        <dsp:cNvSpPr/>
      </dsp:nvSpPr>
      <dsp:spPr>
        <a:xfrm>
          <a:off x="1021513" y="2106612"/>
          <a:ext cx="460519" cy="1755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0259" y="0"/>
              </a:lnTo>
              <a:lnTo>
                <a:pt x="230259" y="1755030"/>
              </a:lnTo>
              <a:lnTo>
                <a:pt x="460519" y="1755030"/>
              </a:lnTo>
            </a:path>
          </a:pathLst>
        </a:custGeom>
        <a:noFill/>
        <a:ln w="2540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600" kern="1200"/>
        </a:p>
      </dsp:txBody>
      <dsp:txXfrm>
        <a:off x="1206412" y="2938766"/>
        <a:ext cx="90722" cy="90722"/>
      </dsp:txXfrm>
    </dsp:sp>
    <dsp:sp modelId="{7F7DB70D-D393-714F-B5BA-57FEEFD6D570}">
      <dsp:nvSpPr>
        <dsp:cNvPr id="0" name=""/>
        <dsp:cNvSpPr/>
      </dsp:nvSpPr>
      <dsp:spPr>
        <a:xfrm>
          <a:off x="1021513" y="2106612"/>
          <a:ext cx="460519" cy="877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0259" y="0"/>
              </a:lnTo>
              <a:lnTo>
                <a:pt x="230259" y="877515"/>
              </a:lnTo>
              <a:lnTo>
                <a:pt x="460519" y="877515"/>
              </a:lnTo>
            </a:path>
          </a:pathLst>
        </a:custGeom>
        <a:noFill/>
        <a:ln w="2540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1226997" y="2520594"/>
        <a:ext cx="49550" cy="49550"/>
      </dsp:txXfrm>
    </dsp:sp>
    <dsp:sp modelId="{3C6BF30B-0D70-DA48-8969-B76A21AA043B}">
      <dsp:nvSpPr>
        <dsp:cNvPr id="0" name=""/>
        <dsp:cNvSpPr/>
      </dsp:nvSpPr>
      <dsp:spPr>
        <a:xfrm>
          <a:off x="1021513" y="2060892"/>
          <a:ext cx="4605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0519" y="45720"/>
              </a:lnTo>
            </a:path>
          </a:pathLst>
        </a:custGeom>
        <a:noFill/>
        <a:ln w="2540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1240260" y="2095099"/>
        <a:ext cx="23025" cy="23025"/>
      </dsp:txXfrm>
    </dsp:sp>
    <dsp:sp modelId="{C2EA1BA6-76E9-FB40-A89D-4923841736E9}">
      <dsp:nvSpPr>
        <dsp:cNvPr id="0" name=""/>
        <dsp:cNvSpPr/>
      </dsp:nvSpPr>
      <dsp:spPr>
        <a:xfrm>
          <a:off x="1021513" y="1229097"/>
          <a:ext cx="460519" cy="877515"/>
        </a:xfrm>
        <a:custGeom>
          <a:avLst/>
          <a:gdLst/>
          <a:ahLst/>
          <a:cxnLst/>
          <a:rect l="0" t="0" r="0" b="0"/>
          <a:pathLst>
            <a:path>
              <a:moveTo>
                <a:pt x="0" y="877515"/>
              </a:moveTo>
              <a:lnTo>
                <a:pt x="230259" y="877515"/>
              </a:lnTo>
              <a:lnTo>
                <a:pt x="230259" y="0"/>
              </a:lnTo>
              <a:lnTo>
                <a:pt x="460519" y="0"/>
              </a:lnTo>
            </a:path>
          </a:pathLst>
        </a:custGeom>
        <a:noFill/>
        <a:ln w="2540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1226997" y="1643079"/>
        <a:ext cx="49550" cy="49550"/>
      </dsp:txXfrm>
    </dsp:sp>
    <dsp:sp modelId="{64D44F2B-17A2-614A-B321-D162AAEF6ED8}">
      <dsp:nvSpPr>
        <dsp:cNvPr id="0" name=""/>
        <dsp:cNvSpPr/>
      </dsp:nvSpPr>
      <dsp:spPr>
        <a:xfrm>
          <a:off x="1021513" y="351582"/>
          <a:ext cx="460519" cy="1755030"/>
        </a:xfrm>
        <a:custGeom>
          <a:avLst/>
          <a:gdLst/>
          <a:ahLst/>
          <a:cxnLst/>
          <a:rect l="0" t="0" r="0" b="0"/>
          <a:pathLst>
            <a:path>
              <a:moveTo>
                <a:pt x="0" y="1755030"/>
              </a:moveTo>
              <a:lnTo>
                <a:pt x="230259" y="1755030"/>
              </a:lnTo>
              <a:lnTo>
                <a:pt x="230259" y="0"/>
              </a:lnTo>
              <a:lnTo>
                <a:pt x="460519" y="0"/>
              </a:lnTo>
            </a:path>
          </a:pathLst>
        </a:custGeom>
        <a:noFill/>
        <a:ln w="2540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600" kern="1200"/>
        </a:p>
      </dsp:txBody>
      <dsp:txXfrm>
        <a:off x="1206412" y="1183736"/>
        <a:ext cx="90722" cy="90722"/>
      </dsp:txXfrm>
    </dsp:sp>
    <dsp:sp modelId="{0894E6F6-C392-0044-A6B1-FCD71311AC89}">
      <dsp:nvSpPr>
        <dsp:cNvPr id="0" name=""/>
        <dsp:cNvSpPr/>
      </dsp:nvSpPr>
      <dsp:spPr>
        <a:xfrm rot="16200000">
          <a:off x="-1176893" y="1755606"/>
          <a:ext cx="3694800" cy="70201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600" kern="1200" dirty="0" err="1" smtClean="0"/>
            <a:t>Civilian</a:t>
          </a:r>
          <a:endParaRPr lang="de-DE" sz="4600" kern="1200" dirty="0"/>
        </a:p>
      </dsp:txBody>
      <dsp:txXfrm>
        <a:off x="-1176893" y="1755606"/>
        <a:ext cx="3694800" cy="702012"/>
      </dsp:txXfrm>
    </dsp:sp>
    <dsp:sp modelId="{7745D257-6427-F44F-B604-E3D7FF49AF05}">
      <dsp:nvSpPr>
        <dsp:cNvPr id="0" name=""/>
        <dsp:cNvSpPr/>
      </dsp:nvSpPr>
      <dsp:spPr>
        <a:xfrm>
          <a:off x="1482033" y="576"/>
          <a:ext cx="2302599" cy="70201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err="1" smtClean="0"/>
            <a:t>Hardship</a:t>
          </a:r>
          <a:endParaRPr lang="de-DE" sz="2400" kern="1200" dirty="0"/>
        </a:p>
      </dsp:txBody>
      <dsp:txXfrm>
        <a:off x="1482033" y="576"/>
        <a:ext cx="2302599" cy="702012"/>
      </dsp:txXfrm>
    </dsp:sp>
    <dsp:sp modelId="{D675B78E-6E43-634B-8A42-ED4F8054297D}">
      <dsp:nvSpPr>
        <dsp:cNvPr id="0" name=""/>
        <dsp:cNvSpPr/>
      </dsp:nvSpPr>
      <dsp:spPr>
        <a:xfrm>
          <a:off x="1482033" y="878091"/>
          <a:ext cx="2302599" cy="70201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err="1" smtClean="0"/>
            <a:t>Legitimacy</a:t>
          </a:r>
          <a:endParaRPr lang="de-DE" sz="2400" kern="1200" dirty="0"/>
        </a:p>
      </dsp:txBody>
      <dsp:txXfrm>
        <a:off x="1482033" y="878091"/>
        <a:ext cx="2302599" cy="702012"/>
      </dsp:txXfrm>
    </dsp:sp>
    <dsp:sp modelId="{3570616F-1FCB-E24E-88BD-834DA0ED7535}">
      <dsp:nvSpPr>
        <dsp:cNvPr id="0" name=""/>
        <dsp:cNvSpPr/>
      </dsp:nvSpPr>
      <dsp:spPr>
        <a:xfrm>
          <a:off x="1482033" y="1755606"/>
          <a:ext cx="2302599" cy="70201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err="1" smtClean="0"/>
            <a:t>Risk</a:t>
          </a:r>
          <a:r>
            <a:rPr lang="de-DE" sz="2400" kern="1200" dirty="0" smtClean="0"/>
            <a:t> Aversion</a:t>
          </a:r>
          <a:endParaRPr lang="de-DE" sz="2400" kern="1200" dirty="0"/>
        </a:p>
      </dsp:txBody>
      <dsp:txXfrm>
        <a:off x="1482033" y="1755606"/>
        <a:ext cx="2302599" cy="702012"/>
      </dsp:txXfrm>
    </dsp:sp>
    <dsp:sp modelId="{02883786-C2FF-334D-8263-725FBF29D864}">
      <dsp:nvSpPr>
        <dsp:cNvPr id="0" name=""/>
        <dsp:cNvSpPr/>
      </dsp:nvSpPr>
      <dsp:spPr>
        <a:xfrm>
          <a:off x="1482033" y="2633121"/>
          <a:ext cx="2302599" cy="70201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err="1" smtClean="0"/>
            <a:t>Violence</a:t>
          </a:r>
          <a:r>
            <a:rPr lang="de-DE" sz="2400" kern="1200" dirty="0" smtClean="0"/>
            <a:t> </a:t>
          </a:r>
          <a:r>
            <a:rPr lang="de-DE" sz="2400" kern="1200" dirty="0" err="1" smtClean="0"/>
            <a:t>Threshold</a:t>
          </a:r>
          <a:endParaRPr lang="de-DE" sz="2400" kern="1200" dirty="0"/>
        </a:p>
      </dsp:txBody>
      <dsp:txXfrm>
        <a:off x="1482033" y="2633121"/>
        <a:ext cx="2302599" cy="702012"/>
      </dsp:txXfrm>
    </dsp:sp>
    <dsp:sp modelId="{ECE76F66-D6DB-F54A-9A6B-BD26856E0A24}">
      <dsp:nvSpPr>
        <dsp:cNvPr id="0" name=""/>
        <dsp:cNvSpPr/>
      </dsp:nvSpPr>
      <dsp:spPr>
        <a:xfrm>
          <a:off x="1482033" y="3510636"/>
          <a:ext cx="2302599" cy="70201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err="1" smtClean="0"/>
            <a:t>Active</a:t>
          </a:r>
          <a:r>
            <a:rPr lang="de-DE" sz="2400" kern="1200" dirty="0" smtClean="0"/>
            <a:t>/</a:t>
          </a:r>
          <a:r>
            <a:rPr lang="de-DE" sz="2400" kern="1200" dirty="0" err="1" smtClean="0"/>
            <a:t>Quiet</a:t>
          </a:r>
          <a:endParaRPr lang="de-DE" sz="2400" kern="1200" dirty="0"/>
        </a:p>
      </dsp:txBody>
      <dsp:txXfrm>
        <a:off x="1482033" y="3510636"/>
        <a:ext cx="2302599" cy="702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9575" cy="496888"/>
          </a:xfrm>
          <a:prstGeom prst="rect">
            <a:avLst/>
          </a:prstGeom>
        </p:spPr>
        <p:txBody>
          <a:bodyPr vert="horz" lIns="91712" tIns="45856" rIns="91712" bIns="45856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4453" y="0"/>
            <a:ext cx="2949575" cy="496888"/>
          </a:xfrm>
          <a:prstGeom prst="rect">
            <a:avLst/>
          </a:prstGeom>
        </p:spPr>
        <p:txBody>
          <a:bodyPr vert="horz" lIns="91712" tIns="45856" rIns="91712" bIns="45856" rtlCol="0"/>
          <a:lstStyle>
            <a:lvl1pPr algn="r">
              <a:defRPr sz="1200"/>
            </a:lvl1pPr>
          </a:lstStyle>
          <a:p>
            <a:fld id="{3604AE5E-AF67-44F6-8D0C-DA304963BEB5}" type="datetimeFigureOut">
              <a:rPr lang="de-CH" smtClean="0"/>
              <a:t>09.10.14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3" y="9440866"/>
            <a:ext cx="2949575" cy="496887"/>
          </a:xfrm>
          <a:prstGeom prst="rect">
            <a:avLst/>
          </a:prstGeom>
        </p:spPr>
        <p:txBody>
          <a:bodyPr vert="horz" lIns="91712" tIns="45856" rIns="91712" bIns="45856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4453" y="9440866"/>
            <a:ext cx="2949575" cy="496887"/>
          </a:xfrm>
          <a:prstGeom prst="rect">
            <a:avLst/>
          </a:prstGeom>
        </p:spPr>
        <p:txBody>
          <a:bodyPr vert="horz" lIns="91712" tIns="45856" rIns="91712" bIns="45856" rtlCol="0" anchor="b"/>
          <a:lstStyle>
            <a:lvl1pPr algn="r">
              <a:defRPr sz="1200"/>
            </a:lvl1pPr>
          </a:lstStyle>
          <a:p>
            <a:fld id="{4F65A0EE-4558-4863-B762-21A56293819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96199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" y="5"/>
            <a:ext cx="2949099" cy="496966"/>
          </a:xfrm>
          <a:prstGeom prst="rect">
            <a:avLst/>
          </a:prstGeom>
        </p:spPr>
        <p:txBody>
          <a:bodyPr vert="horz" lIns="95952" tIns="47976" rIns="95952" bIns="47976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4943" y="5"/>
            <a:ext cx="2949099" cy="496966"/>
          </a:xfrm>
          <a:prstGeom prst="rect">
            <a:avLst/>
          </a:prstGeom>
        </p:spPr>
        <p:txBody>
          <a:bodyPr vert="horz" lIns="95952" tIns="47976" rIns="95952" bIns="47976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t>09.10.14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52" tIns="47976" rIns="95952" bIns="47976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62" y="4721188"/>
            <a:ext cx="5444490" cy="4472703"/>
          </a:xfrm>
          <a:prstGeom prst="rect">
            <a:avLst/>
          </a:prstGeom>
        </p:spPr>
        <p:txBody>
          <a:bodyPr vert="horz" lIns="95952" tIns="47976" rIns="95952" bIns="47976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" y="9440652"/>
            <a:ext cx="2949099" cy="496966"/>
          </a:xfrm>
          <a:prstGeom prst="rect">
            <a:avLst/>
          </a:prstGeom>
        </p:spPr>
        <p:txBody>
          <a:bodyPr vert="horz" lIns="95952" tIns="47976" rIns="95952" bIns="47976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4943" y="9440652"/>
            <a:ext cx="2949099" cy="496966"/>
          </a:xfrm>
          <a:prstGeom prst="rect">
            <a:avLst/>
          </a:prstGeom>
        </p:spPr>
        <p:txBody>
          <a:bodyPr vert="horz" lIns="95952" tIns="47976" rIns="95952" bIns="47976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4373-7DA0-8147-A203-892F98B9FB92}" type="datetime1">
              <a:rPr lang="de-CH" smtClean="0"/>
              <a:t>09.10.14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64F8-CA06-3C4B-A81D-7422B14FF226}" type="datetime1">
              <a:rPr lang="de-CH" smtClean="0"/>
              <a:t>09.10.14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9BC-B81D-164C-9D82-4B4D40125105}" type="datetime1">
              <a:rPr lang="de-CH" smtClean="0"/>
              <a:t>09.10.14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C97E-3587-F840-A8B9-B95FC1133C4E}" type="datetime1">
              <a:rPr lang="de-CH" smtClean="0"/>
              <a:t>09.10.14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BE71-13B6-4A41-9534-9A93044BF9A3}" type="datetime1">
              <a:rPr lang="de-CH" smtClean="0"/>
              <a:t>09.10.14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FB0F-8FBD-F543-A48C-99CD38CC84DD}" type="datetime1">
              <a:rPr lang="de-CH" smtClean="0"/>
              <a:t>09.10.14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CH" smtClean="0"/>
              <a:t>Mastertitelformat bearbeiten</a:t>
            </a:r>
            <a:endParaRPr lang="de-CH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8E60-8B0A-0E47-A081-E6B87658116A}" type="datetime1">
              <a:rPr lang="de-CH" smtClean="0"/>
              <a:t>09.10.14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CH" smtClean="0"/>
              <a:t>Mastertitelformat bearbeiten</a:t>
            </a:r>
            <a:endParaRPr lang="de-CH"/>
          </a:p>
        </p:txBody>
      </p:sp>
      <p:sp>
        <p:nvSpPr>
          <p:cNvPr id="10" name="Rechteck 9"/>
          <p:cNvSpPr/>
          <p:nvPr userDrawn="1"/>
        </p:nvSpPr>
        <p:spPr>
          <a:xfrm>
            <a:off x="261130" y="6350550"/>
            <a:ext cx="3145429" cy="367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3A73-24FC-C047-8EF6-2B4130F57445}" type="datetime1">
              <a:rPr lang="de-CH" smtClean="0"/>
              <a:t>09.10.14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CH"/>
          </a:p>
        </p:txBody>
      </p:sp>
      <p:sp>
        <p:nvSpPr>
          <p:cNvPr id="6" name="Rechteck 5"/>
          <p:cNvSpPr/>
          <p:nvPr userDrawn="1"/>
        </p:nvSpPr>
        <p:spPr>
          <a:xfrm>
            <a:off x="221509" y="6335005"/>
            <a:ext cx="3066664" cy="383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268B-2BFB-4048-9806-E6F7108F1815}" type="datetime1">
              <a:rPr lang="de-CH" smtClean="0"/>
              <a:t>09.10.14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3C178-98FB-D64E-808B-28A524185687}" type="datetime1">
              <a:rPr lang="de-CH" smtClean="0"/>
              <a:t>09.10.14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8D86570-988B-0441-84E9-66E0806FBC87}" type="datetime1">
              <a:rPr lang="de-CH" smtClean="0"/>
              <a:t>09.10.14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 smtClean="0"/>
              <a:t>Platzhalter</a:t>
            </a:r>
            <a:r>
              <a:rPr lang="de-CH" sz="800" b="1" baseline="0" dirty="0" smtClean="0"/>
              <a:t> Logo/Schriftzug</a:t>
            </a:r>
            <a:r>
              <a:rPr lang="de-CH" sz="800" baseline="0" dirty="0" smtClean="0"/>
              <a:t/>
            </a:r>
            <a:br>
              <a:rPr lang="de-CH" sz="800" baseline="0" dirty="0" smtClean="0"/>
            </a:br>
            <a:r>
              <a:rPr lang="de-CH" sz="800" baseline="0" dirty="0" smtClean="0"/>
              <a:t>(Anpassung im Folienmaster über «Ansicht» </a:t>
            </a:r>
            <a:r>
              <a:rPr lang="de-CH" sz="800" baseline="0" dirty="0" smtClean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  <p:sldLayoutId id="2147483668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Taking existing model from literature (Epstein, 2002)</a:t>
            </a:r>
          </a:p>
          <a:p>
            <a:r>
              <a:rPr lang="en-US" dirty="0" smtClean="0"/>
              <a:t>Stepwise introduction of new interactions regarding information spreading</a:t>
            </a:r>
          </a:p>
          <a:p>
            <a:r>
              <a:rPr lang="en-US" dirty="0" smtClean="0"/>
              <a:t>Varying parameter to identify values that cause the outburst of ethnic violence</a:t>
            </a:r>
          </a:p>
          <a:p>
            <a:r>
              <a:rPr lang="en-US" dirty="0" smtClean="0"/>
              <a:t>Compare results to real world examples</a:t>
            </a:r>
            <a:endParaRPr lang="en-US" dirty="0" smtClean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04397850"/>
              </p:ext>
            </p:extLst>
          </p:nvPr>
        </p:nvGraphicFramePr>
        <p:xfrm>
          <a:off x="4716016" y="2024063"/>
          <a:ext cx="4104134" cy="4213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C607-48C9-6C4D-8E62-8FFBB8D6182B}" type="datetime1">
              <a:rPr lang="de-CH" smtClean="0"/>
              <a:t>09.10.14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Civil Violence: Model Describing Genocides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283420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eth_praesentation_4zu3_ETH1">
  <a:themeElements>
    <a:clrScheme name="ETH Zuerich - Externe Kommunikation">
      <a:dk1>
        <a:sysClr val="windowText" lastClr="000000"/>
      </a:dk1>
      <a:lt1>
        <a:sysClr val="window" lastClr="FFFFFF"/>
      </a:lt1>
      <a:dk2>
        <a:srgbClr val="1269B0"/>
      </a:dk2>
      <a:lt2>
        <a:srgbClr val="1F407A"/>
      </a:lt2>
      <a:accent1>
        <a:srgbClr val="72791C"/>
      </a:accent1>
      <a:accent2>
        <a:srgbClr val="91056A"/>
      </a:accent2>
      <a:accent3>
        <a:srgbClr val="6F6F64"/>
      </a:accent3>
      <a:accent4>
        <a:srgbClr val="A8322D"/>
      </a:accent4>
      <a:accent5>
        <a:srgbClr val="007A96"/>
      </a:accent5>
      <a:accent6>
        <a:srgbClr val="956013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eth_praesentation_4zu3_ETH1.potx</Template>
  <TotalTime>0</TotalTime>
  <Words>58</Words>
  <Application>Microsoft Macintosh PowerPoint</Application>
  <PresentationFormat>Bildschirmpräsentation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eth_praesentation_4zu3_ETH1</vt:lpstr>
      <vt:lpstr>Civil Violence: Model Describing Genocides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Folienmaster ETH Zürich</dc:title>
  <dc:creator>Andrea Lingk</dc:creator>
  <cp:lastModifiedBy>Ruben Wälchli</cp:lastModifiedBy>
  <cp:revision>332</cp:revision>
  <cp:lastPrinted>2014-04-29T07:13:00Z</cp:lastPrinted>
  <dcterms:created xsi:type="dcterms:W3CDTF">2013-05-24T16:23:39Z</dcterms:created>
  <dcterms:modified xsi:type="dcterms:W3CDTF">2014-10-09T08:25:45Z</dcterms:modified>
</cp:coreProperties>
</file>