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1D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96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28E744-1650-4E10-9EE4-56DF1AA3091A}"/>
              </a:ext>
            </a:extLst>
          </p:cNvPr>
          <p:cNvSpPr txBox="1"/>
          <p:nvPr userDrawn="1"/>
        </p:nvSpPr>
        <p:spPr>
          <a:xfrm>
            <a:off x="-106719" y="-64488"/>
            <a:ext cx="12492522" cy="698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ACKGROUND  BACKGROUND  B</a:t>
            </a:r>
            <a:b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KGROUND  BACKGROUND  BAC</a:t>
            </a:r>
            <a:b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ROUND  BACKGROUND  BACKG</a:t>
            </a:r>
            <a:b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UND  BACKGROUND  BACKGRO</a:t>
            </a:r>
            <a:b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D  BACKGROUND  BACKGROUN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95660-274D-4418-AA56-67D1CB4A78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3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4195D-B080-4757-A3CB-035D8AF5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002E-6B0F-40BE-B628-66EE0DA8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AF23-C2AE-4A1D-ACA0-C07D42151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B78F-A2E0-4A13-B0D5-A31962E3FD0D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EC57-601A-44CB-9702-32E08991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2B1A-B82B-46BC-9823-DB280B52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9848-3BF1-46E8-8264-8F2014952E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9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6E9B-8B79-4538-8963-FD774843B6E2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980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228600"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Impact" panose="020B0806030902050204" pitchFamily="34" charset="0"/>
              </a:rPr>
              <a:t>FOREGROUND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8D71BB-BCC1-4B8B-9CC6-0B37790FC896}"/>
              </a:ext>
            </a:extLst>
          </p:cNvPr>
          <p:cNvGrpSpPr/>
          <p:nvPr/>
        </p:nvGrpSpPr>
        <p:grpSpPr>
          <a:xfrm>
            <a:off x="3485588" y="721571"/>
            <a:ext cx="5220825" cy="1095957"/>
            <a:chOff x="3854732" y="721571"/>
            <a:chExt cx="5220825" cy="10959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ECBAE5-BDAE-424D-B274-C5BC104B4E44}"/>
                </a:ext>
              </a:extLst>
            </p:cNvPr>
            <p:cNvSpPr/>
            <p:nvPr/>
          </p:nvSpPr>
          <p:spPr>
            <a:xfrm>
              <a:off x="3854732" y="737528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C3BD3B-93FA-4C17-A7A0-F016360EE6B4}"/>
                </a:ext>
              </a:extLst>
            </p:cNvPr>
            <p:cNvSpPr/>
            <p:nvPr/>
          </p:nvSpPr>
          <p:spPr>
            <a:xfrm>
              <a:off x="7995557" y="737528"/>
              <a:ext cx="1080000" cy="1080000"/>
            </a:xfrm>
            <a:prstGeom prst="ellipse">
              <a:avLst/>
            </a:prstGeom>
            <a:solidFill>
              <a:srgbClr val="6D91D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B27CBA-4CB1-4205-94EE-828070F59AEB}"/>
                </a:ext>
              </a:extLst>
            </p:cNvPr>
            <p:cNvSpPr/>
            <p:nvPr/>
          </p:nvSpPr>
          <p:spPr>
            <a:xfrm>
              <a:off x="6615282" y="737528"/>
              <a:ext cx="1080000" cy="10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348872-F950-4E0F-ACE8-5E5FEF8310E8}"/>
                </a:ext>
              </a:extLst>
            </p:cNvPr>
            <p:cNvSpPr/>
            <p:nvPr/>
          </p:nvSpPr>
          <p:spPr>
            <a:xfrm>
              <a:off x="5235007" y="721571"/>
              <a:ext cx="1080000" cy="10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49C07C-29A7-4DAC-81C6-A2C12B1E660D}"/>
              </a:ext>
            </a:extLst>
          </p:cNvPr>
          <p:cNvGrpSpPr/>
          <p:nvPr/>
        </p:nvGrpSpPr>
        <p:grpSpPr>
          <a:xfrm flipH="1">
            <a:off x="3485588" y="5024515"/>
            <a:ext cx="5220825" cy="1095957"/>
            <a:chOff x="3854732" y="721571"/>
            <a:chExt cx="5220825" cy="10959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7C583D-FAE0-4E85-B346-AE26F3AAC5E0}"/>
                </a:ext>
              </a:extLst>
            </p:cNvPr>
            <p:cNvSpPr/>
            <p:nvPr/>
          </p:nvSpPr>
          <p:spPr>
            <a:xfrm>
              <a:off x="3854732" y="737528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76F01C-19AC-4E17-91C8-9716C509BA86}"/>
                </a:ext>
              </a:extLst>
            </p:cNvPr>
            <p:cNvSpPr/>
            <p:nvPr/>
          </p:nvSpPr>
          <p:spPr>
            <a:xfrm>
              <a:off x="7995557" y="737528"/>
              <a:ext cx="1080000" cy="1080000"/>
            </a:xfrm>
            <a:prstGeom prst="ellipse">
              <a:avLst/>
            </a:prstGeom>
            <a:solidFill>
              <a:srgbClr val="6D91D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5B281C-328B-4ACA-9DAE-10F6D6778D48}"/>
                </a:ext>
              </a:extLst>
            </p:cNvPr>
            <p:cNvSpPr/>
            <p:nvPr/>
          </p:nvSpPr>
          <p:spPr>
            <a:xfrm>
              <a:off x="6615282" y="737528"/>
              <a:ext cx="1080000" cy="10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76281B-3426-4623-9D41-9A0335E315E9}"/>
                </a:ext>
              </a:extLst>
            </p:cNvPr>
            <p:cNvSpPr/>
            <p:nvPr/>
          </p:nvSpPr>
          <p:spPr>
            <a:xfrm>
              <a:off x="5235007" y="721571"/>
              <a:ext cx="1080000" cy="10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636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Roland Weigelt</dc:creator>
  <cp:lastModifiedBy>Roland Weigelt</cp:lastModifiedBy>
  <cp:revision>3</cp:revision>
  <dcterms:created xsi:type="dcterms:W3CDTF">2021-10-17T18:05:17Z</dcterms:created>
  <dcterms:modified xsi:type="dcterms:W3CDTF">2021-10-19T18:07:58Z</dcterms:modified>
</cp:coreProperties>
</file>