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6D91D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353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06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50000"/>
              </a:schemeClr>
            </a:gs>
            <a:gs pos="83000">
              <a:schemeClr val="tx1">
                <a:lumMod val="50000"/>
                <a:lumOff val="50000"/>
              </a:schemeClr>
            </a:gs>
            <a:gs pos="10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28E744-1650-4E10-9EE4-56DF1AA3091A}"/>
              </a:ext>
            </a:extLst>
          </p:cNvPr>
          <p:cNvSpPr txBox="1"/>
          <p:nvPr userDrawn="1"/>
        </p:nvSpPr>
        <p:spPr>
          <a:xfrm>
            <a:off x="-88636" y="-64488"/>
            <a:ext cx="12947775" cy="698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  <a:t>ACKGROUND  BACKGROUND  B</a:t>
            </a:r>
            <a:b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  <a:t>KGROUND  BACKGROUND  BAC</a:t>
            </a:r>
            <a:b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  <a:t>ROUND  BACKGROUND  BACKG</a:t>
            </a:r>
            <a:b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  <a:t>UND  BACKGROUND  BACKGRO</a:t>
            </a:r>
            <a:b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de-DE" sz="8300">
                <a:solidFill>
                  <a:schemeClr val="bg1"/>
                </a:solidFill>
                <a:latin typeface="Impact" panose="020B0806030902050204" pitchFamily="34" charset="0"/>
              </a:rPr>
              <a:t>D  BACKGROUND  BACKGROUN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95660-274D-4418-AA56-67D1CB4A784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2E34-9C1B-4134-B668-7D229CEF4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3976" y="2967335"/>
            <a:ext cx="8704049" cy="923330"/>
          </a:xfrm>
          <a:solidFill>
            <a:schemeClr val="bg1">
              <a:alpha val="30196"/>
            </a:schemeClr>
          </a:solidFill>
        </p:spPr>
        <p:txBody>
          <a:bodyPr wrap="none" rtlCol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5400" smtClean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de-DE"/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03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4195D-B080-4757-A3CB-035D8AF5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002E-6B0F-40BE-B628-66EE0DA8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AF23-C2AE-4A1D-ACA0-C07D42151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B78F-A2E0-4A13-B0D5-A31962E3FD0D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EC57-601A-44CB-9702-32E08991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2B1A-B82B-46BC-9823-DB280B52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9848-3BF1-46E8-8264-8F2014952E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98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C633D0-419B-4C66-894E-DCA1455864EC}"/>
              </a:ext>
            </a:extLst>
          </p:cNvPr>
          <p:cNvSpPr txBox="1"/>
          <p:nvPr/>
        </p:nvSpPr>
        <p:spPr>
          <a:xfrm>
            <a:off x="0" y="0"/>
            <a:ext cx="327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{{TopLeft}}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593612-FEA8-4616-8AD0-7FB6C6E36AF4}"/>
              </a:ext>
            </a:extLst>
          </p:cNvPr>
          <p:cNvSpPr txBox="1"/>
          <p:nvPr/>
        </p:nvSpPr>
        <p:spPr>
          <a:xfrm>
            <a:off x="7437172" y="5934670"/>
            <a:ext cx="4754828" cy="923330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de-DE" sz="540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</a:rPr>
              <a:t>{{BottomRight}}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B3BA1840-A45F-408E-B5A6-EF34FD501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78072"/>
              </p:ext>
            </p:extLst>
          </p:nvPr>
        </p:nvGraphicFramePr>
        <p:xfrm>
          <a:off x="0" y="4774603"/>
          <a:ext cx="5414682" cy="2083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894">
                  <a:extLst>
                    <a:ext uri="{9D8B030D-6E8A-4147-A177-3AD203B41FA5}">
                      <a16:colId xmlns:a16="http://schemas.microsoft.com/office/drawing/2014/main" val="4009425205"/>
                    </a:ext>
                  </a:extLst>
                </a:gridCol>
                <a:gridCol w="1804894">
                  <a:extLst>
                    <a:ext uri="{9D8B030D-6E8A-4147-A177-3AD203B41FA5}">
                      <a16:colId xmlns:a16="http://schemas.microsoft.com/office/drawing/2014/main" val="1385351908"/>
                    </a:ext>
                  </a:extLst>
                </a:gridCol>
                <a:gridCol w="1804894">
                  <a:extLst>
                    <a:ext uri="{9D8B030D-6E8A-4147-A177-3AD203B41FA5}">
                      <a16:colId xmlns:a16="http://schemas.microsoft.com/office/drawing/2014/main" val="1630815422"/>
                    </a:ext>
                  </a:extLst>
                </a:gridCol>
              </a:tblGrid>
              <a:tr h="746011">
                <a:tc>
                  <a:txBody>
                    <a:bodyPr/>
                    <a:lstStyle/>
                    <a:p>
                      <a:pPr algn="l"/>
                      <a:r>
                        <a:rPr lang="de-DE" sz="2000" b="1" i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  <a:cs typeface="Times New Roman" panose="02020603050405020304" pitchFamily="18" charset="0"/>
                        </a:rPr>
                        <a:t>{{NorthWest}}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i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{{North}}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i="0">
                          <a:solidFill>
                            <a:srgbClr val="FFFF00"/>
                          </a:solidFill>
                          <a:latin typeface="Arial Narrow" panose="020B0606020202030204" pitchFamily="34" charset="0"/>
                        </a:rPr>
                        <a:t>{{NorthEast}}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341339"/>
                  </a:ext>
                </a:extLst>
              </a:tr>
              <a:tr h="668693">
                <a:tc>
                  <a:txBody>
                    <a:bodyPr/>
                    <a:lstStyle/>
                    <a:p>
                      <a:pPr algn="l"/>
                      <a:r>
                        <a:rPr lang="de-DE" sz="2000" b="1" i="0">
                          <a:latin typeface="Arial Narrow" panose="020B0606020202030204" pitchFamily="34" charset="0"/>
                        </a:rPr>
                        <a:t>{{West}}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i="1">
                          <a:latin typeface="Arial Narrow" panose="020B0606020202030204" pitchFamily="34" charset="0"/>
                        </a:rPr>
                        <a:t>{{Center}}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0" i="0" u="sng">
                          <a:latin typeface="Arial Narrow" panose="020B0606020202030204" pitchFamily="34" charset="0"/>
                        </a:rPr>
                        <a:t>{{East}}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5416"/>
                  </a:ext>
                </a:extLst>
              </a:tr>
              <a:tr h="668693">
                <a:tc>
                  <a:txBody>
                    <a:bodyPr/>
                    <a:lstStyle/>
                    <a:p>
                      <a:pPr algn="l"/>
                      <a:r>
                        <a:rPr lang="de-DE" sz="2000" b="0" i="0" strike="sngStrike" baseline="0">
                          <a:latin typeface="Arial Narrow" panose="020B0606020202030204" pitchFamily="34" charset="0"/>
                        </a:rPr>
                        <a:t>{{SouthWest}}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i="0">
                          <a:latin typeface="Arial Narrow" panose="020B0606020202030204" pitchFamily="34" charset="0"/>
                        </a:rPr>
                        <a:t>{{SOUTH}}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i="1" u="sng" normalizeH="0" baseline="0">
                          <a:latin typeface="Arial Narrow" panose="020B0606020202030204" pitchFamily="34" charset="0"/>
                        </a:rPr>
                        <a:t>{{SouthEast}}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16799969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F1B5F6C0-99DE-4FFC-8C43-CFB657BC5998}"/>
              </a:ext>
            </a:extLst>
          </p:cNvPr>
          <p:cNvGrpSpPr/>
          <p:nvPr/>
        </p:nvGrpSpPr>
        <p:grpSpPr>
          <a:xfrm>
            <a:off x="7486866" y="0"/>
            <a:ext cx="4705134" cy="1173702"/>
            <a:chOff x="7361384" y="-2"/>
            <a:chExt cx="4705134" cy="11737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58D0077-89B5-43E7-AA19-14B5C53A51AA}"/>
                </a:ext>
              </a:extLst>
            </p:cNvPr>
            <p:cNvGrpSpPr/>
            <p:nvPr/>
          </p:nvGrpSpPr>
          <p:grpSpPr>
            <a:xfrm>
              <a:off x="7361384" y="-2"/>
              <a:ext cx="4705134" cy="1173702"/>
              <a:chOff x="7361384" y="-2"/>
              <a:chExt cx="4705134" cy="117370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94D20D-DA1F-4AE9-BD54-3B197DDC5846}"/>
                  </a:ext>
                </a:extLst>
              </p:cNvPr>
              <p:cNvSpPr txBox="1"/>
              <p:nvPr/>
            </p:nvSpPr>
            <p:spPr>
              <a:xfrm>
                <a:off x="7361384" y="-2"/>
                <a:ext cx="470513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sz="5400">
                    <a:solidFill>
                      <a:schemeClr val="accent4">
                        <a:lumMod val="75000"/>
                      </a:schemeClr>
                    </a:solidFill>
                    <a:latin typeface="Impact" panose="020B0806030902050204" pitchFamily="34" charset="0"/>
                  </a:rPr>
                  <a:t>{{InsideGroup}}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F98AC14-5517-4AB0-AB6E-B799B1AA61E6}"/>
                  </a:ext>
                </a:extLst>
              </p:cNvPr>
              <p:cNvSpPr/>
              <p:nvPr/>
            </p:nvSpPr>
            <p:spPr>
              <a:xfrm>
                <a:off x="9521355" y="923328"/>
                <a:ext cx="250372" cy="2503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B19C7-0B47-4144-9993-DF230ED63668}"/>
                </a:ext>
              </a:extLst>
            </p:cNvPr>
            <p:cNvSpPr/>
            <p:nvPr/>
          </p:nvSpPr>
          <p:spPr>
            <a:xfrm>
              <a:off x="10243628" y="923328"/>
              <a:ext cx="250372" cy="2503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C14F33-1F3C-44AE-8ACA-4291286AA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0606" y="2967335"/>
            <a:ext cx="6450804" cy="923330"/>
          </a:xfrm>
        </p:spPr>
        <p:txBody>
          <a:bodyPr/>
          <a:lstStyle/>
          <a:p>
            <a:r>
              <a:rPr lang="de-DE"/>
              <a:t>{{InsidePlaceholder}}</a:t>
            </a:r>
          </a:p>
        </p:txBody>
      </p:sp>
    </p:spTree>
    <p:extLst>
      <p:ext uri="{BB962C8B-B14F-4D97-AF65-F5344CB8AC3E}">
        <p14:creationId xmlns:p14="http://schemas.microsoft.com/office/powerpoint/2010/main" val="18636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Roland Weigelt</dc:creator>
  <cp:lastModifiedBy>Roland Weigelt</cp:lastModifiedBy>
  <cp:revision>16</cp:revision>
  <dcterms:created xsi:type="dcterms:W3CDTF">2021-10-17T18:05:17Z</dcterms:created>
  <dcterms:modified xsi:type="dcterms:W3CDTF">2022-03-20T10:23:48Z</dcterms:modified>
</cp:coreProperties>
</file>