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23"/>
  </p:notesMasterIdLst>
  <p:sldIdLst>
    <p:sldId id="256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59" r:id="rId11"/>
    <p:sldId id="260" r:id="rId12"/>
    <p:sldId id="261" r:id="rId13"/>
    <p:sldId id="262" r:id="rId14"/>
    <p:sldId id="263" r:id="rId15"/>
    <p:sldId id="272" r:id="rId16"/>
    <p:sldId id="273" r:id="rId17"/>
    <p:sldId id="274" r:id="rId18"/>
    <p:sldId id="275" r:id="rId19"/>
    <p:sldId id="276" r:id="rId20"/>
    <p:sldId id="277" r:id="rId21"/>
    <p:sldId id="265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87" d="100"/>
          <a:sy n="87" d="100"/>
        </p:scale>
        <p:origin x="91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98623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654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312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681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035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023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04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12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313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959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66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949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782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981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76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DC2-C35B-4241-8C2C-17853E1FAB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D8E-CB5A-4023-9DD4-751A6693134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70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DC2-C35B-4241-8C2C-17853E1FAB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D8E-CB5A-4023-9DD4-751A6693134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30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DC2-C35B-4241-8C2C-17853E1FAB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D8E-CB5A-4023-9DD4-751A6693134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2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DC2-C35B-4241-8C2C-17853E1FAB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D8E-CB5A-4023-9DD4-751A6693134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41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DC2-C35B-4241-8C2C-17853E1FAB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D8E-CB5A-4023-9DD4-751A6693134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44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DC2-C35B-4241-8C2C-17853E1FAB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D8E-CB5A-4023-9DD4-751A6693134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5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DC2-C35B-4241-8C2C-17853E1FAB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D8E-CB5A-4023-9DD4-751A6693134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91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DC2-C35B-4241-8C2C-17853E1FAB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D8E-CB5A-4023-9DD4-751A6693134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497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DC2-C35B-4241-8C2C-17853E1FAB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D8E-CB5A-4023-9DD4-751A6693134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738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DC2-C35B-4241-8C2C-17853E1FAB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D8E-CB5A-4023-9DD4-751A6693134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4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DC2-C35B-4241-8C2C-17853E1FAB5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4D8E-CB5A-4023-9DD4-751A66931347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5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CDDC2-C35B-4241-8C2C-17853E1FAB57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/>
              <a:t>5/4/2016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kern="1200" smtClean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24D8E-CB5A-4023-9DD4-751A66931347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/>
              <a:t>‹#›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430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Search Engine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Marcus Stewart, Daniel Gilley, Arman Bahraini, Robert Wenger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675" y="76200"/>
            <a:ext cx="4371975" cy="499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34225" y="9525"/>
            <a:ext cx="4232249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25" y="48200"/>
            <a:ext cx="38481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250" y="300037"/>
            <a:ext cx="36766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114" y="441475"/>
            <a:ext cx="6839774" cy="361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Detailed Design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Class Diagram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187" y="0"/>
            <a:ext cx="4691825" cy="5143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199845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Database Diagram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699" y="922550"/>
            <a:ext cx="6235200" cy="4220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9703211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-295550" y="3207525"/>
            <a:ext cx="9567300" cy="205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-207975" y="751925"/>
            <a:ext cx="9567300" cy="10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Database Design</a:t>
            </a:r>
          </a:p>
        </p:txBody>
      </p:sp>
      <p:graphicFrame>
        <p:nvGraphicFramePr>
          <p:cNvPr id="113" name="Shape 113"/>
          <p:cNvGraphicFramePr/>
          <p:nvPr/>
        </p:nvGraphicFramePr>
        <p:xfrm>
          <a:off x="5202325" y="841800"/>
          <a:ext cx="3318275" cy="9067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1775"/>
                <a:gridCol w="1656500"/>
              </a:tblGrid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uid : integer, primary key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The ID number of the user.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username : varchar(30)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The username of the user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password : varchar(30)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The password of the user.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4" name="Shape 114"/>
          <p:cNvSpPr txBox="1"/>
          <p:nvPr/>
        </p:nvSpPr>
        <p:spPr>
          <a:xfrm>
            <a:off x="975225" y="1020675"/>
            <a:ext cx="1071900" cy="5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User</a:t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x="3618450" y="1918812"/>
          <a:ext cx="4902150" cy="1209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3000"/>
                <a:gridCol w="2739150"/>
              </a:tblGrid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sid : integer, primary key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The ID number of the search.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query: text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The text representation of the query.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searchTime : Date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The time at which the search was executed.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uid : integer, foreign key from User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The ID of the user who executed the search.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6" name="Shape 116"/>
          <p:cNvSpPr txBox="1"/>
          <p:nvPr/>
        </p:nvSpPr>
        <p:spPr>
          <a:xfrm>
            <a:off x="898575" y="2246925"/>
            <a:ext cx="1225200" cy="5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/>
              <a:t>Search</a:t>
            </a:r>
          </a:p>
        </p:txBody>
      </p:sp>
      <p:graphicFrame>
        <p:nvGraphicFramePr>
          <p:cNvPr id="117" name="Shape 117"/>
          <p:cNvGraphicFramePr/>
          <p:nvPr/>
        </p:nvGraphicFramePr>
        <p:xfrm>
          <a:off x="3274450" y="3294275"/>
          <a:ext cx="5246150" cy="1813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23550"/>
                <a:gridCol w="3022600"/>
              </a:tblGrid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sid : integer, foreign key from Search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ID of the search that returned this result.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file : text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The file this result is contained in.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commitId: text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The commit the file is contained within.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lineNumber : integer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The line number containing this result.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line : text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The text of the line containing this result.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resultStart : integer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The character in the line at which this result begins.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8" name="Shape 118"/>
          <p:cNvSpPr txBox="1"/>
          <p:nvPr/>
        </p:nvSpPr>
        <p:spPr>
          <a:xfrm>
            <a:off x="898575" y="3920825"/>
            <a:ext cx="1225200" cy="53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301963467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00" y="841787"/>
            <a:ext cx="3631650" cy="32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958" y="673825"/>
            <a:ext cx="4431039" cy="4301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144432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75" y="841800"/>
            <a:ext cx="5047500" cy="195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650" y="2941825"/>
            <a:ext cx="5319500" cy="2088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4471156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Libraries, Testing, and Build Tools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287975" y="1124100"/>
            <a:ext cx="8520600" cy="3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jQuery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D3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QUnit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  <a:buChar char="●"/>
            </a:pPr>
            <a:r>
              <a:rPr lang="en" sz="1800"/>
              <a:t>Mockjax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 sz="1800"/>
              <a:t>Grunt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724" y="1622612"/>
            <a:ext cx="5277899" cy="1898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136609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Description and Requirements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Demonstration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Web app</a:t>
            </a:r>
          </a:p>
          <a:p>
            <a:r>
              <a:rPr lang="en-US" sz="2800" dirty="0" smtClean="0"/>
              <a:t>Allow</a:t>
            </a:r>
            <a:r>
              <a:rPr lang="en-US" sz="2800" dirty="0"/>
              <a:t> to write textual </a:t>
            </a:r>
            <a:r>
              <a:rPr lang="en-US" sz="2800" dirty="0" smtClean="0"/>
              <a:t>queries</a:t>
            </a:r>
          </a:p>
          <a:p>
            <a:r>
              <a:rPr lang="en-US" sz="2800" dirty="0" smtClean="0"/>
              <a:t>Search</a:t>
            </a:r>
            <a:r>
              <a:rPr lang="en-US" sz="2800" dirty="0"/>
              <a:t> keywords from the query in </a:t>
            </a:r>
            <a:r>
              <a:rPr lang="en-US" sz="2800" dirty="0" smtClean="0"/>
              <a:t>a selected </a:t>
            </a:r>
            <a:r>
              <a:rPr lang="en-US" sz="2800" dirty="0"/>
              <a:t>code repository from 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r>
              <a:rPr lang="en-US" sz="2800" dirty="0" smtClean="0"/>
              <a:t>Visualize</a:t>
            </a:r>
            <a:r>
              <a:rPr lang="en-US" sz="2800" dirty="0"/>
              <a:t> instances of the </a:t>
            </a:r>
            <a:r>
              <a:rPr lang="en-US" sz="2800" dirty="0" smtClean="0"/>
              <a:t>keywords, including:</a:t>
            </a:r>
          </a:p>
          <a:p>
            <a:pPr lvl="1"/>
            <a:r>
              <a:rPr lang="en-US" sz="2400" dirty="0" smtClean="0"/>
              <a:t>File name</a:t>
            </a:r>
          </a:p>
          <a:p>
            <a:pPr lvl="1"/>
            <a:r>
              <a:rPr lang="en-US" sz="2400" dirty="0" smtClean="0"/>
              <a:t>Author</a:t>
            </a:r>
            <a:r>
              <a:rPr lang="en-US" sz="2400" dirty="0"/>
              <a:t> of the </a:t>
            </a:r>
            <a:r>
              <a:rPr lang="en-US" sz="2400" dirty="0" smtClean="0"/>
              <a:t>words</a:t>
            </a:r>
          </a:p>
          <a:p>
            <a:pPr lvl="1"/>
            <a:r>
              <a:rPr lang="en-US" sz="2400" dirty="0" smtClean="0"/>
              <a:t>Revision date</a:t>
            </a:r>
          </a:p>
          <a:p>
            <a:pPr lvl="1"/>
            <a:r>
              <a:rPr lang="en-US" sz="2400" dirty="0" smtClean="0"/>
              <a:t>Commit </a:t>
            </a:r>
            <a:r>
              <a:rPr lang="en-US" sz="2400" dirty="0"/>
              <a:t>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5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Allow</a:t>
            </a:r>
            <a:r>
              <a:rPr lang="en-US" dirty="0"/>
              <a:t> sorting of results, </a:t>
            </a:r>
            <a:r>
              <a:rPr lang="en-US" dirty="0" smtClean="0"/>
              <a:t>by:</a:t>
            </a:r>
          </a:p>
          <a:p>
            <a:pPr lvl="1"/>
            <a:r>
              <a:rPr lang="en-US" dirty="0" smtClean="0"/>
              <a:t>File name</a:t>
            </a:r>
          </a:p>
          <a:p>
            <a:pPr lvl="1"/>
            <a:r>
              <a:rPr lang="en-US" dirty="0" smtClean="0"/>
              <a:t>Author</a:t>
            </a:r>
            <a:r>
              <a:rPr lang="en-US" dirty="0"/>
              <a:t> of the </a:t>
            </a:r>
            <a:r>
              <a:rPr lang="en-US" dirty="0" smtClean="0"/>
              <a:t>words</a:t>
            </a:r>
          </a:p>
          <a:p>
            <a:pPr lvl="1"/>
            <a:r>
              <a:rPr lang="en-US" dirty="0" smtClean="0"/>
              <a:t>Revision date</a:t>
            </a:r>
          </a:p>
          <a:p>
            <a:pPr lvl="1"/>
            <a:r>
              <a:rPr lang="en-US" dirty="0" smtClean="0"/>
              <a:t>Commit message</a:t>
            </a:r>
          </a:p>
          <a:p>
            <a:r>
              <a:rPr lang="en-US" dirty="0" smtClean="0"/>
              <a:t>Allow</a:t>
            </a:r>
            <a:r>
              <a:rPr lang="en-US" dirty="0"/>
              <a:t> exporting results to </a:t>
            </a:r>
            <a:r>
              <a:rPr lang="en-US" dirty="0" smtClean="0"/>
              <a:t>a downloadable</a:t>
            </a:r>
            <a:r>
              <a:rPr lang="en-US" dirty="0"/>
              <a:t> 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Allow</a:t>
            </a:r>
            <a:r>
              <a:rPr lang="en-US" dirty="0"/>
              <a:t> importing results from </a:t>
            </a:r>
            <a:r>
              <a:rPr lang="en-US" dirty="0" smtClean="0"/>
              <a:t>an </a:t>
            </a:r>
            <a:r>
              <a:rPr lang="en-US" dirty="0" err="1" smtClean="0"/>
              <a:t>uploadable</a:t>
            </a:r>
            <a:r>
              <a:rPr lang="en-US" dirty="0"/>
              <a:t> 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8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query</a:t>
            </a:r>
          </a:p>
          <a:p>
            <a:r>
              <a:rPr lang="en-US" dirty="0" smtClean="0"/>
              <a:t>Select a repository to search</a:t>
            </a:r>
          </a:p>
          <a:p>
            <a:r>
              <a:rPr lang="en-US" dirty="0" smtClean="0"/>
              <a:t>Search a repository</a:t>
            </a:r>
          </a:p>
          <a:p>
            <a:r>
              <a:rPr lang="en-US" dirty="0" smtClean="0"/>
              <a:t>Limit query to code changes or to commit messages</a:t>
            </a:r>
          </a:p>
          <a:p>
            <a:r>
              <a:rPr lang="en-US" dirty="0" smtClean="0"/>
              <a:t>Filter results by time frame</a:t>
            </a:r>
          </a:p>
          <a:p>
            <a:r>
              <a:rPr lang="en-US" dirty="0" smtClean="0"/>
              <a:t>Filter results by contributor</a:t>
            </a:r>
          </a:p>
          <a:p>
            <a:r>
              <a:rPr lang="en-US" dirty="0" smtClean="0"/>
              <a:t>Visualization (expand result for more info)</a:t>
            </a:r>
          </a:p>
          <a:p>
            <a:r>
              <a:rPr lang="en-US" dirty="0" smtClean="0"/>
              <a:t>Visualization (follow result to commit)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Refine existing query and update results</a:t>
            </a:r>
          </a:p>
          <a:p>
            <a:r>
              <a:rPr lang="en-US" dirty="0" smtClean="0"/>
              <a:t>Sort results by file name</a:t>
            </a:r>
          </a:p>
          <a:p>
            <a:r>
              <a:rPr lang="en-US" dirty="0" smtClean="0"/>
              <a:t>Sort results by author</a:t>
            </a:r>
          </a:p>
          <a:p>
            <a:r>
              <a:rPr lang="en-US" dirty="0" smtClean="0"/>
              <a:t>Sort results by revision date</a:t>
            </a:r>
          </a:p>
          <a:p>
            <a:r>
              <a:rPr lang="en-US" dirty="0" smtClean="0"/>
              <a:t>Sort results by commit message </a:t>
            </a:r>
          </a:p>
          <a:p>
            <a:r>
              <a:rPr lang="en-US" dirty="0" smtClean="0"/>
              <a:t>Export results to file</a:t>
            </a:r>
          </a:p>
          <a:p>
            <a:r>
              <a:rPr lang="en-US" dirty="0" smtClean="0"/>
              <a:t>Import results from file</a:t>
            </a:r>
          </a:p>
          <a:p>
            <a:r>
              <a:rPr lang="en-US" dirty="0" smtClean="0"/>
              <a:t>Re-search query from imported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7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</a:t>
            </a:r>
          </a:p>
          <a:p>
            <a:r>
              <a:rPr lang="en-US" dirty="0" smtClean="0"/>
              <a:t>Return </a:t>
            </a:r>
            <a:r>
              <a:rPr lang="en-US" dirty="0"/>
              <a:t>R</a:t>
            </a:r>
            <a:r>
              <a:rPr lang="en-US" dirty="0" smtClean="0"/>
              <a:t>esults Quickly</a:t>
            </a:r>
          </a:p>
          <a:p>
            <a:r>
              <a:rPr lang="en-US" dirty="0" smtClean="0"/>
              <a:t>Simple and Easy to Use</a:t>
            </a:r>
          </a:p>
          <a:p>
            <a:r>
              <a:rPr lang="en-US" dirty="0" smtClean="0"/>
              <a:t>Visually Appealing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7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15787"/>
            <a:ext cx="6248400" cy="373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62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 Level Design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On-screen Show (16:9)</PresentationFormat>
  <Paragraphs>91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simple-light-2</vt:lpstr>
      <vt:lpstr>Office Theme</vt:lpstr>
      <vt:lpstr>Code Search Engine</vt:lpstr>
      <vt:lpstr>Project Description and Requirements</vt:lpstr>
      <vt:lpstr>Requirements</vt:lpstr>
      <vt:lpstr>Requirements Cont.</vt:lpstr>
      <vt:lpstr>Use Cases</vt:lpstr>
      <vt:lpstr>Use Cases Cont.</vt:lpstr>
      <vt:lpstr>Non-Functional Requirements</vt:lpstr>
      <vt:lpstr>Use Case Diagram</vt:lpstr>
      <vt:lpstr>High Level Design</vt:lpstr>
      <vt:lpstr>PowerPoint Presentation</vt:lpstr>
      <vt:lpstr>PowerPoint Presentation</vt:lpstr>
      <vt:lpstr>PowerPoint Presentation</vt:lpstr>
      <vt:lpstr>Detailed Design</vt:lpstr>
      <vt:lpstr>Class Diagram</vt:lpstr>
      <vt:lpstr>Database Diagram</vt:lpstr>
      <vt:lpstr>Database Design</vt:lpstr>
      <vt:lpstr>Implementation</vt:lpstr>
      <vt:lpstr>Implementation</vt:lpstr>
      <vt:lpstr>Libraries, Testing, and Build Tools</vt:lpstr>
      <vt:lpstr>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Search Engine</dc:title>
  <dc:creator>A B</dc:creator>
  <cp:lastModifiedBy>A B</cp:lastModifiedBy>
  <cp:revision>3</cp:revision>
  <dcterms:modified xsi:type="dcterms:W3CDTF">2016-05-04T18:58:42Z</dcterms:modified>
</cp:coreProperties>
</file>