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Search Engine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Marcus Stewart, Daniel Gilley, Arman Bahraini, Robert Wenger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 and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Design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675" y="76200"/>
            <a:ext cx="4371975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34225" y="9525"/>
            <a:ext cx="4232249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5" y="48200"/>
            <a:ext cx="38481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250" y="300037"/>
            <a:ext cx="3676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14" y="441475"/>
            <a:ext cx="6839774" cy="36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Detailed Design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382" y="0"/>
            <a:ext cx="39748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