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18"/>
  </p:notesMasterIdLst>
  <p:sldIdLst>
    <p:sldId id="256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>
        <p:scale>
          <a:sx n="80" d="100"/>
          <a:sy n="80" d="100"/>
        </p:scale>
        <p:origin x="-1086" y="-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98623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DC2-C35B-4241-8C2C-17853E1FAB5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D8E-CB5A-4023-9DD4-751A6693134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70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DC2-C35B-4241-8C2C-17853E1FAB5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D8E-CB5A-4023-9DD4-751A6693134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430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DC2-C35B-4241-8C2C-17853E1FAB5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D8E-CB5A-4023-9DD4-751A6693134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2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DC2-C35B-4241-8C2C-17853E1FAB5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D8E-CB5A-4023-9DD4-751A6693134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1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DC2-C35B-4241-8C2C-17853E1FAB5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D8E-CB5A-4023-9DD4-751A6693134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344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DC2-C35B-4241-8C2C-17853E1FAB5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D8E-CB5A-4023-9DD4-751A6693134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152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DC2-C35B-4241-8C2C-17853E1FAB5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D8E-CB5A-4023-9DD4-751A6693134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891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DC2-C35B-4241-8C2C-17853E1FAB5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D8E-CB5A-4023-9DD4-751A6693134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497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DC2-C35B-4241-8C2C-17853E1FAB5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D8E-CB5A-4023-9DD4-751A6693134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738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DC2-C35B-4241-8C2C-17853E1FAB5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D8E-CB5A-4023-9DD4-751A6693134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64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DC2-C35B-4241-8C2C-17853E1FAB5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D8E-CB5A-4023-9DD4-751A6693134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55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CDDC2-C35B-4241-8C2C-17853E1FAB57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/>
              <a:t>5/4/2016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kern="1200" smtClean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24D8E-CB5A-4023-9DD4-751A66931347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/>
              <a:t>‹#›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30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Search Engine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Marcus Stewart, Daniel Gilley, Arman Bahraini, Robert Wenger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675" y="76200"/>
            <a:ext cx="4371975" cy="499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34225" y="9525"/>
            <a:ext cx="4232249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25" y="48200"/>
            <a:ext cx="38481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250" y="300037"/>
            <a:ext cx="367665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114" y="441475"/>
            <a:ext cx="6839774" cy="361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Detailed Design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Class Diagram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382" y="0"/>
            <a:ext cx="397488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Demonstration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Description and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Web app</a:t>
            </a:r>
          </a:p>
          <a:p>
            <a:r>
              <a:rPr lang="en-US" sz="2800" dirty="0" smtClean="0"/>
              <a:t>Allow</a:t>
            </a:r>
            <a:r>
              <a:rPr lang="en-US" sz="2800" dirty="0"/>
              <a:t> to write textual </a:t>
            </a:r>
            <a:r>
              <a:rPr lang="en-US" sz="2800" dirty="0" smtClean="0"/>
              <a:t>queries</a:t>
            </a:r>
          </a:p>
          <a:p>
            <a:r>
              <a:rPr lang="en-US" sz="2800" dirty="0" smtClean="0"/>
              <a:t>Search</a:t>
            </a:r>
            <a:r>
              <a:rPr lang="en-US" sz="2800" dirty="0"/>
              <a:t> keywords from the query in </a:t>
            </a:r>
            <a:r>
              <a:rPr lang="en-US" sz="2800" dirty="0" smtClean="0"/>
              <a:t>a selected </a:t>
            </a:r>
            <a:r>
              <a:rPr lang="en-US" sz="2800" dirty="0"/>
              <a:t>code repository from 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r>
              <a:rPr lang="en-US" sz="2800" dirty="0" smtClean="0"/>
              <a:t>Visualize</a:t>
            </a:r>
            <a:r>
              <a:rPr lang="en-US" sz="2800" dirty="0"/>
              <a:t> instances of the </a:t>
            </a:r>
            <a:r>
              <a:rPr lang="en-US" sz="2800" dirty="0" smtClean="0"/>
              <a:t>keywords, including:</a:t>
            </a:r>
          </a:p>
          <a:p>
            <a:pPr lvl="1"/>
            <a:r>
              <a:rPr lang="en-US" sz="2400" dirty="0" smtClean="0"/>
              <a:t>File name</a:t>
            </a:r>
          </a:p>
          <a:p>
            <a:pPr lvl="1"/>
            <a:r>
              <a:rPr lang="en-US" sz="2400" dirty="0" smtClean="0"/>
              <a:t>Author</a:t>
            </a:r>
            <a:r>
              <a:rPr lang="en-US" sz="2400" dirty="0"/>
              <a:t> of the </a:t>
            </a:r>
            <a:r>
              <a:rPr lang="en-US" sz="2400" dirty="0" smtClean="0"/>
              <a:t>words</a:t>
            </a:r>
          </a:p>
          <a:p>
            <a:pPr lvl="1"/>
            <a:r>
              <a:rPr lang="en-US" sz="2400" dirty="0" smtClean="0"/>
              <a:t>Revision date</a:t>
            </a:r>
          </a:p>
          <a:p>
            <a:pPr lvl="1"/>
            <a:r>
              <a:rPr lang="en-US" sz="2400" dirty="0" smtClean="0"/>
              <a:t>Commit </a:t>
            </a:r>
            <a:r>
              <a:rPr lang="en-US" sz="2400" dirty="0"/>
              <a:t>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5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</a:t>
            </a:r>
            <a:r>
              <a:rPr lang="en-US" dirty="0"/>
              <a:t> sorting of results, </a:t>
            </a:r>
            <a:r>
              <a:rPr lang="en-US" dirty="0" smtClean="0"/>
              <a:t>by:</a:t>
            </a:r>
          </a:p>
          <a:p>
            <a:pPr lvl="1"/>
            <a:r>
              <a:rPr lang="en-US" dirty="0" smtClean="0"/>
              <a:t>File name</a:t>
            </a:r>
          </a:p>
          <a:p>
            <a:pPr lvl="1"/>
            <a:r>
              <a:rPr lang="en-US" dirty="0" smtClean="0"/>
              <a:t>Author</a:t>
            </a:r>
            <a:r>
              <a:rPr lang="en-US" dirty="0"/>
              <a:t> of the </a:t>
            </a:r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Revision date</a:t>
            </a:r>
          </a:p>
          <a:p>
            <a:pPr lvl="1"/>
            <a:r>
              <a:rPr lang="en-US" dirty="0" smtClean="0"/>
              <a:t>Commit message</a:t>
            </a:r>
          </a:p>
          <a:p>
            <a:r>
              <a:rPr lang="en-US" dirty="0" smtClean="0"/>
              <a:t>Allow</a:t>
            </a:r>
            <a:r>
              <a:rPr lang="en-US" dirty="0"/>
              <a:t> exporting results to </a:t>
            </a:r>
            <a:r>
              <a:rPr lang="en-US" dirty="0" smtClean="0"/>
              <a:t>a downloadable</a:t>
            </a:r>
            <a:r>
              <a:rPr lang="en-US" dirty="0"/>
              <a:t> 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Allow</a:t>
            </a:r>
            <a:r>
              <a:rPr lang="en-US" dirty="0"/>
              <a:t> importing results from </a:t>
            </a:r>
            <a:r>
              <a:rPr lang="en-US" dirty="0" smtClean="0"/>
              <a:t>an </a:t>
            </a:r>
            <a:r>
              <a:rPr lang="en-US" dirty="0" err="1" smtClean="0"/>
              <a:t>uploadable</a:t>
            </a:r>
            <a:r>
              <a:rPr lang="en-US" dirty="0"/>
              <a:t> 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8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query</a:t>
            </a:r>
          </a:p>
          <a:p>
            <a:r>
              <a:rPr lang="en-US" dirty="0" smtClean="0"/>
              <a:t>Select a repository to search</a:t>
            </a:r>
          </a:p>
          <a:p>
            <a:r>
              <a:rPr lang="en-US" dirty="0" smtClean="0"/>
              <a:t>Search a repository</a:t>
            </a:r>
          </a:p>
          <a:p>
            <a:r>
              <a:rPr lang="en-US" dirty="0" smtClean="0"/>
              <a:t>Limit query to code changes or to commit messages</a:t>
            </a:r>
          </a:p>
          <a:p>
            <a:r>
              <a:rPr lang="en-US" dirty="0" smtClean="0"/>
              <a:t>Filter results by time frame</a:t>
            </a:r>
          </a:p>
          <a:p>
            <a:r>
              <a:rPr lang="en-US" dirty="0" smtClean="0"/>
              <a:t>Filter results by contributor</a:t>
            </a:r>
          </a:p>
          <a:p>
            <a:r>
              <a:rPr lang="en-US" dirty="0" smtClean="0"/>
              <a:t>Visualization (expand result for more info)</a:t>
            </a:r>
          </a:p>
          <a:p>
            <a:r>
              <a:rPr lang="en-US" dirty="0" smtClean="0"/>
              <a:t>Visualization (follow result to commit)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Refine existing query and update results</a:t>
            </a:r>
          </a:p>
          <a:p>
            <a:r>
              <a:rPr lang="en-US" dirty="0" smtClean="0"/>
              <a:t>Sort results by file name</a:t>
            </a:r>
          </a:p>
          <a:p>
            <a:r>
              <a:rPr lang="en-US" dirty="0" smtClean="0"/>
              <a:t>Sort results by author</a:t>
            </a:r>
          </a:p>
          <a:p>
            <a:r>
              <a:rPr lang="en-US" dirty="0" smtClean="0"/>
              <a:t>Sort results by revision date</a:t>
            </a:r>
          </a:p>
          <a:p>
            <a:r>
              <a:rPr lang="en-US" dirty="0" smtClean="0"/>
              <a:t>Sort results by commit message </a:t>
            </a:r>
          </a:p>
          <a:p>
            <a:r>
              <a:rPr lang="en-US" dirty="0" smtClean="0"/>
              <a:t>Export results to file</a:t>
            </a:r>
          </a:p>
          <a:p>
            <a:r>
              <a:rPr lang="en-US" dirty="0" smtClean="0"/>
              <a:t>Import results from file</a:t>
            </a:r>
          </a:p>
          <a:p>
            <a:r>
              <a:rPr lang="en-US" dirty="0" smtClean="0"/>
              <a:t>Re-search query from imported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7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</a:t>
            </a:r>
          </a:p>
          <a:p>
            <a:r>
              <a:rPr lang="en-US" dirty="0" smtClean="0"/>
              <a:t>Return </a:t>
            </a:r>
            <a:r>
              <a:rPr lang="en-US" dirty="0"/>
              <a:t>R</a:t>
            </a:r>
            <a:r>
              <a:rPr lang="en-US" dirty="0" smtClean="0"/>
              <a:t>esults Quickly</a:t>
            </a:r>
          </a:p>
          <a:p>
            <a:r>
              <a:rPr lang="en-US" dirty="0" smtClean="0"/>
              <a:t>Simple and Easy to Use</a:t>
            </a:r>
          </a:p>
          <a:p>
            <a:r>
              <a:rPr lang="en-US" dirty="0" smtClean="0"/>
              <a:t>Visually Appealing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7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15787"/>
            <a:ext cx="6248400" cy="373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62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 Level Design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On-screen Show (16:9)</PresentationFormat>
  <Paragraphs>48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simple-light-2</vt:lpstr>
      <vt:lpstr>Office Theme</vt:lpstr>
      <vt:lpstr>Code Search Engine</vt:lpstr>
      <vt:lpstr>Project Description and Requirements</vt:lpstr>
      <vt:lpstr>Requirements</vt:lpstr>
      <vt:lpstr>Requirements Cont.</vt:lpstr>
      <vt:lpstr>Use Cases</vt:lpstr>
      <vt:lpstr>Use Cases Cont.</vt:lpstr>
      <vt:lpstr>Non-Functional Requirements</vt:lpstr>
      <vt:lpstr>Use Case Diagram</vt:lpstr>
      <vt:lpstr>High Level Design</vt:lpstr>
      <vt:lpstr>PowerPoint Presentation</vt:lpstr>
      <vt:lpstr>PowerPoint Presentation</vt:lpstr>
      <vt:lpstr>PowerPoint Presentation</vt:lpstr>
      <vt:lpstr>Detailed Design</vt:lpstr>
      <vt:lpstr>Class Diagram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Search Engine</dc:title>
  <cp:lastModifiedBy>mcstewart</cp:lastModifiedBy>
  <cp:revision>1</cp:revision>
  <dcterms:modified xsi:type="dcterms:W3CDTF">2016-05-04T17:15:58Z</dcterms:modified>
</cp:coreProperties>
</file>