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BF38-D955-4EA7-9DF1-16EFACFD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17F4E-D598-415F-9552-0F73766C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0A17-9248-429B-84C4-D746290B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E530-6C9C-4BF9-AFD8-57C36F9C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AB789-07F4-49E3-8113-130EC68D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353B-217D-4B5C-A84F-ED66DE9B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7F399-B21E-4E80-B133-176254AC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71B14-9573-4448-8077-755641B9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5C6E4-1B81-48DD-BC6B-6EF62A6A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725BF-CF16-4AA6-B46D-F037CA16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B9AE10-C021-400A-961C-1683D6CDD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0C19F-3692-4D96-BEE0-5BA422D6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B36C-9B30-4F9C-B26D-EBE531A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2365-0D77-46E1-803E-3EF5DFF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3655A-9395-4482-8EC7-6D08575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602DD-9498-4903-B625-05EE5071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323F6-D856-4A6B-97F0-86451628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8461-8646-4620-9B9C-1AC91A9F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6C839-AB47-4C2A-9FF0-5B55828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8814-9E4C-46E8-BBBD-292C640A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2509-E731-4958-A080-AFA1A9FC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23F63-A0AA-438C-835A-756A5E66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52E4F-3AE8-4B44-81AD-6927E82E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20E57-3E23-442A-B475-729744E5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13B5B-0158-4699-94DF-E762CA5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1CC4-443A-4DE1-A764-D904B285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CB491-0341-4820-9A2D-B309E9C6F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3BF8D-EAB3-4300-A5DC-7FE3772E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88DD9-54A1-471D-AF84-4042501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8FFF-91CA-472C-A405-FF87778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209E4-264A-40B1-A9CE-55495C26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03FE6-E2AA-4823-AC1F-CCBA0EE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B9D21-E3BF-4B5E-AC33-E232D1D7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9B63B-CC61-419E-9BC8-B3637CDC5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AD44FF-293D-4146-B852-FDAD39C6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792817-1E0F-452A-8244-97A1FEBF8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F68A0-6D77-43B0-88C6-0AC5B9D7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72D710-2D65-4A78-B537-76CCE630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8F2D9E-628E-4A2A-A4AD-26BF396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DF59-E642-48E2-8EBF-7FED905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88939B-0ECE-4323-A5E5-EAB99D9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4C3FB-2274-497B-AEA0-85245A0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77FD3-8202-495E-8E1B-480C2816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D6666-5227-4F1C-895A-DA3A927A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16EED-0BB4-488A-91C9-11819E16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4B67C-1F5A-43F5-883F-D5571193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56F1-64E3-46A3-A68A-CD531A8C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466FE-6DBB-44CE-B62A-DBAF5074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27850-E7C7-4588-8EA0-277C383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2DB54-7911-4C0E-B662-DE78878B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237A0-D870-4B2B-8FC3-A19C60B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39476-EE39-49F7-9A1D-1F42FA5B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E06C-7005-43DE-BBF2-4D463DE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5541C4-50B7-4124-83DE-4F746C277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AA726-4542-411C-8CE5-E101D12C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B6833-AEE0-47F8-8ED4-B42427BA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12A27-55B9-49BE-B6E5-6CCEF93B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9F12B-8D91-4607-9470-B0D0798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13808-2383-4B8D-BCB1-7EEBFFC3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5E1B8-F6CA-4434-8E1C-573D8C0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FF5D7-CF86-41CD-9BC1-342382520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E130-A144-4867-9819-98863543CE9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3E257-AABA-4AC2-834E-9F00B9F3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11B99-40CB-4ED0-8245-20DA8F52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1522-77AF-47B7-8B37-4017DB2DC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E4550C-A952-4F49-BB95-8A472AB6F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9540"/>
              </p:ext>
            </p:extLst>
          </p:nvPr>
        </p:nvGraphicFramePr>
        <p:xfrm>
          <a:off x="1677798" y="4268213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times=2)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6E2ED7-26BC-4DF4-946B-9FFA3493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45132"/>
              </p:ext>
            </p:extLst>
          </p:nvPr>
        </p:nvGraphicFramePr>
        <p:xfrm>
          <a:off x="1677798" y="5117227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each=2)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664A4FE-B130-46F9-BD48-3C95B8207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19678"/>
              </p:ext>
            </p:extLst>
          </p:nvPr>
        </p:nvGraphicFramePr>
        <p:xfrm>
          <a:off x="1677798" y="4689387"/>
          <a:ext cx="1065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rep( 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), times=c(2,1,3))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01B4B1F-42A1-467F-88C2-E4DB03A7D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7268"/>
              </p:ext>
            </p:extLst>
          </p:nvPr>
        </p:nvGraphicFramePr>
        <p:xfrm>
          <a:off x="1677798" y="689621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88511698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42060877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730450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21015225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601753138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7491473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62627490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648130496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554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ACC1D-A6EE-4CDA-B261-4C313B333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9279"/>
              </p:ext>
            </p:extLst>
          </p:nvPr>
        </p:nvGraphicFramePr>
        <p:xfrm>
          <a:off x="6288694" y="689621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4722357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95887275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971311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86104959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491798842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396944057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1839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ED5CEA7-EA19-4E5D-A177-0E927952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629"/>
              </p:ext>
            </p:extLst>
          </p:nvPr>
        </p:nvGraphicFramePr>
        <p:xfrm>
          <a:off x="1677798" y="1093343"/>
          <a:ext cx="3348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241922570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34059442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85083680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412155008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75449483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10288616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790769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1644470674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87552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09C4C1-1F3E-445D-8E9A-2D81ED3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5260"/>
              </p:ext>
            </p:extLst>
          </p:nvPr>
        </p:nvGraphicFramePr>
        <p:xfrm>
          <a:off x="6288694" y="1093343"/>
          <a:ext cx="2511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0">
                  <a:extLst>
                    <a:ext uri="{9D8B030D-6E8A-4147-A177-3AD203B41FA5}">
                      <a16:colId xmlns:a16="http://schemas.microsoft.com/office/drawing/2014/main" val="3788173999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320918931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988627480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994746377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3734611124"/>
                    </a:ext>
                  </a:extLst>
                </a:gridCol>
                <a:gridCol w="418510">
                  <a:extLst>
                    <a:ext uri="{9D8B030D-6E8A-4147-A177-3AD203B41FA5}">
                      <a16:colId xmlns:a16="http://schemas.microsoft.com/office/drawing/2014/main" val="2187154278"/>
                    </a:ext>
                  </a:extLst>
                </a:gridCol>
              </a:tblGrid>
              <a:tr h="29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41610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252B501-4CBC-413E-86A1-ABB8BD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93835"/>
              </p:ext>
            </p:extLst>
          </p:nvPr>
        </p:nvGraphicFramePr>
        <p:xfrm>
          <a:off x="1644242" y="2462666"/>
          <a:ext cx="102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seq(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from=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to=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250F64D-7BD4-41DD-87E7-4AABCE474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47960"/>
              </p:ext>
            </p:extLst>
          </p:nvPr>
        </p:nvGraphicFramePr>
        <p:xfrm>
          <a:off x="1644242" y="2045200"/>
          <a:ext cx="102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seq(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from=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to=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by=#)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C36ACFC9-3721-46D2-BB71-C2722989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55549"/>
              </p:ext>
            </p:extLst>
          </p:nvPr>
        </p:nvGraphicFramePr>
        <p:xfrm>
          <a:off x="1669409" y="3361245"/>
          <a:ext cx="102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64145982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105996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3539197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0568635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311263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0389407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564926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831457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4442743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670905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77992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99070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661397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55756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68411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14318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679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638126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949722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836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5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61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4</cp:revision>
  <dcterms:created xsi:type="dcterms:W3CDTF">2021-10-04T14:32:27Z</dcterms:created>
  <dcterms:modified xsi:type="dcterms:W3CDTF">2021-10-04T15:39:57Z</dcterms:modified>
</cp:coreProperties>
</file>