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8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7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2ECA-B896-412B-9549-BDA58DC454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7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9224AC-1762-4F55-B652-513E1B6DC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17425"/>
              </p:ext>
            </p:extLst>
          </p:nvPr>
        </p:nvGraphicFramePr>
        <p:xfrm>
          <a:off x="30388" y="2314036"/>
          <a:ext cx="3777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84">
                  <a:extLst>
                    <a:ext uri="{9D8B030D-6E8A-4147-A177-3AD203B41FA5}">
                      <a16:colId xmlns:a16="http://schemas.microsoft.com/office/drawing/2014/main" val="25534840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7994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397410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3587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0523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706297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21803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6888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X&lt;- 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NA</a:t>
                      </a:r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6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Index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5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“a”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“b”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“c”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“d”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“e”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Boolean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91203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CF6FC9-934A-42D0-8B06-E140ED2EB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0179"/>
              </p:ext>
            </p:extLst>
          </p:nvPr>
        </p:nvGraphicFramePr>
        <p:xfrm>
          <a:off x="4595483" y="199663"/>
          <a:ext cx="34254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404">
                  <a:extLst>
                    <a:ext uri="{9D8B030D-6E8A-4147-A177-3AD203B41FA5}">
                      <a16:colId xmlns:a16="http://schemas.microsoft.com/office/drawing/2014/main" val="2599191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5313692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91471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15919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34093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2164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X[3]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2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X[“c”]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“a”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“b”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“c”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“d”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“e”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X[c(F,F,T,F,F)]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215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310253-47E8-4F08-8F47-00D4B5B3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15166"/>
              </p:ext>
            </p:extLst>
          </p:nvPr>
        </p:nvGraphicFramePr>
        <p:xfrm>
          <a:off x="4653356" y="1937902"/>
          <a:ext cx="3794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5">
                  <a:extLst>
                    <a:ext uri="{9D8B030D-6E8A-4147-A177-3AD203B41FA5}">
                      <a16:colId xmlns:a16="http://schemas.microsoft.com/office/drawing/2014/main" val="2599191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5313692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91471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15919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165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NA</a:t>
                      </a:r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X[-3]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X[names(x) != “c”]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“a”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“b”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“d”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“e”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sz="1800" dirty="0"/>
                        <a:t> c(F,F,T,F,F)]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1534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9685C086-92F3-40AB-AC62-03BDF65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9624"/>
              </p:ext>
            </p:extLst>
          </p:nvPr>
        </p:nvGraphicFramePr>
        <p:xfrm>
          <a:off x="12309357" y="3444949"/>
          <a:ext cx="3994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22">
                  <a:extLst>
                    <a:ext uri="{9D8B030D-6E8A-4147-A177-3AD203B41FA5}">
                      <a16:colId xmlns:a16="http://schemas.microsoft.com/office/drawing/2014/main" val="2553484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97994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3587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0523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706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X[c(2,3,1,4)]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800" dirty="0"/>
                        <a:t>x[c("b", "c", "a", "d")]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“b”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“c”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“a”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“d”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912033"/>
                  </a:ext>
                </a:extLst>
              </a:tr>
            </a:tbl>
          </a:graphicData>
        </a:graphic>
      </p:graphicFrame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089C3D5F-56AC-4FCB-888B-895898BBD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13381"/>
              </p:ext>
            </p:extLst>
          </p:nvPr>
        </p:nvGraphicFramePr>
        <p:xfrm>
          <a:off x="4460868" y="3676141"/>
          <a:ext cx="3994122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22">
                  <a:extLst>
                    <a:ext uri="{9D8B030D-6E8A-4147-A177-3AD203B41FA5}">
                      <a16:colId xmlns:a16="http://schemas.microsoft.com/office/drawing/2014/main" val="2553484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97994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3587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0523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706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X[which( ! is.na(X) )]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X[names(X)[ ! is.na(X) ]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“a”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“b”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“c”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“e”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02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 is.na(X) == F ]</a:t>
                      </a:r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912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X[</a:t>
                      </a:r>
                      <a:r>
                        <a:rPr lang="en-US" altLang="ko-KR" sz="1800" dirty="0" err="1"/>
                        <a:t>complete.cases</a:t>
                      </a:r>
                      <a:r>
                        <a:rPr lang="en-US" altLang="ko-KR" sz="1800" dirty="0"/>
                        <a:t>(X)]</a:t>
                      </a:r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27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na.omit</a:t>
                      </a:r>
                      <a:r>
                        <a:rPr lang="en-US" altLang="ko-KR" sz="1800" dirty="0"/>
                        <a:t>(X)</a:t>
                      </a:r>
                      <a:endParaRPr lang="ko-KR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05982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ECCAF4CF-40EC-411E-A665-2C21B8BAC2A1}"/>
              </a:ext>
            </a:extLst>
          </p:cNvPr>
          <p:cNvSpPr/>
          <p:nvPr/>
        </p:nvSpPr>
        <p:spPr>
          <a:xfrm>
            <a:off x="3808072" y="335666"/>
            <a:ext cx="347240" cy="54401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225</Words>
  <Application>Microsoft Office PowerPoint</Application>
  <PresentationFormat>사용자 지정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13</cp:revision>
  <dcterms:created xsi:type="dcterms:W3CDTF">2021-09-30T21:05:06Z</dcterms:created>
  <dcterms:modified xsi:type="dcterms:W3CDTF">2021-10-05T14:39:21Z</dcterms:modified>
</cp:coreProperties>
</file>