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81B59-D12A-4071-8C97-7245DE21E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B1335B-6F19-4854-9092-CEE40445D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C06F22-6A21-471B-858C-57DD80AE3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E298-9965-44D3-8D25-B9AEA6A07B7D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D19D5F-9739-4571-BF1D-E2BBAE6B3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476BE4-B744-4472-A0C5-51FE1A9FE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8090-5D3E-41E2-A898-C3DACE137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513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24EE4-8E1E-40FB-9643-8D535F883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2472CA-36B5-4997-82AD-E617593E9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C279CC-41A2-4013-AAA1-6B5445E90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E298-9965-44D3-8D25-B9AEA6A07B7D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673098-A561-410D-BA68-6C5E4EE04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C7D9D5-3C9A-4EC5-AAAE-3C89CFC41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8090-5D3E-41E2-A898-C3DACE137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118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C150F2F-14FD-4EB6-8E23-D92F6D6B30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4F110D-E49C-4610-A528-091EAF2EED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07E98C-F40E-4B16-A39F-F1E3C1CE4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E298-9965-44D3-8D25-B9AEA6A07B7D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E9601E-81EF-4659-B727-ADAC9A36B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5B1EAA-DD98-4137-B4D7-BBA209FE8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8090-5D3E-41E2-A898-C3DACE137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770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06BFE-5C31-47FB-B8B8-0FDC1627F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636B50-DB46-4369-ABD4-621C1858C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CE1B42-1755-4DF9-8733-606730761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E298-9965-44D3-8D25-B9AEA6A07B7D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23B76E-A73D-4B82-829F-7405FBEC5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8BA488-50E3-46BD-9F82-20C1BF02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8090-5D3E-41E2-A898-C3DACE137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88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6A911-5015-46F1-9C8B-5C5A9B298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7AF866-72C9-48B2-B397-ED1A76665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664AC9-B719-4A3D-ACA0-087634F9E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E298-9965-44D3-8D25-B9AEA6A07B7D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27B4C7-F78B-4387-8800-BCD663E02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888A69-0CC9-4D9A-B373-E30BF25BE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8090-5D3E-41E2-A898-C3DACE137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330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3A8FF-59D7-4DEF-A676-C3B22C021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4B05C9-7CC2-4093-BDBC-8F0EAAEAC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B63C1D-A0FF-4FFC-B66D-BD044D800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7541A4-F960-4713-8E4E-CA2309556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E298-9965-44D3-8D25-B9AEA6A07B7D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B4EBCA-8384-44CF-9C08-2B2472EC4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6E1A81-EAC1-4477-8ED1-BDB390A01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8090-5D3E-41E2-A898-C3DACE137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70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DC0A7-0244-4512-A3D0-066526F4B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531E38-8E34-4E7D-AF1B-8B5B0C2EA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A5280B-2BD3-418E-9117-F4908A85B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911E2D-5E71-4A19-9B20-C02B44BBE3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6AADF7-9F02-4E46-8015-3D11ADE828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365EF5-B6D4-4B33-B6F9-2C2CE0FA3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E298-9965-44D3-8D25-B9AEA6A07B7D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84B022-6882-4D03-9298-93FFCA341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EABAD1-D6B7-44E2-B0F2-63776A7CD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8090-5D3E-41E2-A898-C3DACE137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241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2FE93-4815-4E6B-9AA2-742E9DCD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2B2A25-EB6D-4E3E-BFC8-C8A866A06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E298-9965-44D3-8D25-B9AEA6A07B7D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8C88C4-B708-4ABF-B204-BC7349E0F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E6AACE-F99F-4AC8-A966-370B4FB0B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8090-5D3E-41E2-A898-C3DACE137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354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EF99C5-0FE2-45CC-9191-B8D7D35BF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E298-9965-44D3-8D25-B9AEA6A07B7D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3BF2BE-74C0-4638-A014-3B5B66544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E1B0D8-FF5B-45AB-A45D-C5624915B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8090-5D3E-41E2-A898-C3DACE137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74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5637F1-A566-4804-BF37-DF8719CFF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658AF3-0828-42FA-AA99-5C608276F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362883-7AA6-4D73-A365-2E6B5A9AC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BF7CC4-6032-4160-AE62-64B75DC57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E298-9965-44D3-8D25-B9AEA6A07B7D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3D233F-4EFB-4542-BC11-DABCA1417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49BD41-F13F-464E-B5BB-54F442761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8090-5D3E-41E2-A898-C3DACE137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149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DC27C-3FF0-4DE0-9596-B0E25B8D3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EEF68C-8AAF-48DA-8517-FB9C9ACD8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F7F9AA-353B-4F58-82CA-358AC4C1F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E9FD25-226A-4F76-85C3-691ACB039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E298-9965-44D3-8D25-B9AEA6A07B7D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49AFF0-267C-4435-8503-65BEF3BD2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FB0E72-531D-49CB-B5A8-BA19E206E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8090-5D3E-41E2-A898-C3DACE137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1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28AC8A-ACCE-4468-A3DC-D7C2F041E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064325-E66D-44B1-9713-8C3844BC9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386A9A-04FB-40AC-A45E-7A7029119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AE298-9965-44D3-8D25-B9AEA6A07B7D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BB556-1AA4-4246-B931-0DD3186E7C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6A030-2A61-4000-8FF7-0A2B84CFF1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D8090-5D3E-41E2-A898-C3DACE137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23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29F2328-2E73-4C05-95B6-8722F0A22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520685"/>
              </p:ext>
            </p:extLst>
          </p:nvPr>
        </p:nvGraphicFramePr>
        <p:xfrm>
          <a:off x="692507" y="833275"/>
          <a:ext cx="17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49107843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93179447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2949141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40951140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mdat1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05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263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988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410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3058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1240693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7F6DADE-840E-4FC1-9C88-C8FDAE970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216162"/>
              </p:ext>
            </p:extLst>
          </p:nvPr>
        </p:nvGraphicFramePr>
        <p:xfrm>
          <a:off x="2877393" y="833275"/>
          <a:ext cx="17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49107843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93179447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2949141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40951140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mdat2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05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263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2988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410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3058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12406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C30D428-2786-43E4-899E-852550BFCA3F}"/>
              </a:ext>
            </a:extLst>
          </p:cNvPr>
          <p:cNvSpPr txBox="1"/>
          <p:nvPr/>
        </p:nvSpPr>
        <p:spPr>
          <a:xfrm>
            <a:off x="692507" y="322912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merge</a:t>
            </a:r>
            <a:r>
              <a:rPr lang="ko-KR" altLang="en-US" dirty="0"/>
              <a:t>(mdat1, mdat2, </a:t>
            </a:r>
            <a:r>
              <a:rPr lang="ko-KR" altLang="en-US" dirty="0" err="1"/>
              <a:t>all</a:t>
            </a:r>
            <a:r>
              <a:rPr lang="ko-KR" altLang="en-US" dirty="0"/>
              <a:t>=</a:t>
            </a:r>
            <a:r>
              <a:rPr lang="ko-KR" altLang="en-US" dirty="0" err="1"/>
              <a:t>F</a:t>
            </a:r>
            <a:r>
              <a:rPr lang="ko-KR" altLang="en-US" dirty="0"/>
              <a:t>)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3404BDD-4AB5-450A-87CE-CB766DC85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199026"/>
              </p:ext>
            </p:extLst>
          </p:nvPr>
        </p:nvGraphicFramePr>
        <p:xfrm>
          <a:off x="6085854" y="1018695"/>
          <a:ext cx="216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49107843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93179447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2949141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4095114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81642466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all=F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05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263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2988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410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305849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2AC59BF-C249-49D0-BF15-A8441E7B6DFA}"/>
              </a:ext>
            </a:extLst>
          </p:cNvPr>
          <p:cNvSpPr txBox="1"/>
          <p:nvPr/>
        </p:nvSpPr>
        <p:spPr>
          <a:xfrm>
            <a:off x="613202" y="3615020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merge</a:t>
            </a:r>
            <a:r>
              <a:rPr lang="ko-KR" altLang="en-US" dirty="0"/>
              <a:t>(mdat1, mdat2, </a:t>
            </a:r>
            <a:r>
              <a:rPr lang="ko-KR" altLang="en-US" dirty="0" err="1"/>
              <a:t>all</a:t>
            </a:r>
            <a:r>
              <a:rPr lang="ko-KR" altLang="en-US" dirty="0"/>
              <a:t>=</a:t>
            </a:r>
            <a:r>
              <a:rPr lang="en-US" altLang="ko-KR" dirty="0"/>
              <a:t>T</a:t>
            </a:r>
            <a:r>
              <a:rPr lang="ko-KR" altLang="en-US" dirty="0"/>
              <a:t>)</a:t>
            </a:r>
          </a:p>
        </p:txBody>
      </p:sp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65A70763-3B2C-4645-9583-E1E7562C6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58545"/>
              </p:ext>
            </p:extLst>
          </p:nvPr>
        </p:nvGraphicFramePr>
        <p:xfrm>
          <a:off x="692507" y="3985106"/>
          <a:ext cx="17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49107843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93179447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2949141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40951140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mdat1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05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263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988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10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3058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1240693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64AA18C-268F-44C1-8367-41B28EF91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390952"/>
              </p:ext>
            </p:extLst>
          </p:nvPr>
        </p:nvGraphicFramePr>
        <p:xfrm>
          <a:off x="2877393" y="3985106"/>
          <a:ext cx="17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49107843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93179447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2949141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40951140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mdat2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05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263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2988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410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3058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240693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77E9374-A4D5-4827-8D81-D04213C9C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349338"/>
              </p:ext>
            </p:extLst>
          </p:nvPr>
        </p:nvGraphicFramePr>
        <p:xfrm>
          <a:off x="6096000" y="3820901"/>
          <a:ext cx="2160000" cy="258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49107843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93179447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2949141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4095114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81642466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all=T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05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263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2988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070C0"/>
                          </a:solidFill>
                        </a:rPr>
                        <a:t>NA</a:t>
                      </a:r>
                      <a:endParaRPr lang="ko-KR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4104924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3058499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5347046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rgbClr val="0070C0"/>
                          </a:solidFill>
                        </a:rPr>
                        <a:t>NA</a:t>
                      </a:r>
                      <a:endParaRPr lang="ko-KR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157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4249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2B2F81-7C33-4F5E-B15E-38A10849844B}"/>
              </a:ext>
            </a:extLst>
          </p:cNvPr>
          <p:cNvSpPr txBox="1"/>
          <p:nvPr/>
        </p:nvSpPr>
        <p:spPr>
          <a:xfrm>
            <a:off x="683055" y="643233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merge</a:t>
            </a:r>
            <a:r>
              <a:rPr lang="ko-KR" altLang="en-US" dirty="0"/>
              <a:t>(mdat1, mdat2, </a:t>
            </a:r>
            <a:r>
              <a:rPr lang="en-US" altLang="ko-KR" dirty="0"/>
              <a:t>by</a:t>
            </a:r>
            <a:r>
              <a:rPr lang="ko-KR" altLang="en-US" dirty="0"/>
              <a:t>=</a:t>
            </a:r>
            <a:r>
              <a:rPr lang="en-US" altLang="ko-KR" dirty="0"/>
              <a:t>“c2”</a:t>
            </a:r>
            <a:r>
              <a:rPr lang="ko-KR" altLang="en-US" dirty="0"/>
              <a:t>)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976634C-23C6-43A6-A19A-434D76A1E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387205"/>
              </p:ext>
            </p:extLst>
          </p:nvPr>
        </p:nvGraphicFramePr>
        <p:xfrm>
          <a:off x="756302" y="1012565"/>
          <a:ext cx="17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49107843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93179447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2949141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40951140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mdat1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05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263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2988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410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3058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1240693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E91CD4B-ACDD-44CF-9BEE-2B76A0326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814258"/>
              </p:ext>
            </p:extLst>
          </p:nvPr>
        </p:nvGraphicFramePr>
        <p:xfrm>
          <a:off x="2941188" y="1012565"/>
          <a:ext cx="17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49107843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93179447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2949141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40951140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mdat2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05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263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2988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410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3058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124069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47076FA-82A4-47AD-81F2-9AD2354BE8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439688"/>
              </p:ext>
            </p:extLst>
          </p:nvPr>
        </p:nvGraphicFramePr>
        <p:xfrm>
          <a:off x="6159795" y="848360"/>
          <a:ext cx="3240000" cy="3706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49107843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3179447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294914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4095114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8164246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09222307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by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“c2”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05666"/>
                  </a:ext>
                </a:extLst>
              </a:tr>
              <a:tr h="37225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c2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c1.x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c3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c1.y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c5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263196"/>
                  </a:ext>
                </a:extLst>
              </a:tr>
              <a:tr h="398248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2988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4104924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3058499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5347046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157025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8596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5422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3425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018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3C0993-4106-4213-B79F-E2478ACEB650}"/>
              </a:ext>
            </a:extLst>
          </p:cNvPr>
          <p:cNvSpPr txBox="1"/>
          <p:nvPr/>
        </p:nvSpPr>
        <p:spPr>
          <a:xfrm>
            <a:off x="683055" y="643233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merge</a:t>
            </a:r>
            <a:r>
              <a:rPr lang="ko-KR" altLang="en-US" dirty="0"/>
              <a:t>(mdat1, mdat2, </a:t>
            </a:r>
            <a:r>
              <a:rPr lang="en-US" altLang="ko-KR" dirty="0" err="1"/>
              <a:t>by.x</a:t>
            </a:r>
            <a:r>
              <a:rPr lang="ko-KR" altLang="en-US" dirty="0"/>
              <a:t>=</a:t>
            </a:r>
            <a:r>
              <a:rPr lang="en-US" altLang="ko-KR" dirty="0"/>
              <a:t>“c1”, </a:t>
            </a:r>
            <a:r>
              <a:rPr lang="en-US" altLang="ko-KR" dirty="0" err="1"/>
              <a:t>by.y</a:t>
            </a:r>
            <a:r>
              <a:rPr lang="en-US" altLang="ko-KR" dirty="0"/>
              <a:t>=“c2”</a:t>
            </a:r>
            <a:r>
              <a:rPr lang="ko-KR" altLang="en-US" dirty="0"/>
              <a:t>)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E68225F8-4230-48BA-AB00-A7C945BFC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28475"/>
              </p:ext>
            </p:extLst>
          </p:nvPr>
        </p:nvGraphicFramePr>
        <p:xfrm>
          <a:off x="756302" y="1012565"/>
          <a:ext cx="17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49107843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93179447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2949141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40951140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mdat1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05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263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2988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410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3058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1240693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A950A72-722A-4D7C-A909-06549FB92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5708"/>
              </p:ext>
            </p:extLst>
          </p:nvPr>
        </p:nvGraphicFramePr>
        <p:xfrm>
          <a:off x="2941188" y="1012565"/>
          <a:ext cx="17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49107843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93179447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2949141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40951140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mdat2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05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263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2988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410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058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24069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973974F-6B42-4335-8ECB-52BEFE89B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033233"/>
              </p:ext>
            </p:extLst>
          </p:nvPr>
        </p:nvGraphicFramePr>
        <p:xfrm>
          <a:off x="6159795" y="848360"/>
          <a:ext cx="3240000" cy="2975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49107843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3179447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294914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4095114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8164246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09222307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by.x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“c1”,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by.y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=“c2”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05666"/>
                  </a:ext>
                </a:extLst>
              </a:tr>
              <a:tr h="37225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c1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c2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c3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c1.y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c5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263196"/>
                  </a:ext>
                </a:extLst>
              </a:tr>
              <a:tr h="398248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2988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4104924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3058499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5347046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157025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859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1035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346</Words>
  <Application>Microsoft Office PowerPoint</Application>
  <PresentationFormat>와이드스크린</PresentationFormat>
  <Paragraphs>272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Song,Taikgun</dc:creator>
  <cp:lastModifiedBy>Song,Taikgun</cp:lastModifiedBy>
  <cp:revision>10</cp:revision>
  <dcterms:created xsi:type="dcterms:W3CDTF">2021-10-08T17:25:23Z</dcterms:created>
  <dcterms:modified xsi:type="dcterms:W3CDTF">2021-10-08T18:16:18Z</dcterms:modified>
</cp:coreProperties>
</file>