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09A79-E0AD-45D3-87D8-5B687C124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5BED9F-2BF2-4130-BB5C-9683C26F6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926A89-56A7-46DD-A926-ED9EE10D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1230-11C9-4191-8F40-02DBAD50A62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5B29A1-D813-4859-957D-6C633506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59D83B-8239-40BD-A5AC-D741A650D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48090-5024-4881-937D-6D31CB10D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50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D0FEF-937A-4A2F-8976-9475CDEE8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C3F62F-D61A-4B8E-8B35-E0EA3C531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50A029-CD29-4719-9B86-81B45CE4C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1230-11C9-4191-8F40-02DBAD50A62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EAEBFE-D1C9-4108-BA54-214B4E777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480FC-225E-4259-8E8A-DEDC4FE4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48090-5024-4881-937D-6D31CB10D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89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455B51-1EBA-468F-A9C2-7D781B648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A0B862-C0E0-4ED4-A89F-4B3EA3264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CAF7B6-B276-421D-BA92-B82EE4AB5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1230-11C9-4191-8F40-02DBAD50A62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5255AE-535B-495D-B227-8527EDBF7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A7D160-36C6-4F5C-9123-4F4B122E1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48090-5024-4881-937D-6D31CB10D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08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F4177-FDC1-4ACC-BA59-969EB5B7A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561505-0205-436C-AFF6-2D1C501DA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D7D8FC-0F67-43DC-B1D0-92EA4079C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1230-11C9-4191-8F40-02DBAD50A62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19065A-636E-4FA3-8D80-88625AE7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13EF6B-929E-4E7D-9EA6-6028A359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48090-5024-4881-937D-6D31CB10D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42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E00DB-D076-4090-A6A8-FE5DD792B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DD4E0E-581E-4246-B639-98509BFC5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C2DC9D-A4E2-4051-96AE-887B3F83A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1230-11C9-4191-8F40-02DBAD50A62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C3BA67-DA1E-4105-9839-0C46F350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137FAC-C51D-40E0-97E5-4EAD0BD92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48090-5024-4881-937D-6D31CB10D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47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7AED1-7F13-49AE-BC98-7383FC32C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24EC6-EEBE-4446-AF82-611F04D98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820CA9-A5B3-481F-AEFA-C65DEDF3C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82EAB9-2154-4549-9B3E-1E4B51F4A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1230-11C9-4191-8F40-02DBAD50A62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BDDEA5-80F8-4ECC-A6F4-338B6699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CC8033-42C4-4A1D-871C-B1108823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48090-5024-4881-937D-6D31CB10D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48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B610C-2EC8-4E38-B72E-F4578DB0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474295-BAF5-4F94-B26B-0CC336DF3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54CB63-B537-4A6F-9401-01E3659EC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D33679-84B5-4755-BE20-71C477B79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501E5F-5981-458E-B530-9261C36112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E0DDAE-E8D0-4580-886A-B175F34E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1230-11C9-4191-8F40-02DBAD50A62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3032C0-3952-454C-9FE5-21698ECF6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B81235-470F-42C5-8F32-76011A5F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48090-5024-4881-937D-6D31CB10D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99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7CC31-A95E-4B4A-BB0E-3DB78DC33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776168-8C3E-491B-9E8F-7850B1AD1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1230-11C9-4191-8F40-02DBAD50A62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B2BFD6-43ED-4285-9291-0CB84E02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B2C980-23F0-4EA4-989E-13CE67DA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48090-5024-4881-937D-6D31CB10D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75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901D82-0F5B-4378-B0D8-A8818A394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1230-11C9-4191-8F40-02DBAD50A62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683C37-7C4B-4D99-9958-F4078FFA8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3B35E3-05EE-40A9-A757-96B72C9A3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48090-5024-4881-937D-6D31CB10D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89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5090F-A3F2-46A5-959D-6E5B0FBDD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02FB3-3E41-49E8-A534-C3709A1BB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EFE913-70FB-407E-BD00-02807ABA5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CFD559-8AA3-4117-BB54-913EB7402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1230-11C9-4191-8F40-02DBAD50A62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5DE1FB-EBF3-4E87-9361-A5A5209F0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04F496-76F7-485F-A6FE-54FB0CD2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48090-5024-4881-937D-6D31CB10D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5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9EB22-EC9B-4DC0-ADC9-E15DA722E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D98FB6-FBE8-4ADE-80A9-3B607EC69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B08C99-4AF3-49E9-9814-876BDF673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C7A69F-4861-44CF-AC58-59D3B3843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1230-11C9-4191-8F40-02DBAD50A62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662767-2232-41A7-9FA6-7590071F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250E27-7FA9-4186-A55C-E183A17C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48090-5024-4881-937D-6D31CB10D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1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C28A1D-4FCE-4B8D-8575-0191D39B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2995C7-8497-47EF-B502-CCF619344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AA0356-609E-4E18-BE54-32D9EB108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01230-11C9-4191-8F40-02DBAD50A62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42AB31-C562-4BE6-B9CA-CC6A8DC5A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6F3CD5-48E3-4981-A5C8-CAA92A098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48090-5024-4881-937D-6D31CB10D7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52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D69A5EEF-7F5C-4152-BCF2-19ED671BD9DC}"/>
              </a:ext>
            </a:extLst>
          </p:cNvPr>
          <p:cNvGrpSpPr/>
          <p:nvPr/>
        </p:nvGrpSpPr>
        <p:grpSpPr>
          <a:xfrm>
            <a:off x="2525087" y="327170"/>
            <a:ext cx="6207853" cy="2902591"/>
            <a:chOff x="2139193" y="1417739"/>
            <a:chExt cx="6207853" cy="290259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D17EF9F-41E0-4E22-AC89-E1C1C6E68499}"/>
                </a:ext>
              </a:extLst>
            </p:cNvPr>
            <p:cNvSpPr/>
            <p:nvPr/>
          </p:nvSpPr>
          <p:spPr>
            <a:xfrm>
              <a:off x="2139193" y="1417739"/>
              <a:ext cx="6207853" cy="2902591"/>
            </a:xfrm>
            <a:prstGeom prst="rect">
              <a:avLst/>
            </a:prstGeom>
            <a:noFill/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6E1D624-B251-43AA-876D-B2C34A147CB0}"/>
                </a:ext>
              </a:extLst>
            </p:cNvPr>
            <p:cNvSpPr/>
            <p:nvPr/>
          </p:nvSpPr>
          <p:spPr>
            <a:xfrm>
              <a:off x="2508308" y="1770077"/>
              <a:ext cx="2734811" cy="2256639"/>
            </a:xfrm>
            <a:prstGeom prst="rect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4C80557-E6B8-405E-A00F-9AE4F88DF1AE}"/>
                </a:ext>
              </a:extLst>
            </p:cNvPr>
            <p:cNvSpPr/>
            <p:nvPr/>
          </p:nvSpPr>
          <p:spPr>
            <a:xfrm>
              <a:off x="5763238" y="1770077"/>
              <a:ext cx="1065402" cy="2256639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dirty="0">
                  <a:solidFill>
                    <a:schemeClr val="tx1"/>
                  </a:solidFill>
                </a:rPr>
                <a:t>3</a:t>
              </a:r>
              <a:endParaRPr lang="ko-KR" altLang="en-US" sz="60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CE6B2F1-DCC9-42FA-BD70-57B363F0DF75}"/>
                </a:ext>
              </a:extLst>
            </p:cNvPr>
            <p:cNvSpPr/>
            <p:nvPr/>
          </p:nvSpPr>
          <p:spPr>
            <a:xfrm>
              <a:off x="6828640" y="1770077"/>
              <a:ext cx="1065402" cy="2256639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dirty="0">
                  <a:solidFill>
                    <a:schemeClr val="tx1"/>
                  </a:solidFill>
                </a:rPr>
                <a:t>4</a:t>
              </a:r>
              <a:endParaRPr lang="ko-KR" altLang="en-US" sz="60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AA5C3BE-E767-4EC5-981A-142F99B82D39}"/>
                </a:ext>
              </a:extLst>
            </p:cNvPr>
            <p:cNvSpPr/>
            <p:nvPr/>
          </p:nvSpPr>
          <p:spPr>
            <a:xfrm>
              <a:off x="2719432" y="2341576"/>
              <a:ext cx="1065402" cy="1113639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40D7599-9769-406A-9015-92E447F86125}"/>
                </a:ext>
              </a:extLst>
            </p:cNvPr>
            <p:cNvSpPr/>
            <p:nvPr/>
          </p:nvSpPr>
          <p:spPr>
            <a:xfrm>
              <a:off x="3995958" y="2341576"/>
              <a:ext cx="1065402" cy="1113639"/>
            </a:xfrm>
            <a:prstGeom prst="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0" dirty="0">
                  <a:solidFill>
                    <a:schemeClr val="tx1"/>
                  </a:solidFill>
                </a:rPr>
                <a:t>2</a:t>
              </a:r>
              <a:endParaRPr lang="ko-KR" altLang="en-US" sz="6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4168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Song,Taikgun</dc:creator>
  <cp:lastModifiedBy>Song,Taikgun</cp:lastModifiedBy>
  <cp:revision>2</cp:revision>
  <dcterms:created xsi:type="dcterms:W3CDTF">2021-10-07T20:35:00Z</dcterms:created>
  <dcterms:modified xsi:type="dcterms:W3CDTF">2021-10-07T20:46:04Z</dcterms:modified>
</cp:coreProperties>
</file>