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25A54-E55B-4CA4-BE94-5E3EE6157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3FC1E-8E4C-4990-BF59-27AE5E700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018E5-C2DF-4C13-8BAD-1B09C988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79FE9-D1B4-4658-966B-B3B9C0A6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A1DD3-810C-466C-8CA2-1EF930CA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0ADD-9239-41C6-BF14-EAE904FA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9D169-0FEE-4805-AD9D-AB52B9D8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E3232-4509-49A6-8AAB-1717F07A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83C9D-6984-464E-8968-0B8986E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5028-09B9-4A63-916E-E141E8B6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B8DB4A-F00C-4579-9BB0-8225639AB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392F9E-8077-4B3B-AF4B-35EABAFF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B026A-9FC5-432D-A8C2-3BC42A3E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53C07-602F-4C1E-9E6B-8F50D2C0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02410-F99A-4A0E-BE43-39DD415F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0E964-9984-45D7-BF8C-6A2B2AF1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EF146-A239-4472-ACE7-FD64F93E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6DE84-9DAB-453D-8690-30080C29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CF484-42DC-4C39-B814-DD19658B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34C50-1D10-418E-801A-91DCFE4F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9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AA59-370A-4B3A-96E4-84E31EE6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78B25-3BD3-43D7-B447-6678AA1F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7E899-C60F-414A-8B4D-1F33C945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A6C1A-8365-47A3-8A71-62B9B2F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07C70-36CF-497D-AEB9-951D4F03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FE471-41DE-4D47-B458-56B2844A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FFCC-7452-448E-AC38-8B8D3E9DE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1D0AE5-4D4C-4D55-9B49-E0F4C6310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5B71E-481F-42DA-9469-9C047DD0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9483C-D882-4DAC-914D-14696A88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15EB2-87A5-4E53-855B-6BC77807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4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912BE-5DB6-46F7-8582-AA6D6F29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C1D67-1656-474B-824C-0204D801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756127-F993-498F-A785-D8AE31C89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DF79A-99EA-4CCE-97CB-37522DA4E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5B3853-1AB9-49F1-BD5F-0BC0BF7DA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50FC05-C291-4AEB-A5A4-B1B134F9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76E7D-775F-4E0C-91E7-3DAB35FD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3C7497-F5C1-431F-8460-E068A935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7C54C-09A4-4677-B0E8-C3DE0E2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A98C87-5AF1-4547-A1F7-06280B7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FD8FB-1D32-486E-A2FE-D9267750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A19087-DA43-4D85-AFD1-FA5D89D3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8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3DF3B-35B9-4644-8DE9-01C79BD7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413E53-1787-4FA6-BC75-B38FBB5B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0F724-D300-465C-B5A5-A0B205D9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0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9998-538F-41D0-96F1-F4755EC7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18227-A2A0-4F99-9051-ED3E9420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D8AC7-8D76-41EA-A4F3-88C2BAA5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F10F0-3BD8-4D6D-8358-8649E93F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C8E79-8BEE-4776-A45B-B143F2AA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84619-EA58-490D-91B3-1A384955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5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D9B57-B311-4937-8D8F-C43F39DE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4CCDB0-21CB-4406-AC9E-8FD6C528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7E732E-136B-4240-9E43-08E643F6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19B80-8A75-416D-B13C-356A8178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DF63B-EEFA-42C5-929D-C24590CE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6192B-E2F0-4F31-A168-C72F7C17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183353-0E64-4DEC-AD93-24ED21B7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4AF9B-9BC7-4E87-A179-E91BB113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40E5B-EE05-45A0-B98B-3CCA575D1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E3FE-D5FD-4A69-BF00-04E77A5AD4C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BCF12-9598-4099-A1D3-48FF7BA93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69C6E-8DFA-4DF8-BA61-424481612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DD1-9B1B-4D39-9AFF-CBFBD731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4AD47B4-D3D1-427B-807E-DAEAFAFD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3838"/>
              </p:ext>
            </p:extLst>
          </p:nvPr>
        </p:nvGraphicFramePr>
        <p:xfrm>
          <a:off x="2031999" y="49151"/>
          <a:ext cx="7243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46">
                  <a:extLst>
                    <a:ext uri="{9D8B030D-6E8A-4147-A177-3AD203B41FA5}">
                      <a16:colId xmlns:a16="http://schemas.microsoft.com/office/drawing/2014/main" val="25874071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2850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229974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922187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679415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107129052"/>
                    </a:ext>
                  </a:extLst>
                </a:gridCol>
                <a:gridCol w="251601">
                  <a:extLst>
                    <a:ext uri="{9D8B030D-6E8A-4147-A177-3AD203B41FA5}">
                      <a16:colId xmlns:a16="http://schemas.microsoft.com/office/drawing/2014/main" val="6250140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098123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62716141"/>
                    </a:ext>
                  </a:extLst>
                </a:gridCol>
                <a:gridCol w="615401">
                  <a:extLst>
                    <a:ext uri="{9D8B030D-6E8A-4147-A177-3AD203B41FA5}">
                      <a16:colId xmlns:a16="http://schemas.microsoft.com/office/drawing/2014/main" val="2046901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72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Matrix(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nrow</a:t>
                      </a:r>
                      <a:r>
                        <a:rPr lang="en-US" altLang="ko-KR" dirty="0"/>
                        <a:t>=2)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53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6D2B01-F920-4398-BE99-CD707BF97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13192"/>
              </p:ext>
            </p:extLst>
          </p:nvPr>
        </p:nvGraphicFramePr>
        <p:xfrm>
          <a:off x="2031999" y="1154441"/>
          <a:ext cx="7199178" cy="9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47">
                  <a:extLst>
                    <a:ext uri="{9D8B030D-6E8A-4147-A177-3AD203B41FA5}">
                      <a16:colId xmlns:a16="http://schemas.microsoft.com/office/drawing/2014/main" val="25874071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2850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229974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922187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679415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107129052"/>
                    </a:ext>
                  </a:extLst>
                </a:gridCol>
                <a:gridCol w="244373">
                  <a:extLst>
                    <a:ext uri="{9D8B030D-6E8A-4147-A177-3AD203B41FA5}">
                      <a16:colId xmlns:a16="http://schemas.microsoft.com/office/drawing/2014/main" val="6250140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098123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62716141"/>
                    </a:ext>
                  </a:extLst>
                </a:gridCol>
                <a:gridCol w="578658">
                  <a:extLst>
                    <a:ext uri="{9D8B030D-6E8A-4147-A177-3AD203B41FA5}">
                      <a16:colId xmlns:a16="http://schemas.microsoft.com/office/drawing/2014/main" val="20469017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72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Matrix(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nrow</a:t>
                      </a:r>
                      <a:r>
                        <a:rPr lang="en-US" altLang="ko-KR" dirty="0"/>
                        <a:t>=2, </a:t>
                      </a:r>
                      <a:r>
                        <a:rPr lang="en-US" altLang="ko-KR" dirty="0" err="1"/>
                        <a:t>byrow</a:t>
                      </a:r>
                      <a:r>
                        <a:rPr lang="en-US" altLang="ko-KR" dirty="0"/>
                        <a:t>=T)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5308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260A38-FB2E-4218-8847-D83FBCB31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47393"/>
              </p:ext>
            </p:extLst>
          </p:nvPr>
        </p:nvGraphicFramePr>
        <p:xfrm>
          <a:off x="2031999" y="2401481"/>
          <a:ext cx="7032840" cy="176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5874071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2850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229974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922187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6794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071290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250140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098123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27161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469017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21186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128035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1340311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153820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373736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536926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940063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28102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508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432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rbind</a:t>
                      </a:r>
                      <a:r>
                        <a:rPr lang="en-US" altLang="ko-KR" dirty="0"/>
                        <a:t>(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530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E234D4F-27C0-41B5-994E-0387B7992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07067"/>
              </p:ext>
            </p:extLst>
          </p:nvPr>
        </p:nvGraphicFramePr>
        <p:xfrm>
          <a:off x="2031999" y="4246742"/>
          <a:ext cx="7473685" cy="132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47">
                  <a:extLst>
                    <a:ext uri="{9D8B030D-6E8A-4147-A177-3AD203B41FA5}">
                      <a16:colId xmlns:a16="http://schemas.microsoft.com/office/drawing/2014/main" val="25874071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12850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71114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6794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07129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27161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46901729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513403115"/>
                    </a:ext>
                  </a:extLst>
                </a:gridCol>
                <a:gridCol w="428978">
                  <a:extLst>
                    <a:ext uri="{9D8B030D-6E8A-4147-A177-3AD203B41FA5}">
                      <a16:colId xmlns:a16="http://schemas.microsoft.com/office/drawing/2014/main" val="31153820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373736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536926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9400638"/>
                    </a:ext>
                  </a:extLst>
                </a:gridCol>
              </a:tblGrid>
              <a:tr h="123896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7281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6248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4324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cbind</a:t>
                      </a:r>
                      <a:r>
                        <a:rPr lang="en-US" altLang="ko-KR" dirty="0"/>
                        <a:t>(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5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2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2</cp:revision>
  <dcterms:created xsi:type="dcterms:W3CDTF">2021-10-07T14:15:23Z</dcterms:created>
  <dcterms:modified xsi:type="dcterms:W3CDTF">2021-10-07T14:54:39Z</dcterms:modified>
</cp:coreProperties>
</file>