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7EA65-D641-487F-8222-B8BF1B5AB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6B35FF-AAD1-4690-9C27-97A91D38A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1D7EE-E04B-475A-9987-3775FF0F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4BB-22DB-4309-8908-5921FC6B129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3CB78-F46C-4CD2-8077-6504F98A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35BBB-D05F-4655-96E5-366729F8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03E7-2E42-411C-A80D-A6C464EDA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3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0BC58-2725-451D-9C24-C4A40331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60586-8744-4154-A5CD-6D582DF0B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53796-62C8-4E6C-AD6A-7C83D3A2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4BB-22DB-4309-8908-5921FC6B129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9A597-56FB-4568-8529-34229A55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B5DAB-78CB-41DB-9BC1-3ED8ABC0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03E7-2E42-411C-A80D-A6C464EDA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84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AE7978-388B-4EC9-B2D3-14EDC0CBE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F3846E-DA94-48F2-B7F8-2ABBF1A33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DAB45-0AF7-49CE-9AE7-06E9B4DF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4BB-22DB-4309-8908-5921FC6B129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91AF0-13C3-4BC4-AA3E-39DECD56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8C60D-E7E5-4014-A499-22795E01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03E7-2E42-411C-A80D-A6C464EDA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1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D441C-AF5D-45B9-8A39-AB6BF820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15260-3E8B-43D8-BD3C-59C6AF8AA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D4085-81A1-4D4D-A0FF-FD7D31DF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4BB-22DB-4309-8908-5921FC6B129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E0E9D-5D50-4D47-B2F9-C9D8515C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754EA-E9B5-4E76-8D80-1546294F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03E7-2E42-411C-A80D-A6C464EDA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7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AD3C1-BD72-45DC-9303-E9ED6D31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D3952-8DDF-408D-BD5F-AA03FC35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19C6B-02C0-4B64-84E2-D653DDC8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4BB-22DB-4309-8908-5921FC6B129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1DB29-1664-4F48-8678-AFE7DEC1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A4F7B-D6DA-4FA1-AF35-57B7975B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03E7-2E42-411C-A80D-A6C464EDA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1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BE822-AB7F-4E25-8BB0-744FE420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97556-C91D-4667-A686-B2223670A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40254-D8DB-49D0-9371-058A2B7C7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7B9D4-BA98-4179-A9C9-E1F43CB5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4BB-22DB-4309-8908-5921FC6B129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52517-CB6A-44A4-B898-AE4985C1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D0A84-CCDF-42A2-8EE7-073D29F6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03E7-2E42-411C-A80D-A6C464EDA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9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D2DE8-4533-4199-A801-3EBFA204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9A709-5F4E-471F-A10D-D3E45CAA3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118D91-B3BD-41FD-A8DF-90E2286A5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43DF5C-2C70-4C0F-91EB-9B6629BAF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FE9E0E-73A4-4470-93C1-99B852748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10E45C-3AA4-4C4B-BD42-5073E979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4BB-22DB-4309-8908-5921FC6B129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B6493C-84BF-4AD7-998C-2EEEC4BA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77511F-2034-46CF-AE24-7ED6FCAC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03E7-2E42-411C-A80D-A6C464EDA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4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65A39-3DBE-478D-8B35-6DB3FB34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10E068-AA0A-4742-96DD-3FDA5C36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4BB-22DB-4309-8908-5921FC6B129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05A144-14F3-42D0-AC07-99937E42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FCDEE2-ED5A-41ED-BB42-0AB57A87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03E7-2E42-411C-A80D-A6C464EDA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DA7848-8F69-4F5E-B2CF-6EF6D808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4BB-22DB-4309-8908-5921FC6B129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D8AD92-981C-4ECC-A168-4E42DB36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685B81-D8F6-43F3-9894-16C267ED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03E7-2E42-411C-A80D-A6C464EDA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6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57270-1E08-497E-BCC6-37F3D5B3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D6E17-78F9-4B81-8078-AC1B4298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22E22-AD0E-4A53-9FDD-969271CC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8AF09-7FC4-4770-9DED-73E2C41B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4BB-22DB-4309-8908-5921FC6B129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AE04F-E7A6-498C-895F-ED91CA73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15336-1A05-40F9-8238-14E47FFB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03E7-2E42-411C-A80D-A6C464EDA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1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FDBA5-8F28-44B3-AC12-CCC6C976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3E9AA8-B5C3-4D36-A7A1-6872F1A85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1A8C1-F482-4BC5-8A01-7729FBA74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7BB9C-CD33-4E46-BCEF-9BB23C89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4BB-22DB-4309-8908-5921FC6B129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401797-EA75-4FD7-B55A-ED15CE70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07C42-8A32-4788-B33A-F0A3C93F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A03E7-2E42-411C-A80D-A6C464EDA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67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629BA5-AFC8-45BE-943D-530A8703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B69CE-D241-4BE3-B6D8-7A0388680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D9F89-6C13-4B18-9AE2-820144739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E4BB-22DB-4309-8908-5921FC6B129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965EA-2948-412C-8144-21EFB6713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BEA2A-6ED0-4F88-BCC6-ECA47F394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A03E7-2E42-411C-A80D-A6C464EDA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8CAC4AB-ECC5-4F3C-AE7C-5390CB217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40582"/>
              </p:ext>
            </p:extLst>
          </p:nvPr>
        </p:nvGraphicFramePr>
        <p:xfrm>
          <a:off x="1750503" y="937800"/>
          <a:ext cx="3140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28">
                  <a:extLst>
                    <a:ext uri="{9D8B030D-6E8A-4147-A177-3AD203B41FA5}">
                      <a16:colId xmlns:a16="http://schemas.microsoft.com/office/drawing/2014/main" val="3838833955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772720002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244361630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763011138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252034928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4266978462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4194741224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433808756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829094495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97817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1625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D706397-D2E2-4FFD-BE6C-A436821F8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29817"/>
              </p:ext>
            </p:extLst>
          </p:nvPr>
        </p:nvGraphicFramePr>
        <p:xfrm>
          <a:off x="1750504" y="2368486"/>
          <a:ext cx="314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28">
                  <a:extLst>
                    <a:ext uri="{9D8B030D-6E8A-4147-A177-3AD203B41FA5}">
                      <a16:colId xmlns:a16="http://schemas.microsoft.com/office/drawing/2014/main" val="2650041952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430485862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4026798158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972044988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1080579474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82745240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194952975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790956301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539103139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03775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4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3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246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AA48369-8311-4A3D-8232-97CEB3690B72}"/>
              </a:ext>
            </a:extLst>
          </p:cNvPr>
          <p:cNvSpPr txBox="1"/>
          <p:nvPr/>
        </p:nvSpPr>
        <p:spPr>
          <a:xfrm>
            <a:off x="2974960" y="1294517"/>
            <a:ext cx="8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Vector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0EDCC-1EDF-49A0-9952-929D0792A155}"/>
              </a:ext>
            </a:extLst>
          </p:cNvPr>
          <p:cNvSpPr txBox="1"/>
          <p:nvPr/>
        </p:nvSpPr>
        <p:spPr>
          <a:xfrm>
            <a:off x="2899694" y="3481006"/>
            <a:ext cx="90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Matrix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EB356-31B8-4E07-B3E3-421DC8155FA7}"/>
              </a:ext>
            </a:extLst>
          </p:cNvPr>
          <p:cNvSpPr txBox="1"/>
          <p:nvPr/>
        </p:nvSpPr>
        <p:spPr>
          <a:xfrm>
            <a:off x="2931755" y="596720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Array</a:t>
            </a:r>
            <a:endParaRPr lang="ko-KR" altLang="en-US" b="1" dirty="0"/>
          </a:p>
        </p:txBody>
      </p:sp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C7A1819F-B38F-42D5-A1DE-B83F58421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41274"/>
              </p:ext>
            </p:extLst>
          </p:nvPr>
        </p:nvGraphicFramePr>
        <p:xfrm>
          <a:off x="1970017" y="4212813"/>
          <a:ext cx="314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28">
                  <a:extLst>
                    <a:ext uri="{9D8B030D-6E8A-4147-A177-3AD203B41FA5}">
                      <a16:colId xmlns:a16="http://schemas.microsoft.com/office/drawing/2014/main" val="2650041952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430485862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4026798158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972044988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1080579474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82745240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194952975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790956301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539103139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03775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4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3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2460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DABE4408-3C2D-4253-8F1C-D5C152504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20774"/>
              </p:ext>
            </p:extLst>
          </p:nvPr>
        </p:nvGraphicFramePr>
        <p:xfrm>
          <a:off x="1827404" y="4436840"/>
          <a:ext cx="314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28">
                  <a:extLst>
                    <a:ext uri="{9D8B030D-6E8A-4147-A177-3AD203B41FA5}">
                      <a16:colId xmlns:a16="http://schemas.microsoft.com/office/drawing/2014/main" val="2650041952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430485862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4026798158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972044988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1080579474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82745240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194952975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790956301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539103139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03775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4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3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2460"/>
                  </a:ext>
                </a:extLst>
              </a:tr>
            </a:tbl>
          </a:graphicData>
        </a:graphic>
      </p:graphicFrame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05B25E8E-AC72-4D3B-B0D0-7A79FE5CA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37953"/>
              </p:ext>
            </p:extLst>
          </p:nvPr>
        </p:nvGraphicFramePr>
        <p:xfrm>
          <a:off x="1679659" y="4660867"/>
          <a:ext cx="314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28">
                  <a:extLst>
                    <a:ext uri="{9D8B030D-6E8A-4147-A177-3AD203B41FA5}">
                      <a16:colId xmlns:a16="http://schemas.microsoft.com/office/drawing/2014/main" val="2650041952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430485862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4026798158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972044988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1080579474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82745240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194952975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790956301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539103139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03775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4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3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2460"/>
                  </a:ext>
                </a:extLst>
              </a:tr>
            </a:tbl>
          </a:graphicData>
        </a:graphic>
      </p:graphicFrame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F24E6500-54C7-4FC9-A31F-6AF394536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88188"/>
              </p:ext>
            </p:extLst>
          </p:nvPr>
        </p:nvGraphicFramePr>
        <p:xfrm>
          <a:off x="1531914" y="4865846"/>
          <a:ext cx="314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28">
                  <a:extLst>
                    <a:ext uri="{9D8B030D-6E8A-4147-A177-3AD203B41FA5}">
                      <a16:colId xmlns:a16="http://schemas.microsoft.com/office/drawing/2014/main" val="2650041952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430485862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4026798158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972044988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1080579474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82745240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194952975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790956301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539103139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03775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4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3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2460"/>
                  </a:ext>
                </a:extLst>
              </a:tr>
            </a:tbl>
          </a:graphicData>
        </a:graphic>
      </p:graphicFrame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C4E77561-C7E0-49FA-9E3D-47F1B82F0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358046"/>
              </p:ext>
            </p:extLst>
          </p:nvPr>
        </p:nvGraphicFramePr>
        <p:xfrm>
          <a:off x="6629163" y="3427302"/>
          <a:ext cx="12397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27">
                  <a:extLst>
                    <a:ext uri="{9D8B030D-6E8A-4147-A177-3AD203B41FA5}">
                      <a16:colId xmlns:a16="http://schemas.microsoft.com/office/drawing/2014/main" val="284020584"/>
                    </a:ext>
                  </a:extLst>
                </a:gridCol>
                <a:gridCol w="309927">
                  <a:extLst>
                    <a:ext uri="{9D8B030D-6E8A-4147-A177-3AD203B41FA5}">
                      <a16:colId xmlns:a16="http://schemas.microsoft.com/office/drawing/2014/main" val="313289543"/>
                    </a:ext>
                  </a:extLst>
                </a:gridCol>
                <a:gridCol w="309927">
                  <a:extLst>
                    <a:ext uri="{9D8B030D-6E8A-4147-A177-3AD203B41FA5}">
                      <a16:colId xmlns:a16="http://schemas.microsoft.com/office/drawing/2014/main" val="1835383774"/>
                    </a:ext>
                  </a:extLst>
                </a:gridCol>
                <a:gridCol w="309927">
                  <a:extLst>
                    <a:ext uri="{9D8B030D-6E8A-4147-A177-3AD203B41FA5}">
                      <a16:colId xmlns:a16="http://schemas.microsoft.com/office/drawing/2014/main" val="3065435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311380"/>
                  </a:ext>
                </a:extLst>
              </a:tr>
            </a:tbl>
          </a:graphicData>
        </a:graphic>
      </p:graphicFrame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CADDFADD-1D98-4608-8E6C-E1C7F0DED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88166"/>
              </p:ext>
            </p:extLst>
          </p:nvPr>
        </p:nvGraphicFramePr>
        <p:xfrm>
          <a:off x="6629165" y="4539822"/>
          <a:ext cx="316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20">
                  <a:extLst>
                    <a:ext uri="{9D8B030D-6E8A-4147-A177-3AD203B41FA5}">
                      <a16:colId xmlns:a16="http://schemas.microsoft.com/office/drawing/2014/main" val="3137515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60042"/>
                  </a:ext>
                </a:extLst>
              </a:tr>
            </a:tbl>
          </a:graphicData>
        </a:graphic>
      </p:graphicFrame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FFDF920E-329E-4AF0-BE11-76C9F83BE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53174"/>
              </p:ext>
            </p:extLst>
          </p:nvPr>
        </p:nvGraphicFramePr>
        <p:xfrm>
          <a:off x="6629164" y="4902273"/>
          <a:ext cx="15752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54">
                  <a:extLst>
                    <a:ext uri="{9D8B030D-6E8A-4147-A177-3AD203B41FA5}">
                      <a16:colId xmlns:a16="http://schemas.microsoft.com/office/drawing/2014/main" val="2216594529"/>
                    </a:ext>
                  </a:extLst>
                </a:gridCol>
                <a:gridCol w="315054">
                  <a:extLst>
                    <a:ext uri="{9D8B030D-6E8A-4147-A177-3AD203B41FA5}">
                      <a16:colId xmlns:a16="http://schemas.microsoft.com/office/drawing/2014/main" val="1201742693"/>
                    </a:ext>
                  </a:extLst>
                </a:gridCol>
                <a:gridCol w="315054">
                  <a:extLst>
                    <a:ext uri="{9D8B030D-6E8A-4147-A177-3AD203B41FA5}">
                      <a16:colId xmlns:a16="http://schemas.microsoft.com/office/drawing/2014/main" val="1175606784"/>
                    </a:ext>
                  </a:extLst>
                </a:gridCol>
                <a:gridCol w="315054">
                  <a:extLst>
                    <a:ext uri="{9D8B030D-6E8A-4147-A177-3AD203B41FA5}">
                      <a16:colId xmlns:a16="http://schemas.microsoft.com/office/drawing/2014/main" val="503645716"/>
                    </a:ext>
                  </a:extLst>
                </a:gridCol>
                <a:gridCol w="315054">
                  <a:extLst>
                    <a:ext uri="{9D8B030D-6E8A-4147-A177-3AD203B41FA5}">
                      <a16:colId xmlns:a16="http://schemas.microsoft.com/office/drawing/2014/main" val="1057492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1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9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60800"/>
                  </a:ext>
                </a:extLst>
              </a:tr>
            </a:tbl>
          </a:graphicData>
        </a:graphic>
      </p:graphicFrame>
      <p:graphicFrame>
        <p:nvGraphicFramePr>
          <p:cNvPr id="21" name="표 9">
            <a:extLst>
              <a:ext uri="{FF2B5EF4-FFF2-40B4-BE49-F238E27FC236}">
                <a16:creationId xmlns:a16="http://schemas.microsoft.com/office/drawing/2014/main" id="{526CEC84-BA12-4CD4-8135-C36241BA5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76798"/>
              </p:ext>
            </p:extLst>
          </p:nvPr>
        </p:nvGraphicFramePr>
        <p:xfrm>
          <a:off x="6629164" y="3798142"/>
          <a:ext cx="31402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28">
                  <a:extLst>
                    <a:ext uri="{9D8B030D-6E8A-4147-A177-3AD203B41FA5}">
                      <a16:colId xmlns:a16="http://schemas.microsoft.com/office/drawing/2014/main" val="3916620496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629127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672675209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4218458767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1951408659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82173235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1798073912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023021300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73512424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415017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8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2333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C7156E0-27B2-4F32-9698-C71FFE3C16DA}"/>
              </a:ext>
            </a:extLst>
          </p:cNvPr>
          <p:cNvSpPr txBox="1"/>
          <p:nvPr/>
        </p:nvSpPr>
        <p:spPr>
          <a:xfrm>
            <a:off x="8038026" y="5993987"/>
            <a:ext cx="62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List</a:t>
            </a:r>
            <a:endParaRPr lang="ko-KR" altLang="en-US" b="1" dirty="0"/>
          </a:p>
        </p:txBody>
      </p:sp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22DC6121-5A25-48F1-9011-88BDC3B54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1675"/>
              </p:ext>
            </p:extLst>
          </p:nvPr>
        </p:nvGraphicFramePr>
        <p:xfrm>
          <a:off x="6629164" y="910319"/>
          <a:ext cx="3140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28">
                  <a:extLst>
                    <a:ext uri="{9D8B030D-6E8A-4147-A177-3AD203B41FA5}">
                      <a16:colId xmlns:a16="http://schemas.microsoft.com/office/drawing/2014/main" val="3916620496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629127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672675209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4218458767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1951408659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82173235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1798073912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2023021300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373512424"/>
                    </a:ext>
                  </a:extLst>
                </a:gridCol>
                <a:gridCol w="314028">
                  <a:extLst>
                    <a:ext uri="{9D8B030D-6E8A-4147-A177-3AD203B41FA5}">
                      <a16:colId xmlns:a16="http://schemas.microsoft.com/office/drawing/2014/main" val="415017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12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49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8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2333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6C2C95D-99AC-4E63-BFDD-B20A58736F6A}"/>
              </a:ext>
            </a:extLst>
          </p:cNvPr>
          <p:cNvSpPr txBox="1"/>
          <p:nvPr/>
        </p:nvSpPr>
        <p:spPr>
          <a:xfrm>
            <a:off x="7472182" y="238425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 Frame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733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Song,Taikgun</dc:creator>
  <cp:lastModifiedBy>Song,Taikgun</cp:lastModifiedBy>
  <cp:revision>1</cp:revision>
  <dcterms:created xsi:type="dcterms:W3CDTF">2021-09-27T17:27:46Z</dcterms:created>
  <dcterms:modified xsi:type="dcterms:W3CDTF">2021-09-27T17:47:48Z</dcterms:modified>
</cp:coreProperties>
</file>