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0DF5-C406-47D2-BF5B-215DF5DC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7AFAE6-C872-4484-B7EB-2CB4D4A91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BCE32-0C16-4B81-B4C3-A41AB8A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AE9ED-F847-47C6-86BC-CDBF9F15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DE6-6CA1-4864-BEE7-021B07CD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7E5B-B52E-4CA1-A046-E103EF1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4505B-CC38-4A1E-A01E-7357BA6C4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1F4FA-00DB-483C-B65D-FDCDAD25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8182-27C3-4A1E-A524-276B6F0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EF1FE-7A38-44C7-B3D5-5AB55F9B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2E16F-3C58-4BAE-968C-9D51D937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CADA3-EA6D-4795-B6E2-D3A30838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1376A-53A6-4CF0-AA2A-C2F7A996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F014-0CD2-4FB5-AB84-0CC281C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48299-7172-46C8-A788-218FDF9D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BDC1D-459D-41F9-BD59-DCAC2765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12903-5BD0-48DF-B18B-F57769C3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CAB3C-24AD-4750-B03C-2B54FD65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7DE04-9AD0-4344-901F-23A8D9F6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C806-572C-4E6D-B9D8-E80FD654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5D220-FEBD-4BE4-B940-F774EBD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A1A55-EA3C-4911-805B-AD2F6C92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F1C75-448B-4BB5-9B71-6A3C2CF0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1775-B296-40C5-BF89-0CF67A6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88742-29FA-47C3-B3B2-4D011AB3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E8B4-162B-4597-A2A2-0ECEC529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9A818-D539-4065-B21E-6B12005E7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A608-4EBE-4441-A530-F2CB1069D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A0C45-18F4-4EE4-B1DD-D7570F98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CBA22-249E-4010-894C-CD45E1D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27913-BF64-4C7F-88FB-DEB07BF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128B9-669D-4077-B35C-84EF93F1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AE073-32FA-4600-B54A-8A96630B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C17FF-E762-40AD-A6BC-0151A443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6C06D-7830-4413-8B91-6F1BAA729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B16A99-9261-4E66-AD3A-904AF47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60246-FB47-42CF-B9A7-495FF29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D71BE4-55CD-48C2-B56B-CFF9F534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C5B21-7E22-491F-8A0F-7630099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E920-61F0-437B-A4FF-38968F0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078B7B-5388-4117-9AB2-30246049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78137-BA7E-43A8-9FC6-0E450407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39420-9CB8-4011-9071-63DEFE27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17F29-C977-4F1C-B55F-6D05B83E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67412F-DEC9-47F1-96FD-E6ACA43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D3B97-CAA1-417D-B01C-EADD5D8F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87151-9D1D-4773-8965-454A25EE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4AD8A-2633-49EE-82CA-142461D7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2080A-5FCF-4A3F-A237-9DD45826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9A5EA-4D74-49C5-AAE8-4188EF84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698C5-72BD-4511-8A3C-D4737039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618DC-56D2-46D6-8CF1-1BCD0892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4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341C6-35A9-44B6-81CB-D6CDC40F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36CA2-C614-4E91-AD3E-9CD14CBA5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7D5ED-0B8E-4151-9BB4-A3CEE9C0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1D4F2-F470-4268-B7EA-76D9F76F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E0D8-C1C9-4A3F-BEB2-F7365CFB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C488A-5329-4D31-B0CD-FF240C90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4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2FA6A-F872-4299-ADF3-2DE3F7C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C868E-43D4-478A-B209-05E9FCFB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3EA85-F3A0-481C-8830-C7A98C94A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5444-2C38-4218-AAEC-6DE2314A5AC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A1DBF-993B-4461-A753-FE01AE5E9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56649-CBAB-4562-9E1C-BE0996F8E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E7DD-0DF5-40B1-B963-B607F94A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1D3BA4A-C3C5-479E-985E-D1718A144785}"/>
              </a:ext>
            </a:extLst>
          </p:cNvPr>
          <p:cNvSpPr/>
          <p:nvPr/>
        </p:nvSpPr>
        <p:spPr>
          <a:xfrm>
            <a:off x="2332653" y="2220686"/>
            <a:ext cx="553160" cy="22674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C5CC3-DD5D-44DD-8A97-FB04203E9265}"/>
              </a:ext>
            </a:extLst>
          </p:cNvPr>
          <p:cNvSpPr txBox="1"/>
          <p:nvPr/>
        </p:nvSpPr>
        <p:spPr>
          <a:xfrm>
            <a:off x="3088197" y="20360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8AC50-41B8-4A86-A6A8-BEDF26DD5A85}"/>
              </a:ext>
            </a:extLst>
          </p:cNvPr>
          <p:cNvSpPr txBox="1"/>
          <p:nvPr/>
        </p:nvSpPr>
        <p:spPr>
          <a:xfrm>
            <a:off x="3047301" y="4259540"/>
            <a:ext cx="87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typeof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C95553-3689-4423-846E-0E4315E36B47}"/>
              </a:ext>
            </a:extLst>
          </p:cNvPr>
          <p:cNvGrpSpPr/>
          <p:nvPr/>
        </p:nvGrpSpPr>
        <p:grpSpPr>
          <a:xfrm>
            <a:off x="4095485" y="2036020"/>
            <a:ext cx="3268727" cy="2592852"/>
            <a:chOff x="5313002" y="2036020"/>
            <a:chExt cx="3268727" cy="25928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A7C68A-A5C4-4486-A2B4-E74EDF04DED9}"/>
                </a:ext>
              </a:extLst>
            </p:cNvPr>
            <p:cNvSpPr txBox="1"/>
            <p:nvPr/>
          </p:nvSpPr>
          <p:spPr>
            <a:xfrm>
              <a:off x="6214438" y="203602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numeric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241C-1E99-444B-8642-B45A11A41B11}"/>
                </a:ext>
              </a:extLst>
            </p:cNvPr>
            <p:cNvSpPr txBox="1"/>
            <p:nvPr/>
          </p:nvSpPr>
          <p:spPr>
            <a:xfrm>
              <a:off x="5313002" y="4259540"/>
              <a:ext cx="92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integer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515CD-0AB5-4774-91F1-D497AB714FD4}"/>
                </a:ext>
              </a:extLst>
            </p:cNvPr>
            <p:cNvSpPr txBox="1"/>
            <p:nvPr/>
          </p:nvSpPr>
          <p:spPr>
            <a:xfrm>
              <a:off x="7239077" y="424566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double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A50D8FD-1773-4D90-ACDF-4B57406E31F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726758" y="2405352"/>
              <a:ext cx="968534" cy="18403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994138E-1327-4051-A9DD-30C3D77269F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773064" y="2405352"/>
              <a:ext cx="953694" cy="18541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6D7B60-FCA2-428E-910A-E1A0E7632D65}"/>
                </a:ext>
              </a:extLst>
            </p:cNvPr>
            <p:cNvGrpSpPr/>
            <p:nvPr/>
          </p:nvGrpSpPr>
          <p:grpSpPr>
            <a:xfrm>
              <a:off x="5980027" y="2036020"/>
              <a:ext cx="2601702" cy="2592852"/>
              <a:chOff x="6027576" y="2036020"/>
              <a:chExt cx="2601702" cy="2592852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3D97810-2A18-4473-8733-A328D4333C8A}"/>
                  </a:ext>
                </a:extLst>
              </p:cNvPr>
              <p:cNvCxnSpPr/>
              <p:nvPr/>
            </p:nvCxnSpPr>
            <p:spPr>
              <a:xfrm>
                <a:off x="6027576" y="2036020"/>
                <a:ext cx="1418253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B9B5786-BF9D-4B53-B570-03C2F116451E}"/>
                  </a:ext>
                </a:extLst>
              </p:cNvPr>
              <p:cNvCxnSpPr/>
              <p:nvPr/>
            </p:nvCxnSpPr>
            <p:spPr>
              <a:xfrm>
                <a:off x="7211025" y="4614992"/>
                <a:ext cx="1418253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636E2-A049-4F08-9377-072EB16ACAB8}"/>
                  </a:ext>
                </a:extLst>
              </p:cNvPr>
              <p:cNvCxnSpPr/>
              <p:nvPr/>
            </p:nvCxnSpPr>
            <p:spPr>
              <a:xfrm>
                <a:off x="6027576" y="2036020"/>
                <a:ext cx="1183449" cy="2578972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F2AD424-051E-4BD1-99BC-6B57180271BD}"/>
                  </a:ext>
                </a:extLst>
              </p:cNvPr>
              <p:cNvCxnSpPr/>
              <p:nvPr/>
            </p:nvCxnSpPr>
            <p:spPr>
              <a:xfrm>
                <a:off x="7445829" y="2036020"/>
                <a:ext cx="1183449" cy="2592852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818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1</cp:revision>
  <dcterms:created xsi:type="dcterms:W3CDTF">2021-09-27T16:24:14Z</dcterms:created>
  <dcterms:modified xsi:type="dcterms:W3CDTF">2021-09-27T16:32:32Z</dcterms:modified>
</cp:coreProperties>
</file>