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E42CC4-4444-4A39-8A93-053720340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3D07C6-DE13-4876-B2FE-265C18BCF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14DF83-1E4E-4153-84B2-72C963F01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12ECA-B896-412B-9549-BDA58DC45413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68E7A9-2B11-4665-B4B1-043CE2FCA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7B66DE-3B96-421A-A7FA-07070CBE2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F1AE-3DC9-48F7-ACC0-32147B9F8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02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2943E-8A97-4702-8347-15B538C5E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9B80AA-B275-4ECC-9094-BC3D9A30C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DC2DED-E1A1-4294-A697-4F9FA4632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12ECA-B896-412B-9549-BDA58DC45413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0BCC81-5111-466B-954E-853406C90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FAC49D-01CE-44C8-8908-7A7C55926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F1AE-3DC9-48F7-ACC0-32147B9F8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380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F14C99-1019-4532-B3AE-128A5C81FA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486666-79E8-4C27-B82E-405CF969A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959597-19E5-433A-AA1D-5B6B49FCE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12ECA-B896-412B-9549-BDA58DC45413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B16F07-6E54-41FA-A30E-9404E892D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D0EC9E-65AA-4D25-ABFB-5B5401E23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F1AE-3DC9-48F7-ACC0-32147B9F8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13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1B1BF-907D-4342-B7B7-E50A648E8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88E17F-4072-4100-841A-36BEB6F73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A7F26E-60F1-450C-8BC5-6EA015D23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12ECA-B896-412B-9549-BDA58DC45413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6483E9-8370-4381-ACE1-FE505A521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7C4D9E-680F-436E-9975-7BCD52383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F1AE-3DC9-48F7-ACC0-32147B9F8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575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011522-A364-4A4D-9B23-5CEE601EC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B86521-323A-42DE-AFD6-084E6E18F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A8F904-D471-42E2-ABD6-2EFD76DF2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12ECA-B896-412B-9549-BDA58DC45413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968C1D-AE55-4039-B3AF-ADDF22EFE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EAB03A-6703-4507-AD41-6CEF2134C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F1AE-3DC9-48F7-ACC0-32147B9F8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901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83127-1855-47F5-9402-27FE02442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793481-872D-4604-9F6F-B5C82B2BFA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A1D73D-5075-4D82-B73C-1F21EB058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543987-744B-4F0E-BF4A-3EA4BB906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12ECA-B896-412B-9549-BDA58DC45413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57801C-C11B-4B74-B1EB-DF691F309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3E662F-0BE4-4CF3-AF31-F9E040A6E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F1AE-3DC9-48F7-ACC0-32147B9F8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73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E8FB0C-CD56-4A81-AF20-140424CA8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A4B295-DB9C-428D-BCA8-79FEA7B9D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22A2DF-01EA-4FE5-93CF-661AE29FA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E9887E6-237C-4792-A1AB-A29828F346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03FEFE7-7761-4A87-BD9B-5FBEF5F7A2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BD1DEF-E296-4167-9483-CE8EDC5C9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12ECA-B896-412B-9549-BDA58DC45413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33737E-4603-46E0-B4E5-EE85B55DF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083C9D-A66F-444F-B3E0-44A68C5D2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F1AE-3DC9-48F7-ACC0-32147B9F8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48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CF9B3D-DB55-48AB-BA17-BE3FF1F76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103822-B1C5-45A1-B129-6B710FB3B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12ECA-B896-412B-9549-BDA58DC45413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73F5F9-4972-4FD2-AD5C-5FA07E59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BF1F0C-23B2-4D0B-9E40-10B71FAF8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F1AE-3DC9-48F7-ACC0-32147B9F8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68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90D98F-5E68-491C-B09C-02F179459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12ECA-B896-412B-9549-BDA58DC45413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888AF7F-0632-48C6-B6D3-171DFA47F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FB2E7F-A722-437C-9753-E20241B9F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F1AE-3DC9-48F7-ACC0-32147B9F8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933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930ABA-E0F4-4813-BC42-118ECB6A9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F0FB17-908C-4C1F-8629-490D2561C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3B7240-452B-411D-954B-30A1F79EA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6B7885-4074-4547-8624-FFC2C7E5A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12ECA-B896-412B-9549-BDA58DC45413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75FE57-D423-4E38-AFC5-941A33D55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AAF388-6F99-4D3A-8588-DC3B2F998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F1AE-3DC9-48F7-ACC0-32147B9F8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510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BCE7E2-163B-49B9-A885-E7B2F2CDC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D3B765-F0CA-41DA-8ED4-4872BAB74C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234BA6-75B7-457F-BA1A-DB29028E3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83677E-B08C-4E93-9B6E-4E53676E7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12ECA-B896-412B-9549-BDA58DC45413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CF5AF8-B120-4A79-9224-49A3C43AE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1D5B6A-DCA1-4ED7-8B92-835BECBC5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F1AE-3DC9-48F7-ACC0-32147B9F8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793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8FE12B-3984-4A8B-B8C4-D0D4ED998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D50F01-7B09-43B9-9623-63AC4D74B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3931AF-BE32-4A9A-8409-583BB035E6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12ECA-B896-412B-9549-BDA58DC45413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29ED5F-4A32-4BF5-AC91-4448884CDD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97D097-53A5-4C24-A9CF-B70673F3F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3F1AE-3DC9-48F7-ACC0-32147B9F8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409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D3BAAB9-DB69-4D6A-844A-F119015E66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577735"/>
              </p:ext>
            </p:extLst>
          </p:nvPr>
        </p:nvGraphicFramePr>
        <p:xfrm>
          <a:off x="1500370" y="974847"/>
          <a:ext cx="33480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510">
                  <a:extLst>
                    <a:ext uri="{9D8B030D-6E8A-4147-A177-3AD203B41FA5}">
                      <a16:colId xmlns:a16="http://schemas.microsoft.com/office/drawing/2014/main" val="2885116985"/>
                    </a:ext>
                  </a:extLst>
                </a:gridCol>
                <a:gridCol w="418510">
                  <a:extLst>
                    <a:ext uri="{9D8B030D-6E8A-4147-A177-3AD203B41FA5}">
                      <a16:colId xmlns:a16="http://schemas.microsoft.com/office/drawing/2014/main" val="1420608778"/>
                    </a:ext>
                  </a:extLst>
                </a:gridCol>
                <a:gridCol w="418510">
                  <a:extLst>
                    <a:ext uri="{9D8B030D-6E8A-4147-A177-3AD203B41FA5}">
                      <a16:colId xmlns:a16="http://schemas.microsoft.com/office/drawing/2014/main" val="47304504"/>
                    </a:ext>
                  </a:extLst>
                </a:gridCol>
                <a:gridCol w="418510">
                  <a:extLst>
                    <a:ext uri="{9D8B030D-6E8A-4147-A177-3AD203B41FA5}">
                      <a16:colId xmlns:a16="http://schemas.microsoft.com/office/drawing/2014/main" val="1210152255"/>
                    </a:ext>
                  </a:extLst>
                </a:gridCol>
                <a:gridCol w="418510">
                  <a:extLst>
                    <a:ext uri="{9D8B030D-6E8A-4147-A177-3AD203B41FA5}">
                      <a16:colId xmlns:a16="http://schemas.microsoft.com/office/drawing/2014/main" val="601753138"/>
                    </a:ext>
                  </a:extLst>
                </a:gridCol>
                <a:gridCol w="418510">
                  <a:extLst>
                    <a:ext uri="{9D8B030D-6E8A-4147-A177-3AD203B41FA5}">
                      <a16:colId xmlns:a16="http://schemas.microsoft.com/office/drawing/2014/main" val="974914735"/>
                    </a:ext>
                  </a:extLst>
                </a:gridCol>
                <a:gridCol w="418510">
                  <a:extLst>
                    <a:ext uri="{9D8B030D-6E8A-4147-A177-3AD203B41FA5}">
                      <a16:colId xmlns:a16="http://schemas.microsoft.com/office/drawing/2014/main" val="2626274903"/>
                    </a:ext>
                  </a:extLst>
                </a:gridCol>
                <a:gridCol w="418510">
                  <a:extLst>
                    <a:ext uri="{9D8B030D-6E8A-4147-A177-3AD203B41FA5}">
                      <a16:colId xmlns:a16="http://schemas.microsoft.com/office/drawing/2014/main" val="3648130496"/>
                    </a:ext>
                  </a:extLst>
                </a:gridCol>
              </a:tblGrid>
              <a:tr h="2904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C(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155457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A9A7D70-4F83-42AB-897B-FD18BF82F5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619132"/>
              </p:ext>
            </p:extLst>
          </p:nvPr>
        </p:nvGraphicFramePr>
        <p:xfrm>
          <a:off x="5909930" y="974847"/>
          <a:ext cx="25110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510">
                  <a:extLst>
                    <a:ext uri="{9D8B030D-6E8A-4147-A177-3AD203B41FA5}">
                      <a16:colId xmlns:a16="http://schemas.microsoft.com/office/drawing/2014/main" val="3472235742"/>
                    </a:ext>
                  </a:extLst>
                </a:gridCol>
                <a:gridCol w="418510">
                  <a:extLst>
                    <a:ext uri="{9D8B030D-6E8A-4147-A177-3AD203B41FA5}">
                      <a16:colId xmlns:a16="http://schemas.microsoft.com/office/drawing/2014/main" val="3195887275"/>
                    </a:ext>
                  </a:extLst>
                </a:gridCol>
                <a:gridCol w="418510">
                  <a:extLst>
                    <a:ext uri="{9D8B030D-6E8A-4147-A177-3AD203B41FA5}">
                      <a16:colId xmlns:a16="http://schemas.microsoft.com/office/drawing/2014/main" val="2971311931"/>
                    </a:ext>
                  </a:extLst>
                </a:gridCol>
                <a:gridCol w="418510">
                  <a:extLst>
                    <a:ext uri="{9D8B030D-6E8A-4147-A177-3AD203B41FA5}">
                      <a16:colId xmlns:a16="http://schemas.microsoft.com/office/drawing/2014/main" val="3861049597"/>
                    </a:ext>
                  </a:extLst>
                </a:gridCol>
                <a:gridCol w="418510">
                  <a:extLst>
                    <a:ext uri="{9D8B030D-6E8A-4147-A177-3AD203B41FA5}">
                      <a16:colId xmlns:a16="http://schemas.microsoft.com/office/drawing/2014/main" val="2491798842"/>
                    </a:ext>
                  </a:extLst>
                </a:gridCol>
                <a:gridCol w="418510">
                  <a:extLst>
                    <a:ext uri="{9D8B030D-6E8A-4147-A177-3AD203B41FA5}">
                      <a16:colId xmlns:a16="http://schemas.microsoft.com/office/drawing/2014/main" val="1396944057"/>
                    </a:ext>
                  </a:extLst>
                </a:gridCol>
              </a:tblGrid>
              <a:tr h="2904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118395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E7ECE38-51B3-4052-880C-AEA651109A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982432"/>
              </p:ext>
            </p:extLst>
          </p:nvPr>
        </p:nvGraphicFramePr>
        <p:xfrm>
          <a:off x="1500370" y="1496015"/>
          <a:ext cx="33480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510">
                  <a:extLst>
                    <a:ext uri="{9D8B030D-6E8A-4147-A177-3AD203B41FA5}">
                      <a16:colId xmlns:a16="http://schemas.microsoft.com/office/drawing/2014/main" val="2419225709"/>
                    </a:ext>
                  </a:extLst>
                </a:gridCol>
                <a:gridCol w="418510">
                  <a:extLst>
                    <a:ext uri="{9D8B030D-6E8A-4147-A177-3AD203B41FA5}">
                      <a16:colId xmlns:a16="http://schemas.microsoft.com/office/drawing/2014/main" val="2340594427"/>
                    </a:ext>
                  </a:extLst>
                </a:gridCol>
                <a:gridCol w="418510">
                  <a:extLst>
                    <a:ext uri="{9D8B030D-6E8A-4147-A177-3AD203B41FA5}">
                      <a16:colId xmlns:a16="http://schemas.microsoft.com/office/drawing/2014/main" val="1850836801"/>
                    </a:ext>
                  </a:extLst>
                </a:gridCol>
                <a:gridCol w="418510">
                  <a:extLst>
                    <a:ext uri="{9D8B030D-6E8A-4147-A177-3AD203B41FA5}">
                      <a16:colId xmlns:a16="http://schemas.microsoft.com/office/drawing/2014/main" val="4121550084"/>
                    </a:ext>
                  </a:extLst>
                </a:gridCol>
                <a:gridCol w="418510">
                  <a:extLst>
                    <a:ext uri="{9D8B030D-6E8A-4147-A177-3AD203B41FA5}">
                      <a16:colId xmlns:a16="http://schemas.microsoft.com/office/drawing/2014/main" val="1775449483"/>
                    </a:ext>
                  </a:extLst>
                </a:gridCol>
                <a:gridCol w="418510">
                  <a:extLst>
                    <a:ext uri="{9D8B030D-6E8A-4147-A177-3AD203B41FA5}">
                      <a16:colId xmlns:a16="http://schemas.microsoft.com/office/drawing/2014/main" val="3102886169"/>
                    </a:ext>
                  </a:extLst>
                </a:gridCol>
                <a:gridCol w="418510">
                  <a:extLst>
                    <a:ext uri="{9D8B030D-6E8A-4147-A177-3AD203B41FA5}">
                      <a16:colId xmlns:a16="http://schemas.microsoft.com/office/drawing/2014/main" val="1790769999"/>
                    </a:ext>
                  </a:extLst>
                </a:gridCol>
                <a:gridCol w="418510">
                  <a:extLst>
                    <a:ext uri="{9D8B030D-6E8A-4147-A177-3AD203B41FA5}">
                      <a16:colId xmlns:a16="http://schemas.microsoft.com/office/drawing/2014/main" val="1644470674"/>
                    </a:ext>
                  </a:extLst>
                </a:gridCol>
              </a:tblGrid>
              <a:tr h="2904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C(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875529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B16C7F1-2D89-47B4-A26F-9F5A0B9BD2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910697"/>
              </p:ext>
            </p:extLst>
          </p:nvPr>
        </p:nvGraphicFramePr>
        <p:xfrm>
          <a:off x="5909930" y="1496015"/>
          <a:ext cx="25110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510">
                  <a:extLst>
                    <a:ext uri="{9D8B030D-6E8A-4147-A177-3AD203B41FA5}">
                      <a16:colId xmlns:a16="http://schemas.microsoft.com/office/drawing/2014/main" val="3788173999"/>
                    </a:ext>
                  </a:extLst>
                </a:gridCol>
                <a:gridCol w="418510">
                  <a:extLst>
                    <a:ext uri="{9D8B030D-6E8A-4147-A177-3AD203B41FA5}">
                      <a16:colId xmlns:a16="http://schemas.microsoft.com/office/drawing/2014/main" val="3320918931"/>
                    </a:ext>
                  </a:extLst>
                </a:gridCol>
                <a:gridCol w="418510">
                  <a:extLst>
                    <a:ext uri="{9D8B030D-6E8A-4147-A177-3AD203B41FA5}">
                      <a16:colId xmlns:a16="http://schemas.microsoft.com/office/drawing/2014/main" val="988627480"/>
                    </a:ext>
                  </a:extLst>
                </a:gridCol>
                <a:gridCol w="418510">
                  <a:extLst>
                    <a:ext uri="{9D8B030D-6E8A-4147-A177-3AD203B41FA5}">
                      <a16:colId xmlns:a16="http://schemas.microsoft.com/office/drawing/2014/main" val="3994746377"/>
                    </a:ext>
                  </a:extLst>
                </a:gridCol>
                <a:gridCol w="418510">
                  <a:extLst>
                    <a:ext uri="{9D8B030D-6E8A-4147-A177-3AD203B41FA5}">
                      <a16:colId xmlns:a16="http://schemas.microsoft.com/office/drawing/2014/main" val="3734611124"/>
                    </a:ext>
                  </a:extLst>
                </a:gridCol>
                <a:gridCol w="418510">
                  <a:extLst>
                    <a:ext uri="{9D8B030D-6E8A-4147-A177-3AD203B41FA5}">
                      <a16:colId xmlns:a16="http://schemas.microsoft.com/office/drawing/2014/main" val="2187154278"/>
                    </a:ext>
                  </a:extLst>
                </a:gridCol>
              </a:tblGrid>
              <a:tr h="2904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541610"/>
                  </a:ext>
                </a:extLst>
              </a:tr>
            </a:tbl>
          </a:graphicData>
        </a:graphic>
      </p:graphicFrame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BF9224AC-1762-4F55-B652-513E1B6DC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198403"/>
              </p:ext>
            </p:extLst>
          </p:nvPr>
        </p:nvGraphicFramePr>
        <p:xfrm>
          <a:off x="973438" y="3435159"/>
          <a:ext cx="27696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84">
                  <a:extLst>
                    <a:ext uri="{9D8B030D-6E8A-4147-A177-3AD203B41FA5}">
                      <a16:colId xmlns:a16="http://schemas.microsoft.com/office/drawing/2014/main" val="255348405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7979945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71535876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3052338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4706297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X&lt;-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606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Index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529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“a”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“b”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“c”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“d”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702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Boolean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912033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4CF6FC9-934A-42D0-8B06-E140ED2EB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701930"/>
              </p:ext>
            </p:extLst>
          </p:nvPr>
        </p:nvGraphicFramePr>
        <p:xfrm>
          <a:off x="4692063" y="3429000"/>
          <a:ext cx="29934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404">
                  <a:extLst>
                    <a:ext uri="{9D8B030D-6E8A-4147-A177-3AD203B41FA5}">
                      <a16:colId xmlns:a16="http://schemas.microsoft.com/office/drawing/2014/main" val="259919116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65313692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404914716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45159197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793409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1539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X[3]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2206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X[“c”]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“a”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“b”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“c”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“d”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5213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X[c(F,F,T,F)]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521534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1310253-47E8-4F08-8F47-00D4B5B356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432751"/>
              </p:ext>
            </p:extLst>
          </p:nvPr>
        </p:nvGraphicFramePr>
        <p:xfrm>
          <a:off x="8634408" y="3429000"/>
          <a:ext cx="336234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345">
                  <a:extLst>
                    <a:ext uri="{9D8B030D-6E8A-4147-A177-3AD203B41FA5}">
                      <a16:colId xmlns:a16="http://schemas.microsoft.com/office/drawing/2014/main" val="259919116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65313692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404914716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4515919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539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X[-3]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206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X[names(x) != “c”]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“a”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“b”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“d”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213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X[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!</a:t>
                      </a:r>
                      <a:r>
                        <a:rPr lang="en-US" altLang="ko-KR" dirty="0"/>
                        <a:t> c(F,F,T,F)]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521534"/>
                  </a:ext>
                </a:extLst>
              </a:tr>
            </a:tbl>
          </a:graphicData>
        </a:graphic>
      </p:graphicFrame>
      <p:graphicFrame>
        <p:nvGraphicFramePr>
          <p:cNvPr id="12" name="표 9">
            <a:extLst>
              <a:ext uri="{FF2B5EF4-FFF2-40B4-BE49-F238E27FC236}">
                <a16:creationId xmlns:a16="http://schemas.microsoft.com/office/drawing/2014/main" id="{9685C086-92F3-40AB-AC62-03BDF650FC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61980"/>
              </p:ext>
            </p:extLst>
          </p:nvPr>
        </p:nvGraphicFramePr>
        <p:xfrm>
          <a:off x="3691345" y="5349616"/>
          <a:ext cx="39941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22">
                  <a:extLst>
                    <a:ext uri="{9D8B030D-6E8A-4147-A177-3AD203B41FA5}">
                      <a16:colId xmlns:a16="http://schemas.microsoft.com/office/drawing/2014/main" val="255348405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7979945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71535876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3052338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4706297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606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X[c(2,3,1,4)]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529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pt-BR" altLang="ko-KR" dirty="0"/>
                        <a:t>x[c("b", "c", "a", "d")]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“b”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“c”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“a”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“d”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702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0912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658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145</Words>
  <Application>Microsoft Office PowerPoint</Application>
  <PresentationFormat>와이드스크린</PresentationFormat>
  <Paragraphs>53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Song,Taikgun</dc:creator>
  <cp:lastModifiedBy>Song,Taikgun</cp:lastModifiedBy>
  <cp:revision>1</cp:revision>
  <dcterms:created xsi:type="dcterms:W3CDTF">2021-09-30T21:05:06Z</dcterms:created>
  <dcterms:modified xsi:type="dcterms:W3CDTF">2021-09-30T21:51:06Z</dcterms:modified>
</cp:coreProperties>
</file>