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6" r:id="rId4"/>
    <p:sldId id="278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5F85-9963-E22F-BC01-8A09791B2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DCAF-8278-A3F9-07C9-0A05B7C18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3C59-DECE-6A4A-873B-D0654A33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F5CF-2554-2D8D-6F56-6405E060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B8DB-9C3F-CF5A-B9E3-DBFA9FB5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2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D891-3C00-9495-63C4-A31AB541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28B7-FC1A-E9F5-EEF3-A9E66215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2FFF-45FB-1083-9547-4AB2AEF7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B307-6E01-FDF6-DA1B-5251F102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D130-539D-91EE-9544-47EBA09F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73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9045-8A6E-079E-6FEF-7DF7EDD11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3873A-6C1B-AEF7-7B52-70E35962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9292-0E85-2866-67FB-CFA3E36B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A563-0CE7-7A80-03E1-755111D4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4A84-1185-417C-1BEE-5E1F6953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74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26D8-0321-1738-A869-5BA333F7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2CF0-1A9D-1D0A-F8A0-25C4C153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543C-549D-BE56-77D6-C448BB6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FB6-C0B8-2EB3-A315-CE080576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0487-2751-4B3D-F1B6-71F70A42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03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93D7-4A23-6062-204F-D8A3C6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7B82A-FCEF-FD27-93BF-F5E766CD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4B99-FDD1-6307-D3D1-2269B46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0D01-5841-A41F-635F-FC3D673A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26F0-2F4F-3585-26AC-AB72348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6495-8B1A-666D-8B0C-3BA84B0B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005E-F302-142A-BA1D-6BD53ED16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DAF4-9D80-007A-B45C-2FB53870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845C-6E94-550F-F8E8-4729D514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D307-4B83-E169-CC79-B18380EC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33C1-8E90-14BD-4425-4D436ACE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18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D98D-4509-8478-D298-D49C0529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CD25-5B00-7CE6-CF73-84A5B954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9BC4-54F2-9A4D-872E-A81D686A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A582C-2471-13BB-ADF0-02295DB8F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0BE99-4436-71F4-B184-1979D280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BCB43-1956-3773-17CB-F5F34A7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79D5C-07CD-5D2C-5954-0C4D095A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5463A-662B-38F6-1427-3684113D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82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776D-40FD-76ED-5EE9-75935046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75753-EC66-76BB-076F-067B9517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F3641-AFC5-E622-D796-BDCA0475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1626-C7FB-8E1D-E1D7-F70BED56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85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C12CD-4E64-7AB0-CCBC-E9D78D01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7F7EE-43C3-8CDC-5F18-E3B16DF1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6AAC7-9461-820F-2332-DEA09F3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48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B220-67D1-09F6-4F4F-6C9D8D54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B782-4EB7-56D3-2F2C-198DC3CB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83745-2D43-EB06-1F12-483BFC64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81B77-1FE3-73E1-0D61-01A51BEF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7823-576A-A140-5FD9-4387A5D4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77A3-9CAA-52F6-5DE5-49E07F14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7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9D72-A25F-B148-544D-B4F063D5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7BBA8-8420-8035-ED8B-4FE86765E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7A64-711B-4DA9-A567-AA45213A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18B0D-BAF0-7988-1F83-A1362C5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76E37-0C7C-E93A-40CB-0D71576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5934-BBD0-FE08-C545-3C228CBB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46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EB64C-E378-122F-B655-BBFAE30B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E5D8-8735-D252-21F5-B61858A4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E9F7-E525-079A-51A7-68D623C0D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63CB-4D45-4AE7-9485-B264BC4D4CE4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2812-7179-D6F9-F2D5-A4945DBD8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231F-3E58-DF72-4068-EE866664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A54C-2BFE-4244-9087-1B7B0731FB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791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E3950-09EC-6C45-F6C2-3F1F49083F82}"/>
              </a:ext>
            </a:extLst>
          </p:cNvPr>
          <p:cNvGrpSpPr/>
          <p:nvPr/>
        </p:nvGrpSpPr>
        <p:grpSpPr>
          <a:xfrm>
            <a:off x="7331434" y="2434468"/>
            <a:ext cx="4719414" cy="4386261"/>
            <a:chOff x="7547546" y="1646769"/>
            <a:chExt cx="3938506" cy="35644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886FD5B-69EA-4AB9-9748-A14AD3BE79D1}"/>
                </a:ext>
              </a:extLst>
            </p:cNvPr>
            <p:cNvSpPr/>
            <p:nvPr/>
          </p:nvSpPr>
          <p:spPr>
            <a:xfrm>
              <a:off x="7986938" y="2019212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6E875E-950A-664C-EEC8-F99980EE13F1}"/>
                </a:ext>
              </a:extLst>
            </p:cNvPr>
            <p:cNvSpPr/>
            <p:nvPr/>
          </p:nvSpPr>
          <p:spPr>
            <a:xfrm>
              <a:off x="7986938" y="4103745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dirty="0"/>
                <a:t>Left, Right</a:t>
              </a:r>
              <a:endParaRPr lang="en-IL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AE42B5-2A2F-36C9-C527-CE026772554E}"/>
                </a:ext>
              </a:extLst>
            </p:cNvPr>
            <p:cNvSpPr txBox="1"/>
            <p:nvPr/>
          </p:nvSpPr>
          <p:spPr>
            <a:xfrm>
              <a:off x="7765992" y="3354438"/>
              <a:ext cx="2893209" cy="52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Event[forward lidar state is clear] </a:t>
              </a:r>
            </a:p>
            <a:p>
              <a:r>
                <a:rPr lang="en-US" sz="1200" dirty="0"/>
                <a:t>and </a:t>
              </a:r>
            </a:p>
            <a:p>
              <a:r>
                <a:rPr lang="en-US" sz="1200" dirty="0"/>
                <a:t>Any Event[target direction is straight ahead]</a:t>
              </a:r>
              <a:endParaRPr lang="en-IL" sz="1200" dirty="0"/>
            </a:p>
          </p:txBody>
        </p:sp>
        <p:cxnSp>
          <p:nvCxnSpPr>
            <p:cNvPr id="7" name="Straight Arrow Connector 19">
              <a:extLst>
                <a:ext uri="{FF2B5EF4-FFF2-40B4-BE49-F238E27FC236}">
                  <a16:creationId xmlns:a16="http://schemas.microsoft.com/office/drawing/2014/main" id="{E84E54E2-9A97-C6B2-411C-FD5989C0FC02}"/>
                </a:ext>
              </a:extLst>
            </p:cNvPr>
            <p:cNvCxnSpPr>
              <a:cxnSpLocks/>
              <a:stCxn id="10" idx="3"/>
              <a:endCxn id="13" idx="6"/>
            </p:cNvCxnSpPr>
            <p:nvPr/>
          </p:nvCxnSpPr>
          <p:spPr>
            <a:xfrm flipH="1" flipV="1">
              <a:off x="10361217" y="3199697"/>
              <a:ext cx="626573" cy="229303"/>
            </a:xfrm>
            <a:prstGeom prst="bentConnector3">
              <a:avLst>
                <a:gd name="adj1" fmla="val -364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3">
              <a:extLst>
                <a:ext uri="{FF2B5EF4-FFF2-40B4-BE49-F238E27FC236}">
                  <a16:creationId xmlns:a16="http://schemas.microsoft.com/office/drawing/2014/main" id="{00C21DA1-6741-A228-344C-6A396675A0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40753" y="1911903"/>
              <a:ext cx="17738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F8B950-4C01-B2C9-C87D-C9B26812BFCA}"/>
                </a:ext>
              </a:extLst>
            </p:cNvPr>
            <p:cNvSpPr/>
            <p:nvPr/>
          </p:nvSpPr>
          <p:spPr>
            <a:xfrm>
              <a:off x="9164626" y="1758632"/>
              <a:ext cx="129641" cy="10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920844-B057-C244-6155-166221AA4EA0}"/>
                </a:ext>
              </a:extLst>
            </p:cNvPr>
            <p:cNvSpPr/>
            <p:nvPr/>
          </p:nvSpPr>
          <p:spPr>
            <a:xfrm>
              <a:off x="7547546" y="1646769"/>
              <a:ext cx="3440244" cy="35644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" name="Straight Arrow Connector 13">
              <a:extLst>
                <a:ext uri="{FF2B5EF4-FFF2-40B4-BE49-F238E27FC236}">
                  <a16:creationId xmlns:a16="http://schemas.microsoft.com/office/drawing/2014/main" id="{6FBC5111-835E-3993-2BE4-1CD082A7CF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28191" y="2500561"/>
              <a:ext cx="528293" cy="699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E63F5-7F6C-F026-3823-69191C14CD6F}"/>
                </a:ext>
              </a:extLst>
            </p:cNvPr>
            <p:cNvSpPr txBox="1"/>
            <p:nvPr/>
          </p:nvSpPr>
          <p:spPr>
            <a:xfrm>
              <a:off x="9783389" y="2674448"/>
              <a:ext cx="984620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else</a:t>
              </a:r>
              <a:endParaRPr lang="en-IL" sz="12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03A47C-6C37-966C-8D25-A251C2D63A63}"/>
                </a:ext>
              </a:extLst>
            </p:cNvPr>
            <p:cNvSpPr/>
            <p:nvPr/>
          </p:nvSpPr>
          <p:spPr>
            <a:xfrm>
              <a:off x="10066831" y="3073354"/>
              <a:ext cx="294386" cy="2526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8E6943-3659-B34B-CE34-1EA4911A22A5}"/>
                </a:ext>
              </a:extLst>
            </p:cNvPr>
            <p:cNvSpPr txBox="1"/>
            <p:nvPr/>
          </p:nvSpPr>
          <p:spPr>
            <a:xfrm>
              <a:off x="10356940" y="2968725"/>
              <a:ext cx="1129112" cy="37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Event</a:t>
              </a:r>
              <a:endParaRPr lang="en-IL" sz="1200" dirty="0"/>
            </a:p>
            <a:p>
              <a:endParaRPr lang="en-IL" sz="1200" dirty="0"/>
            </a:p>
          </p:txBody>
        </p:sp>
        <p:cxnSp>
          <p:nvCxnSpPr>
            <p:cNvPr id="15" name="Straight Arrow Connector 13">
              <a:extLst>
                <a:ext uri="{FF2B5EF4-FFF2-40B4-BE49-F238E27FC236}">
                  <a16:creationId xmlns:a16="http://schemas.microsoft.com/office/drawing/2014/main" id="{F81043E3-1FE5-8232-3C6B-9E2190666AB6}"/>
                </a:ext>
              </a:extLst>
            </p:cNvPr>
            <p:cNvCxnSpPr>
              <a:cxnSpLocks/>
              <a:stCxn id="13" idx="2"/>
              <a:endCxn id="5" idx="1"/>
            </p:cNvCxnSpPr>
            <p:nvPr/>
          </p:nvCxnSpPr>
          <p:spPr>
            <a:xfrm rot="10800000" flipV="1">
              <a:off x="7986939" y="3199696"/>
              <a:ext cx="2079893" cy="1385397"/>
            </a:xfrm>
            <a:prstGeom prst="bentConnector3">
              <a:avLst>
                <a:gd name="adj1" fmla="val 1109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04FA7D-2848-DA9E-4752-0B297EE631E5}"/>
              </a:ext>
            </a:extLst>
          </p:cNvPr>
          <p:cNvGrpSpPr/>
          <p:nvPr/>
        </p:nvGrpSpPr>
        <p:grpSpPr>
          <a:xfrm>
            <a:off x="195557" y="1409154"/>
            <a:ext cx="3083462" cy="5411575"/>
            <a:chOff x="495987" y="1629073"/>
            <a:chExt cx="2573250" cy="43976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C20FA8B-8BBA-DD5B-D5DB-DDD421A51B84}"/>
                </a:ext>
              </a:extLst>
            </p:cNvPr>
            <p:cNvSpPr/>
            <p:nvPr/>
          </p:nvSpPr>
          <p:spPr>
            <a:xfrm>
              <a:off x="495987" y="3190251"/>
              <a:ext cx="2573250" cy="28364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4B2D83A-F30C-34A5-FB6F-9C8084E93D4B}"/>
                </a:ext>
              </a:extLst>
            </p:cNvPr>
            <p:cNvSpPr/>
            <p:nvPr/>
          </p:nvSpPr>
          <p:spPr>
            <a:xfrm>
              <a:off x="530559" y="3831736"/>
              <a:ext cx="1551892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Right</a:t>
              </a:r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dirty="0"/>
                <a:t>Left</a:t>
              </a:r>
              <a:endParaRPr lang="en-IL" sz="12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09681C-4D38-403E-A679-0599ED6BB622}"/>
                </a:ext>
              </a:extLst>
            </p:cNvPr>
            <p:cNvSpPr/>
            <p:nvPr/>
          </p:nvSpPr>
          <p:spPr>
            <a:xfrm>
              <a:off x="1438482" y="4934069"/>
              <a:ext cx="1551892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Right</a:t>
              </a:r>
              <a:endParaRPr lang="en-IL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97ADC23-137C-691D-47F9-1622BC0C114E}"/>
                </a:ext>
              </a:extLst>
            </p:cNvPr>
            <p:cNvSpPr/>
            <p:nvPr/>
          </p:nvSpPr>
          <p:spPr>
            <a:xfrm>
              <a:off x="1008386" y="1864688"/>
              <a:ext cx="1551892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cxnSp>
          <p:nvCxnSpPr>
            <p:cNvPr id="21" name="Straight Arrow Connector 13">
              <a:extLst>
                <a:ext uri="{FF2B5EF4-FFF2-40B4-BE49-F238E27FC236}">
                  <a16:creationId xmlns:a16="http://schemas.microsoft.com/office/drawing/2014/main" id="{8CAE7948-739D-F6E8-14AA-E62A043052B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5400000" flipH="1" flipV="1">
              <a:off x="484946" y="2666811"/>
              <a:ext cx="844214" cy="202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EE198-9E15-66D5-0E22-0ACBA293B4E3}"/>
                </a:ext>
              </a:extLst>
            </p:cNvPr>
            <p:cNvSpPr txBox="1"/>
            <p:nvPr/>
          </p:nvSpPr>
          <p:spPr>
            <a:xfrm>
              <a:off x="788391" y="2929603"/>
              <a:ext cx="70218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Forward</a:t>
              </a:r>
              <a:endParaRPr lang="en-IL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B84ADE-484F-9272-F558-220BE01A938F}"/>
                </a:ext>
              </a:extLst>
            </p:cNvPr>
            <p:cNvCxnSpPr>
              <a:cxnSpLocks/>
              <a:stCxn id="20" idx="2"/>
              <a:endCxn id="31" idx="0"/>
            </p:cNvCxnSpPr>
            <p:nvPr/>
          </p:nvCxnSpPr>
          <p:spPr>
            <a:xfrm>
              <a:off x="1784332" y="2827386"/>
              <a:ext cx="0" cy="53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7">
              <a:extLst>
                <a:ext uri="{FF2B5EF4-FFF2-40B4-BE49-F238E27FC236}">
                  <a16:creationId xmlns:a16="http://schemas.microsoft.com/office/drawing/2014/main" id="{F07BCF76-C933-2348-C52E-253A89DB4E4D}"/>
                </a:ext>
              </a:extLst>
            </p:cNvPr>
            <p:cNvCxnSpPr>
              <a:cxnSpLocks/>
              <a:stCxn id="31" idx="2"/>
              <a:endCxn id="18" idx="0"/>
            </p:cNvCxnSpPr>
            <p:nvPr/>
          </p:nvCxnSpPr>
          <p:spPr>
            <a:xfrm rot="10800000" flipV="1">
              <a:off x="1306505" y="3488602"/>
              <a:ext cx="330634" cy="3431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9C6977-5041-8F2C-8238-9B402A8B9ADC}"/>
                </a:ext>
              </a:extLst>
            </p:cNvPr>
            <p:cNvSpPr txBox="1"/>
            <p:nvPr/>
          </p:nvSpPr>
          <p:spPr>
            <a:xfrm>
              <a:off x="1879671" y="3533749"/>
              <a:ext cx="70218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</a:t>
              </a:r>
              <a:endParaRPr lang="en-IL" sz="1200" dirty="0"/>
            </a:p>
          </p:txBody>
        </p:sp>
        <p:cxnSp>
          <p:nvCxnSpPr>
            <p:cNvPr id="26" name="Straight Arrow Connector 29">
              <a:extLst>
                <a:ext uri="{FF2B5EF4-FFF2-40B4-BE49-F238E27FC236}">
                  <a16:creationId xmlns:a16="http://schemas.microsoft.com/office/drawing/2014/main" id="{4B582B2A-C5F2-9879-CB64-84C660E69323}"/>
                </a:ext>
              </a:extLst>
            </p:cNvPr>
            <p:cNvCxnSpPr>
              <a:cxnSpLocks/>
              <a:stCxn id="31" idx="6"/>
              <a:endCxn id="19" idx="0"/>
            </p:cNvCxnSpPr>
            <p:nvPr/>
          </p:nvCxnSpPr>
          <p:spPr>
            <a:xfrm>
              <a:off x="1931525" y="3488603"/>
              <a:ext cx="282903" cy="1445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013D64-FF61-4519-073E-343514715697}"/>
                </a:ext>
              </a:extLst>
            </p:cNvPr>
            <p:cNvSpPr txBox="1"/>
            <p:nvPr/>
          </p:nvSpPr>
          <p:spPr>
            <a:xfrm>
              <a:off x="1222090" y="3294339"/>
              <a:ext cx="70218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Right</a:t>
              </a:r>
              <a:endParaRPr lang="en-IL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A9D19A-AEEF-12BB-6F5E-B47885A6F166}"/>
                </a:ext>
              </a:extLst>
            </p:cNvPr>
            <p:cNvSpPr txBox="1"/>
            <p:nvPr/>
          </p:nvSpPr>
          <p:spPr>
            <a:xfrm>
              <a:off x="1781926" y="2821235"/>
              <a:ext cx="1129112" cy="37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Event</a:t>
              </a:r>
              <a:endParaRPr lang="en-IL" sz="1200" dirty="0"/>
            </a:p>
            <a:p>
              <a:endParaRPr lang="en-IL" sz="1200" dirty="0"/>
            </a:p>
          </p:txBody>
        </p:sp>
        <p:cxnSp>
          <p:nvCxnSpPr>
            <p:cNvPr id="29" name="Straight Arrow Connector 103">
              <a:extLst>
                <a:ext uri="{FF2B5EF4-FFF2-40B4-BE49-F238E27FC236}">
                  <a16:creationId xmlns:a16="http://schemas.microsoft.com/office/drawing/2014/main" id="{058E8F8D-8F46-DB20-F8A7-2C70C92B11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82467" y="1757138"/>
              <a:ext cx="17738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136402-5E65-C61A-324D-B5FE50FE0D3D}"/>
                </a:ext>
              </a:extLst>
            </p:cNvPr>
            <p:cNvSpPr/>
            <p:nvPr/>
          </p:nvSpPr>
          <p:spPr>
            <a:xfrm>
              <a:off x="2212691" y="1629073"/>
              <a:ext cx="129641" cy="10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AB350-0617-8836-6E97-F7BF6C38C25D}"/>
                </a:ext>
              </a:extLst>
            </p:cNvPr>
            <p:cNvSpPr/>
            <p:nvPr/>
          </p:nvSpPr>
          <p:spPr>
            <a:xfrm>
              <a:off x="1637139" y="3362260"/>
              <a:ext cx="294386" cy="2526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48C54A-6D3F-8F87-A6A5-42BE65EC179E}"/>
              </a:ext>
            </a:extLst>
          </p:cNvPr>
          <p:cNvGrpSpPr/>
          <p:nvPr/>
        </p:nvGrpSpPr>
        <p:grpSpPr>
          <a:xfrm>
            <a:off x="3680323" y="143153"/>
            <a:ext cx="3458380" cy="6677576"/>
            <a:chOff x="3752230" y="734785"/>
            <a:chExt cx="2886131" cy="54264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A96A8FB-0B49-BF27-BC2F-B16F5FDB238C}"/>
                </a:ext>
              </a:extLst>
            </p:cNvPr>
            <p:cNvSpPr/>
            <p:nvPr/>
          </p:nvSpPr>
          <p:spPr>
            <a:xfrm>
              <a:off x="3752230" y="2596804"/>
              <a:ext cx="2799936" cy="35644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3254293-850D-FF91-5D9C-E2FA7092C26E}"/>
                </a:ext>
              </a:extLst>
            </p:cNvPr>
            <p:cNvSpPr/>
            <p:nvPr/>
          </p:nvSpPr>
          <p:spPr>
            <a:xfrm>
              <a:off x="4197510" y="2926364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251A375-4FD4-F5F1-7323-BF189083C239}"/>
                </a:ext>
              </a:extLst>
            </p:cNvPr>
            <p:cNvSpPr/>
            <p:nvPr/>
          </p:nvSpPr>
          <p:spPr>
            <a:xfrm>
              <a:off x="4197510" y="975228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cxnSp>
          <p:nvCxnSpPr>
            <p:cNvPr id="37" name="Straight Arrow Connector 13">
              <a:extLst>
                <a:ext uri="{FF2B5EF4-FFF2-40B4-BE49-F238E27FC236}">
                  <a16:creationId xmlns:a16="http://schemas.microsoft.com/office/drawing/2014/main" id="{61D9521F-A198-6F65-9766-21A47017766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rot="5400000" flipH="1" flipV="1">
              <a:off x="3381353" y="1930791"/>
              <a:ext cx="1290371" cy="3419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A6F4C5-48F6-8CD4-D066-0C8014CB2B06}"/>
                </a:ext>
              </a:extLst>
            </p:cNvPr>
            <p:cNvSpPr txBox="1"/>
            <p:nvPr/>
          </p:nvSpPr>
          <p:spPr>
            <a:xfrm>
              <a:off x="3816250" y="2359324"/>
              <a:ext cx="137073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Forward or Right</a:t>
              </a:r>
              <a:endParaRPr lang="en-IL" sz="12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E663E1-84FE-331B-ED35-176DC78842E9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>
              <a:off x="4973310" y="1937926"/>
              <a:ext cx="0" cy="988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34F617E-FC45-3226-DD60-C356FADB77B6}"/>
                </a:ext>
              </a:extLst>
            </p:cNvPr>
            <p:cNvSpPr/>
            <p:nvPr/>
          </p:nvSpPr>
          <p:spPr>
            <a:xfrm>
              <a:off x="4197510" y="4969307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Right</a:t>
              </a:r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dirty="0"/>
                <a:t>Left</a:t>
              </a:r>
              <a:endParaRPr lang="en-IL" sz="1200" dirty="0"/>
            </a:p>
          </p:txBody>
        </p:sp>
        <p:cxnSp>
          <p:nvCxnSpPr>
            <p:cNvPr id="41" name="Straight Arrow Connector 19">
              <a:extLst>
                <a:ext uri="{FF2B5EF4-FFF2-40B4-BE49-F238E27FC236}">
                  <a16:creationId xmlns:a16="http://schemas.microsoft.com/office/drawing/2014/main" id="{6E488D2F-DE6F-66BD-B835-AF0D6FC1297A}"/>
                </a:ext>
              </a:extLst>
            </p:cNvPr>
            <p:cNvCxnSpPr>
              <a:cxnSpLocks/>
              <a:stCxn id="35" idx="3"/>
              <a:endCxn id="35" idx="2"/>
            </p:cNvCxnSpPr>
            <p:nvPr/>
          </p:nvCxnSpPr>
          <p:spPr>
            <a:xfrm flipH="1">
              <a:off x="4973310" y="3407713"/>
              <a:ext cx="775800" cy="481349"/>
            </a:xfrm>
            <a:prstGeom prst="curvedConnector4">
              <a:avLst>
                <a:gd name="adj1" fmla="val -29466"/>
                <a:gd name="adj2" fmla="val 1474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2D0FEB-EC8B-3A96-827A-5DCEF6BA82D2}"/>
                </a:ext>
              </a:extLst>
            </p:cNvPr>
            <p:cNvSpPr txBox="1"/>
            <p:nvPr/>
          </p:nvSpPr>
          <p:spPr>
            <a:xfrm>
              <a:off x="4633660" y="4043452"/>
              <a:ext cx="2004701" cy="52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 and [$</a:t>
              </a:r>
              <a:r>
                <a:rPr lang="en-US" sz="1200" dirty="0" err="1"/>
                <a:t>leftCounter</a:t>
              </a:r>
              <a:r>
                <a:rPr lang="en-US" sz="1200" dirty="0"/>
                <a:t> &lt; $k]/</a:t>
              </a:r>
            </a:p>
            <a:p>
              <a:r>
                <a:rPr lang="en-US" sz="1200" dirty="0"/>
                <a:t>$</a:t>
              </a:r>
              <a:r>
                <a:rPr lang="en-US" sz="1200" dirty="0" err="1"/>
                <a:t>leftCounter</a:t>
              </a:r>
              <a:r>
                <a:rPr lang="en-US" sz="1200" dirty="0"/>
                <a:t> += 1</a:t>
              </a:r>
              <a:endParaRPr lang="en-IL" sz="1200" dirty="0"/>
            </a:p>
            <a:p>
              <a:endParaRPr lang="en-IL" sz="12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602706-0E9F-3EBE-E8CA-FE81E3991B88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86" y="3910021"/>
              <a:ext cx="0" cy="103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3AD8C9-E64F-67D6-170C-B170DAC4F1B8}"/>
                </a:ext>
              </a:extLst>
            </p:cNvPr>
            <p:cNvSpPr txBox="1"/>
            <p:nvPr/>
          </p:nvSpPr>
          <p:spPr>
            <a:xfrm>
              <a:off x="4319781" y="4695592"/>
              <a:ext cx="2004698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 and [$</a:t>
              </a:r>
              <a:r>
                <a:rPr lang="en-US" sz="1200" dirty="0" err="1"/>
                <a:t>leftCounter</a:t>
              </a:r>
              <a:r>
                <a:rPr lang="en-US" sz="1200" dirty="0"/>
                <a:t> == $k]</a:t>
              </a:r>
              <a:endParaRPr lang="en-IL" sz="1200" dirty="0"/>
            </a:p>
          </p:txBody>
        </p:sp>
        <p:cxnSp>
          <p:nvCxnSpPr>
            <p:cNvPr id="45" name="Straight Arrow Connector 103">
              <a:extLst>
                <a:ext uri="{FF2B5EF4-FFF2-40B4-BE49-F238E27FC236}">
                  <a16:creationId xmlns:a16="http://schemas.microsoft.com/office/drawing/2014/main" id="{2A8F5076-6FFF-E9B5-81DE-D32CE813D1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8774" y="888056"/>
              <a:ext cx="17738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2B3C8AF-6159-BF82-0CCD-3261CE27E0BB}"/>
                </a:ext>
              </a:extLst>
            </p:cNvPr>
            <p:cNvSpPr/>
            <p:nvPr/>
          </p:nvSpPr>
          <p:spPr>
            <a:xfrm>
              <a:off x="5422647" y="734785"/>
              <a:ext cx="129641" cy="10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9176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920844-B057-C244-6155-166221AA4EA0}"/>
              </a:ext>
            </a:extLst>
          </p:cNvPr>
          <p:cNvSpPr/>
          <p:nvPr/>
        </p:nvSpPr>
        <p:spPr>
          <a:xfrm>
            <a:off x="7331434" y="2434468"/>
            <a:ext cx="4122359" cy="4386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6FD5B-69EA-4AB9-9748-A14AD3BE79D1}"/>
              </a:ext>
            </a:extLst>
          </p:cNvPr>
          <p:cNvSpPr/>
          <p:nvPr/>
        </p:nvSpPr>
        <p:spPr>
          <a:xfrm>
            <a:off x="7857947" y="2892779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6E875E-950A-664C-EEC8-F99980EE13F1}"/>
              </a:ext>
            </a:extLst>
          </p:cNvPr>
          <p:cNvSpPr/>
          <p:nvPr/>
        </p:nvSpPr>
        <p:spPr>
          <a:xfrm>
            <a:off x="7857947" y="5457909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Left, Right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E42B5-2A2F-36C9-C527-CE026772554E}"/>
              </a:ext>
            </a:extLst>
          </p:cNvPr>
          <p:cNvSpPr txBox="1"/>
          <p:nvPr/>
        </p:nvSpPr>
        <p:spPr>
          <a:xfrm>
            <a:off x="7593192" y="4535847"/>
            <a:ext cx="3466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Event[forward lidar state is clear] </a:t>
            </a:r>
          </a:p>
          <a:p>
            <a:r>
              <a:rPr lang="en-US" sz="1400" dirty="0"/>
              <a:t>and </a:t>
            </a:r>
          </a:p>
          <a:p>
            <a:r>
              <a:rPr lang="en-US" sz="1400" dirty="0"/>
              <a:t>Any Event[target direction is straight ahead]</a:t>
            </a:r>
            <a:endParaRPr lang="en-IL" sz="1400" dirty="0"/>
          </a:p>
        </p:txBody>
      </p:sp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E84E54E2-9A97-C6B2-411C-FD5989C0FC02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 flipV="1">
            <a:off x="10702986" y="4345429"/>
            <a:ext cx="750807" cy="282170"/>
          </a:xfrm>
          <a:prstGeom prst="bentConnector3">
            <a:avLst>
              <a:gd name="adj1" fmla="val -36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03">
            <a:extLst>
              <a:ext uri="{FF2B5EF4-FFF2-40B4-BE49-F238E27FC236}">
                <a16:creationId xmlns:a16="http://schemas.microsoft.com/office/drawing/2014/main" id="{00C21DA1-6741-A228-344C-6A396675A07B}"/>
              </a:ext>
            </a:extLst>
          </p:cNvPr>
          <p:cNvCxnSpPr>
            <a:cxnSpLocks/>
          </p:cNvCxnSpPr>
          <p:nvPr/>
        </p:nvCxnSpPr>
        <p:spPr>
          <a:xfrm rot="5400000">
            <a:off x="9237671" y="2760935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F8B950-4C01-B2C9-C87D-C9B26812BFCA}"/>
              </a:ext>
            </a:extLst>
          </p:cNvPr>
          <p:cNvSpPr/>
          <p:nvPr/>
        </p:nvSpPr>
        <p:spPr>
          <a:xfrm>
            <a:off x="9269141" y="2572121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6FBC5111-835E-3993-2BE4-1CD082A7CF20}"/>
              </a:ext>
            </a:extLst>
          </p:cNvPr>
          <p:cNvCxnSpPr>
            <a:cxnSpLocks/>
          </p:cNvCxnSpPr>
          <p:nvPr/>
        </p:nvCxnSpPr>
        <p:spPr>
          <a:xfrm rot="10800000">
            <a:off x="9704792" y="3485105"/>
            <a:ext cx="633040" cy="860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5E63F5-7F6C-F026-3823-69191C14CD6F}"/>
              </a:ext>
            </a:extLst>
          </p:cNvPr>
          <p:cNvSpPr txBox="1"/>
          <p:nvPr/>
        </p:nvSpPr>
        <p:spPr>
          <a:xfrm>
            <a:off x="10010589" y="3699082"/>
            <a:ext cx="11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else</a:t>
            </a:r>
            <a:endParaRPr lang="en-IL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03A47C-6C37-966C-8D25-A251C2D63A63}"/>
              </a:ext>
            </a:extLst>
          </p:cNvPr>
          <p:cNvSpPr/>
          <p:nvPr/>
        </p:nvSpPr>
        <p:spPr>
          <a:xfrm>
            <a:off x="10350231" y="4189958"/>
            <a:ext cx="352755" cy="31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6943-3659-B34B-CE34-1EA4911A22A5}"/>
              </a:ext>
            </a:extLst>
          </p:cNvPr>
          <p:cNvSpPr txBox="1"/>
          <p:nvPr/>
        </p:nvSpPr>
        <p:spPr>
          <a:xfrm>
            <a:off x="10697861" y="4061206"/>
            <a:ext cx="13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Event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F81043E3-1FE5-8232-3C6B-9E2190666AB6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rot="10800000" flipV="1">
            <a:off x="7857948" y="4345428"/>
            <a:ext cx="2492284" cy="1704806"/>
          </a:xfrm>
          <a:prstGeom prst="bentConnector3">
            <a:avLst>
              <a:gd name="adj1" fmla="val 110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20FA8B-8BBA-DD5B-D5DB-DDD421A51B84}"/>
              </a:ext>
            </a:extLst>
          </p:cNvPr>
          <p:cNvSpPr/>
          <p:nvPr/>
        </p:nvSpPr>
        <p:spPr>
          <a:xfrm>
            <a:off x="195557" y="3330268"/>
            <a:ext cx="3083462" cy="3490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B2D83A-F30C-34A5-FB6F-9C8084E93D4B}"/>
              </a:ext>
            </a:extLst>
          </p:cNvPr>
          <p:cNvSpPr/>
          <p:nvPr/>
        </p:nvSpPr>
        <p:spPr>
          <a:xfrm>
            <a:off x="236984" y="4119650"/>
            <a:ext cx="185959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Right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09681C-4D38-403E-A679-0599ED6BB622}"/>
              </a:ext>
            </a:extLst>
          </p:cNvPr>
          <p:cNvSpPr/>
          <p:nvPr/>
        </p:nvSpPr>
        <p:spPr>
          <a:xfrm>
            <a:off x="1324926" y="5476130"/>
            <a:ext cx="185959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Right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7ADC23-137C-691D-47F9-1622BC0C114E}"/>
              </a:ext>
            </a:extLst>
          </p:cNvPr>
          <p:cNvSpPr/>
          <p:nvPr/>
        </p:nvSpPr>
        <p:spPr>
          <a:xfrm>
            <a:off x="809552" y="1699091"/>
            <a:ext cx="185959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8CAE7948-739D-F6E8-14AA-E62A043052B8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168702" y="2689417"/>
            <a:ext cx="1038851" cy="242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CEE198-9E15-66D5-0E22-0ACBA293B4E3}"/>
              </a:ext>
            </a:extLst>
          </p:cNvPr>
          <p:cNvSpPr txBox="1"/>
          <p:nvPr/>
        </p:nvSpPr>
        <p:spPr>
          <a:xfrm>
            <a:off x="545938" y="3009526"/>
            <a:ext cx="8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</a:t>
            </a:r>
            <a:endParaRPr lang="en-I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B84ADE-484F-9272-F558-220BE01A938F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1739349" y="2883743"/>
            <a:ext cx="0" cy="65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7">
            <a:extLst>
              <a:ext uri="{FF2B5EF4-FFF2-40B4-BE49-F238E27FC236}">
                <a16:creationId xmlns:a16="http://schemas.microsoft.com/office/drawing/2014/main" id="{F07BCF76-C933-2348-C52E-253A89DB4E4D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 rot="10800000" flipV="1">
            <a:off x="1166781" y="3697405"/>
            <a:ext cx="396191" cy="422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C6977-5041-8F2C-8238-9B402A8B9ADC}"/>
              </a:ext>
            </a:extLst>
          </p:cNvPr>
          <p:cNvSpPr txBox="1"/>
          <p:nvPr/>
        </p:nvSpPr>
        <p:spPr>
          <a:xfrm>
            <a:off x="1853591" y="3752961"/>
            <a:ext cx="8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</a:t>
            </a:r>
            <a:endParaRPr lang="en-IL" sz="1400" dirty="0"/>
          </a:p>
        </p:txBody>
      </p: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4B582B2A-C5F2-9879-CB64-84C660E69323}"/>
              </a:ext>
            </a:extLst>
          </p:cNvPr>
          <p:cNvCxnSpPr>
            <a:cxnSpLocks/>
            <a:stCxn id="31" idx="6"/>
            <a:endCxn id="19" idx="0"/>
          </p:cNvCxnSpPr>
          <p:nvPr/>
        </p:nvCxnSpPr>
        <p:spPr>
          <a:xfrm>
            <a:off x="1915727" y="3697406"/>
            <a:ext cx="338996" cy="1778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013D64-FF61-4519-073E-343514715697}"/>
              </a:ext>
            </a:extLst>
          </p:cNvPr>
          <p:cNvSpPr txBox="1"/>
          <p:nvPr/>
        </p:nvSpPr>
        <p:spPr>
          <a:xfrm>
            <a:off x="1065628" y="3458354"/>
            <a:ext cx="8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9D19A-AEEF-12BB-6F5E-B47885A6F166}"/>
              </a:ext>
            </a:extLst>
          </p:cNvPr>
          <p:cNvSpPr txBox="1"/>
          <p:nvPr/>
        </p:nvSpPr>
        <p:spPr>
          <a:xfrm>
            <a:off x="1736466" y="2876174"/>
            <a:ext cx="13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Any Event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29" name="Straight Arrow Connector 103">
            <a:extLst>
              <a:ext uri="{FF2B5EF4-FFF2-40B4-BE49-F238E27FC236}">
                <a16:creationId xmlns:a16="http://schemas.microsoft.com/office/drawing/2014/main" id="{058E8F8D-8F46-DB20-F8A7-2C70C92B1115}"/>
              </a:ext>
            </a:extLst>
          </p:cNvPr>
          <p:cNvCxnSpPr>
            <a:cxnSpLocks/>
          </p:cNvCxnSpPr>
          <p:nvPr/>
        </p:nvCxnSpPr>
        <p:spPr>
          <a:xfrm rot="5400000">
            <a:off x="2213561" y="1566950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136402-5E65-C61A-324D-B5FE50FE0D3D}"/>
              </a:ext>
            </a:extLst>
          </p:cNvPr>
          <p:cNvSpPr/>
          <p:nvPr/>
        </p:nvSpPr>
        <p:spPr>
          <a:xfrm>
            <a:off x="2252641" y="1409154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FAB350-0617-8836-6E97-F7BF6C38C25D}"/>
              </a:ext>
            </a:extLst>
          </p:cNvPr>
          <p:cNvSpPr/>
          <p:nvPr/>
        </p:nvSpPr>
        <p:spPr>
          <a:xfrm>
            <a:off x="1562971" y="3541934"/>
            <a:ext cx="352755" cy="31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96A8FB-0B49-BF27-BC2F-B16F5FDB238C}"/>
              </a:ext>
            </a:extLst>
          </p:cNvPr>
          <p:cNvSpPr/>
          <p:nvPr/>
        </p:nvSpPr>
        <p:spPr>
          <a:xfrm>
            <a:off x="3666876" y="2434468"/>
            <a:ext cx="3355095" cy="4386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3254293-850D-FF91-5D9C-E2FA7092C26E}"/>
              </a:ext>
            </a:extLst>
          </p:cNvPr>
          <p:cNvSpPr/>
          <p:nvPr/>
        </p:nvSpPr>
        <p:spPr>
          <a:xfrm>
            <a:off x="4213891" y="2840009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51A375-4FD4-F5F1-7323-BF189083C239}"/>
              </a:ext>
            </a:extLst>
          </p:cNvPr>
          <p:cNvSpPr/>
          <p:nvPr/>
        </p:nvSpPr>
        <p:spPr>
          <a:xfrm>
            <a:off x="4213891" y="439031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61D9521F-A198-6F65-9766-21A470177662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3215085" y="1620422"/>
            <a:ext cx="1587871" cy="409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A6F4C5-48F6-8CD4-D066-0C8014CB2B06}"/>
              </a:ext>
            </a:extLst>
          </p:cNvPr>
          <p:cNvSpPr txBox="1"/>
          <p:nvPr/>
        </p:nvSpPr>
        <p:spPr>
          <a:xfrm>
            <a:off x="3757037" y="2142236"/>
            <a:ext cx="164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 or Right</a:t>
            </a:r>
            <a:endParaRPr lang="en-IL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E663E1-84FE-331B-ED35-176DC78842E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43513" y="1623683"/>
            <a:ext cx="0" cy="12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4F617E-FC45-3226-DD60-C356FADB77B6}"/>
              </a:ext>
            </a:extLst>
          </p:cNvPr>
          <p:cNvSpPr/>
          <p:nvPr/>
        </p:nvSpPr>
        <p:spPr>
          <a:xfrm>
            <a:off x="4213891" y="5353960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Right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6E488D2F-DE6F-66BD-B835-AF0D6FC1297A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143513" y="3432335"/>
            <a:ext cx="929622" cy="592326"/>
          </a:xfrm>
          <a:prstGeom prst="curvedConnector4">
            <a:avLst>
              <a:gd name="adj1" fmla="val -29466"/>
              <a:gd name="adj2" fmla="val 147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2D0FEB-EC8B-3A96-827A-5DCEF6BA82D2}"/>
              </a:ext>
            </a:extLst>
          </p:cNvPr>
          <p:cNvSpPr txBox="1"/>
          <p:nvPr/>
        </p:nvSpPr>
        <p:spPr>
          <a:xfrm>
            <a:off x="4736519" y="4214646"/>
            <a:ext cx="2402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and [$</a:t>
            </a:r>
            <a:r>
              <a:rPr lang="en-US" sz="1400" dirty="0" err="1"/>
              <a:t>leftCounter</a:t>
            </a:r>
            <a:r>
              <a:rPr lang="en-US" sz="1400" dirty="0"/>
              <a:t> &lt; $k]/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leftCounter</a:t>
            </a:r>
            <a:r>
              <a:rPr lang="en-US" sz="1400" dirty="0"/>
              <a:t> += 1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602706-0E9F-3EBE-E8CA-FE81E3991B88}"/>
              </a:ext>
            </a:extLst>
          </p:cNvPr>
          <p:cNvCxnSpPr>
            <a:cxnSpLocks/>
          </p:cNvCxnSpPr>
          <p:nvPr/>
        </p:nvCxnSpPr>
        <p:spPr>
          <a:xfrm>
            <a:off x="4382580" y="4050452"/>
            <a:ext cx="0" cy="12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3AD8C9-E64F-67D6-170C-B170DAC4F1B8}"/>
              </a:ext>
            </a:extLst>
          </p:cNvPr>
          <p:cNvSpPr txBox="1"/>
          <p:nvPr/>
        </p:nvSpPr>
        <p:spPr>
          <a:xfrm>
            <a:off x="4360405" y="5017139"/>
            <a:ext cx="240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and [$</a:t>
            </a:r>
            <a:r>
              <a:rPr lang="en-US" sz="1400" dirty="0" err="1"/>
              <a:t>leftCounter</a:t>
            </a:r>
            <a:r>
              <a:rPr lang="en-US" sz="1400" dirty="0"/>
              <a:t> == $k]</a:t>
            </a:r>
            <a:endParaRPr lang="en-IL" sz="1400" dirty="0"/>
          </a:p>
        </p:txBody>
      </p:sp>
      <p:cxnSp>
        <p:nvCxnSpPr>
          <p:cNvPr id="45" name="Straight Arrow Connector 103">
            <a:extLst>
              <a:ext uri="{FF2B5EF4-FFF2-40B4-BE49-F238E27FC236}">
                <a16:creationId xmlns:a16="http://schemas.microsoft.com/office/drawing/2014/main" id="{2A8F5076-6FFF-E9B5-81DE-D32CE813D120}"/>
              </a:ext>
            </a:extLst>
          </p:cNvPr>
          <p:cNvCxnSpPr>
            <a:cxnSpLocks/>
          </p:cNvCxnSpPr>
          <p:nvPr/>
        </p:nvCxnSpPr>
        <p:spPr>
          <a:xfrm rot="5400000">
            <a:off x="5650473" y="331966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B3C8AF-6159-BF82-0CCD-3261CE27E0BB}"/>
              </a:ext>
            </a:extLst>
          </p:cNvPr>
          <p:cNvSpPr/>
          <p:nvPr/>
        </p:nvSpPr>
        <p:spPr>
          <a:xfrm>
            <a:off x="5681943" y="143153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0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920844-B057-C244-6155-166221AA4EA0}"/>
              </a:ext>
            </a:extLst>
          </p:cNvPr>
          <p:cNvSpPr/>
          <p:nvPr/>
        </p:nvSpPr>
        <p:spPr>
          <a:xfrm>
            <a:off x="7331435" y="2084294"/>
            <a:ext cx="3569648" cy="47364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6FD5B-69EA-4AB9-9748-A14AD3BE79D1}"/>
              </a:ext>
            </a:extLst>
          </p:cNvPr>
          <p:cNvSpPr/>
          <p:nvPr/>
        </p:nvSpPr>
        <p:spPr>
          <a:xfrm>
            <a:off x="7855896" y="2517145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6E875E-950A-664C-EEC8-F99980EE13F1}"/>
              </a:ext>
            </a:extLst>
          </p:cNvPr>
          <p:cNvSpPr/>
          <p:nvPr/>
        </p:nvSpPr>
        <p:spPr>
          <a:xfrm>
            <a:off x="7857947" y="5457909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Left, Right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E42B5-2A2F-36C9-C527-CE026772554E}"/>
              </a:ext>
            </a:extLst>
          </p:cNvPr>
          <p:cNvSpPr txBox="1"/>
          <p:nvPr/>
        </p:nvSpPr>
        <p:spPr>
          <a:xfrm>
            <a:off x="7534717" y="4537272"/>
            <a:ext cx="3466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Event[forward lidar state is clear] </a:t>
            </a:r>
          </a:p>
          <a:p>
            <a:r>
              <a:rPr lang="en-US" sz="1400" dirty="0"/>
              <a:t>and </a:t>
            </a:r>
          </a:p>
          <a:p>
            <a:r>
              <a:rPr lang="en-US" sz="1400" dirty="0"/>
              <a:t>Any Event[target direction is straight ahead]</a:t>
            </a:r>
            <a:endParaRPr lang="en-IL" sz="1400" dirty="0"/>
          </a:p>
        </p:txBody>
      </p:sp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E84E54E2-9A97-C6B2-411C-FD5989C0FC02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 flipV="1">
            <a:off x="8968246" y="4245058"/>
            <a:ext cx="1932837" cy="207454"/>
          </a:xfrm>
          <a:prstGeom prst="bentConnector3">
            <a:avLst>
              <a:gd name="adj1" fmla="val -1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03">
            <a:extLst>
              <a:ext uri="{FF2B5EF4-FFF2-40B4-BE49-F238E27FC236}">
                <a16:creationId xmlns:a16="http://schemas.microsoft.com/office/drawing/2014/main" id="{00C21DA1-6741-A228-344C-6A396675A07B}"/>
              </a:ext>
            </a:extLst>
          </p:cNvPr>
          <p:cNvCxnSpPr>
            <a:cxnSpLocks/>
          </p:cNvCxnSpPr>
          <p:nvPr/>
        </p:nvCxnSpPr>
        <p:spPr>
          <a:xfrm rot="5400000">
            <a:off x="9235620" y="2385301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F8B950-4C01-B2C9-C87D-C9B26812BFCA}"/>
              </a:ext>
            </a:extLst>
          </p:cNvPr>
          <p:cNvSpPr/>
          <p:nvPr/>
        </p:nvSpPr>
        <p:spPr>
          <a:xfrm>
            <a:off x="9267090" y="2196487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6FBC5111-835E-3993-2BE4-1CD082A7CF20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8785518" y="3701797"/>
            <a:ext cx="6351" cy="38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5E63F5-7F6C-F026-3823-69191C14CD6F}"/>
              </a:ext>
            </a:extLst>
          </p:cNvPr>
          <p:cNvSpPr txBox="1"/>
          <p:nvPr/>
        </p:nvSpPr>
        <p:spPr>
          <a:xfrm>
            <a:off x="8802690" y="3742675"/>
            <a:ext cx="11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else</a:t>
            </a:r>
            <a:endParaRPr lang="en-IL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03A47C-6C37-966C-8D25-A251C2D63A63}"/>
              </a:ext>
            </a:extLst>
          </p:cNvPr>
          <p:cNvSpPr/>
          <p:nvPr/>
        </p:nvSpPr>
        <p:spPr>
          <a:xfrm>
            <a:off x="8615491" y="4089586"/>
            <a:ext cx="352755" cy="31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6943-3659-B34B-CE34-1EA4911A22A5}"/>
              </a:ext>
            </a:extLst>
          </p:cNvPr>
          <p:cNvSpPr txBox="1"/>
          <p:nvPr/>
        </p:nvSpPr>
        <p:spPr>
          <a:xfrm>
            <a:off x="9926209" y="3879829"/>
            <a:ext cx="13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Event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F81043E3-1FE5-8232-3C6B-9E2190666AB6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rot="10800000" flipV="1">
            <a:off x="7857947" y="4245057"/>
            <a:ext cx="757544" cy="1805177"/>
          </a:xfrm>
          <a:prstGeom prst="bentConnector3">
            <a:avLst>
              <a:gd name="adj1" fmla="val 144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20FA8B-8BBA-DD5B-D5DB-DDD421A51B84}"/>
              </a:ext>
            </a:extLst>
          </p:cNvPr>
          <p:cNvSpPr/>
          <p:nvPr/>
        </p:nvSpPr>
        <p:spPr>
          <a:xfrm>
            <a:off x="195557" y="3330268"/>
            <a:ext cx="3083462" cy="3490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B2D83A-F30C-34A5-FB6F-9C8084E93D4B}"/>
              </a:ext>
            </a:extLst>
          </p:cNvPr>
          <p:cNvSpPr/>
          <p:nvPr/>
        </p:nvSpPr>
        <p:spPr>
          <a:xfrm>
            <a:off x="236984" y="4119650"/>
            <a:ext cx="185959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Right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09681C-4D38-403E-A679-0599ED6BB622}"/>
              </a:ext>
            </a:extLst>
          </p:cNvPr>
          <p:cNvSpPr/>
          <p:nvPr/>
        </p:nvSpPr>
        <p:spPr>
          <a:xfrm>
            <a:off x="1324926" y="5476130"/>
            <a:ext cx="185959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Right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7ADC23-137C-691D-47F9-1622BC0C114E}"/>
              </a:ext>
            </a:extLst>
          </p:cNvPr>
          <p:cNvSpPr/>
          <p:nvPr/>
        </p:nvSpPr>
        <p:spPr>
          <a:xfrm>
            <a:off x="809552" y="1699091"/>
            <a:ext cx="185959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8CAE7948-739D-F6E8-14AA-E62A043052B8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168702" y="2689417"/>
            <a:ext cx="1038851" cy="242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CEE198-9E15-66D5-0E22-0ACBA293B4E3}"/>
              </a:ext>
            </a:extLst>
          </p:cNvPr>
          <p:cNvSpPr txBox="1"/>
          <p:nvPr/>
        </p:nvSpPr>
        <p:spPr>
          <a:xfrm>
            <a:off x="545938" y="3009526"/>
            <a:ext cx="8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</a:t>
            </a:r>
            <a:endParaRPr lang="en-I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B84ADE-484F-9272-F558-220BE01A938F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1739349" y="2883743"/>
            <a:ext cx="0" cy="65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7">
            <a:extLst>
              <a:ext uri="{FF2B5EF4-FFF2-40B4-BE49-F238E27FC236}">
                <a16:creationId xmlns:a16="http://schemas.microsoft.com/office/drawing/2014/main" id="{F07BCF76-C933-2348-C52E-253A89DB4E4D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 rot="10800000" flipV="1">
            <a:off x="1166781" y="3697405"/>
            <a:ext cx="396191" cy="422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C6977-5041-8F2C-8238-9B402A8B9ADC}"/>
              </a:ext>
            </a:extLst>
          </p:cNvPr>
          <p:cNvSpPr txBox="1"/>
          <p:nvPr/>
        </p:nvSpPr>
        <p:spPr>
          <a:xfrm>
            <a:off x="1853591" y="3752961"/>
            <a:ext cx="8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</a:t>
            </a:r>
            <a:endParaRPr lang="en-IL" sz="1400" dirty="0"/>
          </a:p>
        </p:txBody>
      </p: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4B582B2A-C5F2-9879-CB64-84C660E69323}"/>
              </a:ext>
            </a:extLst>
          </p:cNvPr>
          <p:cNvCxnSpPr>
            <a:cxnSpLocks/>
            <a:stCxn id="31" idx="6"/>
            <a:endCxn id="19" idx="0"/>
          </p:cNvCxnSpPr>
          <p:nvPr/>
        </p:nvCxnSpPr>
        <p:spPr>
          <a:xfrm>
            <a:off x="1915727" y="3697406"/>
            <a:ext cx="338996" cy="1778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013D64-FF61-4519-073E-343514715697}"/>
              </a:ext>
            </a:extLst>
          </p:cNvPr>
          <p:cNvSpPr txBox="1"/>
          <p:nvPr/>
        </p:nvSpPr>
        <p:spPr>
          <a:xfrm>
            <a:off x="1065628" y="3458354"/>
            <a:ext cx="84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9D19A-AEEF-12BB-6F5E-B47885A6F166}"/>
              </a:ext>
            </a:extLst>
          </p:cNvPr>
          <p:cNvSpPr txBox="1"/>
          <p:nvPr/>
        </p:nvSpPr>
        <p:spPr>
          <a:xfrm>
            <a:off x="1736466" y="2876174"/>
            <a:ext cx="13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Any Event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29" name="Straight Arrow Connector 103">
            <a:extLst>
              <a:ext uri="{FF2B5EF4-FFF2-40B4-BE49-F238E27FC236}">
                <a16:creationId xmlns:a16="http://schemas.microsoft.com/office/drawing/2014/main" id="{058E8F8D-8F46-DB20-F8A7-2C70C92B1115}"/>
              </a:ext>
            </a:extLst>
          </p:cNvPr>
          <p:cNvCxnSpPr>
            <a:cxnSpLocks/>
          </p:cNvCxnSpPr>
          <p:nvPr/>
        </p:nvCxnSpPr>
        <p:spPr>
          <a:xfrm rot="5400000">
            <a:off x="2213561" y="1566950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136402-5E65-C61A-324D-B5FE50FE0D3D}"/>
              </a:ext>
            </a:extLst>
          </p:cNvPr>
          <p:cNvSpPr/>
          <p:nvPr/>
        </p:nvSpPr>
        <p:spPr>
          <a:xfrm>
            <a:off x="2252641" y="1409154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FAB350-0617-8836-6E97-F7BF6C38C25D}"/>
              </a:ext>
            </a:extLst>
          </p:cNvPr>
          <p:cNvSpPr/>
          <p:nvPr/>
        </p:nvSpPr>
        <p:spPr>
          <a:xfrm>
            <a:off x="1562971" y="3541934"/>
            <a:ext cx="352755" cy="31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96A8FB-0B49-BF27-BC2F-B16F5FDB238C}"/>
              </a:ext>
            </a:extLst>
          </p:cNvPr>
          <p:cNvSpPr/>
          <p:nvPr/>
        </p:nvSpPr>
        <p:spPr>
          <a:xfrm>
            <a:off x="3666876" y="2434468"/>
            <a:ext cx="3355095" cy="4386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3254293-850D-FF91-5D9C-E2FA7092C26E}"/>
              </a:ext>
            </a:extLst>
          </p:cNvPr>
          <p:cNvSpPr/>
          <p:nvPr/>
        </p:nvSpPr>
        <p:spPr>
          <a:xfrm>
            <a:off x="4213891" y="2840009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51A375-4FD4-F5F1-7323-BF189083C239}"/>
              </a:ext>
            </a:extLst>
          </p:cNvPr>
          <p:cNvSpPr/>
          <p:nvPr/>
        </p:nvSpPr>
        <p:spPr>
          <a:xfrm>
            <a:off x="4213891" y="439031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61D9521F-A198-6F65-9766-21A470177662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3215085" y="1620422"/>
            <a:ext cx="1587871" cy="409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A6F4C5-48F6-8CD4-D066-0C8014CB2B06}"/>
              </a:ext>
            </a:extLst>
          </p:cNvPr>
          <p:cNvSpPr txBox="1"/>
          <p:nvPr/>
        </p:nvSpPr>
        <p:spPr>
          <a:xfrm>
            <a:off x="3757037" y="2142236"/>
            <a:ext cx="164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Forward or Right</a:t>
            </a:r>
            <a:endParaRPr lang="en-IL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E663E1-84FE-331B-ED35-176DC78842E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43513" y="1623683"/>
            <a:ext cx="0" cy="12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4F617E-FC45-3226-DD60-C356FADB77B6}"/>
              </a:ext>
            </a:extLst>
          </p:cNvPr>
          <p:cNvSpPr/>
          <p:nvPr/>
        </p:nvSpPr>
        <p:spPr>
          <a:xfrm>
            <a:off x="4213891" y="5353960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Right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19">
            <a:extLst>
              <a:ext uri="{FF2B5EF4-FFF2-40B4-BE49-F238E27FC236}">
                <a16:creationId xmlns:a16="http://schemas.microsoft.com/office/drawing/2014/main" id="{6E488D2F-DE6F-66BD-B835-AF0D6FC1297A}"/>
              </a:ext>
            </a:extLst>
          </p:cNvPr>
          <p:cNvCxnSpPr>
            <a:cxnSpLocks/>
            <a:stCxn id="35" idx="3"/>
            <a:endCxn id="35" idx="2"/>
          </p:cNvCxnSpPr>
          <p:nvPr/>
        </p:nvCxnSpPr>
        <p:spPr>
          <a:xfrm flipH="1">
            <a:off x="5143513" y="3432335"/>
            <a:ext cx="929622" cy="592326"/>
          </a:xfrm>
          <a:prstGeom prst="curvedConnector4">
            <a:avLst>
              <a:gd name="adj1" fmla="val -29466"/>
              <a:gd name="adj2" fmla="val 147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2D0FEB-EC8B-3A96-827A-5DCEF6BA82D2}"/>
              </a:ext>
            </a:extLst>
          </p:cNvPr>
          <p:cNvSpPr txBox="1"/>
          <p:nvPr/>
        </p:nvSpPr>
        <p:spPr>
          <a:xfrm>
            <a:off x="4736519" y="4214646"/>
            <a:ext cx="2402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and [$</a:t>
            </a:r>
            <a:r>
              <a:rPr lang="en-US" sz="1400" dirty="0" err="1"/>
              <a:t>leftCounter</a:t>
            </a:r>
            <a:r>
              <a:rPr lang="en-US" sz="1400" dirty="0"/>
              <a:t> &lt; $k]/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leftCounter</a:t>
            </a:r>
            <a:r>
              <a:rPr lang="en-US" sz="1400" dirty="0"/>
              <a:t> += 1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602706-0E9F-3EBE-E8CA-FE81E3991B88}"/>
              </a:ext>
            </a:extLst>
          </p:cNvPr>
          <p:cNvCxnSpPr>
            <a:cxnSpLocks/>
          </p:cNvCxnSpPr>
          <p:nvPr/>
        </p:nvCxnSpPr>
        <p:spPr>
          <a:xfrm>
            <a:off x="4382580" y="4050452"/>
            <a:ext cx="0" cy="12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3AD8C9-E64F-67D6-170C-B170DAC4F1B8}"/>
              </a:ext>
            </a:extLst>
          </p:cNvPr>
          <p:cNvSpPr txBox="1"/>
          <p:nvPr/>
        </p:nvSpPr>
        <p:spPr>
          <a:xfrm>
            <a:off x="4360405" y="5017139"/>
            <a:ext cx="240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and [$</a:t>
            </a:r>
            <a:r>
              <a:rPr lang="en-US" sz="1400" dirty="0" err="1"/>
              <a:t>leftCounter</a:t>
            </a:r>
            <a:r>
              <a:rPr lang="en-US" sz="1400" dirty="0"/>
              <a:t> == $k]</a:t>
            </a:r>
            <a:endParaRPr lang="en-IL" sz="1400" dirty="0"/>
          </a:p>
        </p:txBody>
      </p:sp>
      <p:cxnSp>
        <p:nvCxnSpPr>
          <p:cNvPr id="45" name="Straight Arrow Connector 103">
            <a:extLst>
              <a:ext uri="{FF2B5EF4-FFF2-40B4-BE49-F238E27FC236}">
                <a16:creationId xmlns:a16="http://schemas.microsoft.com/office/drawing/2014/main" id="{2A8F5076-6FFF-E9B5-81DE-D32CE813D120}"/>
              </a:ext>
            </a:extLst>
          </p:cNvPr>
          <p:cNvCxnSpPr>
            <a:cxnSpLocks/>
          </p:cNvCxnSpPr>
          <p:nvPr/>
        </p:nvCxnSpPr>
        <p:spPr>
          <a:xfrm rot="5400000">
            <a:off x="5650473" y="331966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B3C8AF-6159-BF82-0CCD-3261CE27E0BB}"/>
              </a:ext>
            </a:extLst>
          </p:cNvPr>
          <p:cNvSpPr/>
          <p:nvPr/>
        </p:nvSpPr>
        <p:spPr>
          <a:xfrm>
            <a:off x="5681943" y="143153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0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920844-B057-C244-6155-166221AA4EA0}"/>
              </a:ext>
            </a:extLst>
          </p:cNvPr>
          <p:cNvSpPr/>
          <p:nvPr/>
        </p:nvSpPr>
        <p:spPr>
          <a:xfrm>
            <a:off x="3898265" y="954627"/>
            <a:ext cx="3832155" cy="5032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40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6FD5B-69EA-4AB9-9748-A14AD3BE79D1}"/>
              </a:ext>
            </a:extLst>
          </p:cNvPr>
          <p:cNvSpPr/>
          <p:nvPr/>
        </p:nvSpPr>
        <p:spPr>
          <a:xfrm>
            <a:off x="4753468" y="1439460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Forward, Left, Right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None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6E875E-950A-664C-EEC8-F99980EE13F1}"/>
              </a:ext>
            </a:extLst>
          </p:cNvPr>
          <p:cNvSpPr/>
          <p:nvPr/>
        </p:nvSpPr>
        <p:spPr>
          <a:xfrm>
            <a:off x="4755519" y="4573848"/>
            <a:ext cx="1859244" cy="11846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Forward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Left, Right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E42B5-2A2F-36C9-C527-CE026772554E}"/>
              </a:ext>
            </a:extLst>
          </p:cNvPr>
          <p:cNvSpPr txBox="1"/>
          <p:nvPr/>
        </p:nvSpPr>
        <p:spPr>
          <a:xfrm>
            <a:off x="4263560" y="3458750"/>
            <a:ext cx="3466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Event[forward lidar state is clear] </a:t>
            </a:r>
          </a:p>
          <a:p>
            <a:r>
              <a:rPr lang="en-US" sz="1400" dirty="0"/>
              <a:t>and </a:t>
            </a:r>
          </a:p>
          <a:p>
            <a:r>
              <a:rPr lang="en-US" sz="1400" dirty="0"/>
              <a:t>Any Event[target direction is straight ahead]</a:t>
            </a:r>
            <a:endParaRPr lang="en-IL" sz="1400" dirty="0"/>
          </a:p>
        </p:txBody>
      </p:sp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E84E54E2-9A97-C6B2-411C-FD5989C0FC02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 flipV="1">
            <a:off x="5865818" y="3167373"/>
            <a:ext cx="1864602" cy="303512"/>
          </a:xfrm>
          <a:prstGeom prst="bentConnector3">
            <a:avLst>
              <a:gd name="adj1" fmla="val -12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03">
            <a:extLst>
              <a:ext uri="{FF2B5EF4-FFF2-40B4-BE49-F238E27FC236}">
                <a16:creationId xmlns:a16="http://schemas.microsoft.com/office/drawing/2014/main" id="{00C21DA1-6741-A228-344C-6A396675A07B}"/>
              </a:ext>
            </a:extLst>
          </p:cNvPr>
          <p:cNvCxnSpPr>
            <a:cxnSpLocks/>
          </p:cNvCxnSpPr>
          <p:nvPr/>
        </p:nvCxnSpPr>
        <p:spPr>
          <a:xfrm rot="5400000">
            <a:off x="6133192" y="1307616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F8B950-4C01-B2C9-C87D-C9B26812BFCA}"/>
              </a:ext>
            </a:extLst>
          </p:cNvPr>
          <p:cNvSpPr/>
          <p:nvPr/>
        </p:nvSpPr>
        <p:spPr>
          <a:xfrm>
            <a:off x="6164662" y="1118802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6FBC5111-835E-3993-2BE4-1CD082A7CF20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5683090" y="2624112"/>
            <a:ext cx="6351" cy="38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5E63F5-7F6C-F026-3823-69191C14CD6F}"/>
              </a:ext>
            </a:extLst>
          </p:cNvPr>
          <p:cNvSpPr txBox="1"/>
          <p:nvPr/>
        </p:nvSpPr>
        <p:spPr>
          <a:xfrm>
            <a:off x="5700262" y="2664990"/>
            <a:ext cx="11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else</a:t>
            </a:r>
            <a:endParaRPr lang="en-IL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03A47C-6C37-966C-8D25-A251C2D63A63}"/>
              </a:ext>
            </a:extLst>
          </p:cNvPr>
          <p:cNvSpPr/>
          <p:nvPr/>
        </p:nvSpPr>
        <p:spPr>
          <a:xfrm>
            <a:off x="5513063" y="3011901"/>
            <a:ext cx="352755" cy="31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6943-3659-B34B-CE34-1EA4911A22A5}"/>
              </a:ext>
            </a:extLst>
          </p:cNvPr>
          <p:cNvSpPr txBox="1"/>
          <p:nvPr/>
        </p:nvSpPr>
        <p:spPr>
          <a:xfrm>
            <a:off x="6823781" y="2802144"/>
            <a:ext cx="13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Event</a:t>
            </a:r>
            <a:endParaRPr lang="en-IL" sz="1400" dirty="0"/>
          </a:p>
          <a:p>
            <a:endParaRPr lang="en-IL" sz="1400" dirty="0"/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F81043E3-1FE5-8232-3C6B-9E2190666AB6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rot="10800000" flipV="1">
            <a:off x="4755519" y="3167372"/>
            <a:ext cx="757544" cy="1998801"/>
          </a:xfrm>
          <a:prstGeom prst="bentConnector3">
            <a:avLst>
              <a:gd name="adj1" fmla="val 165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0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7ADC23-137C-691D-47F9-1622BC0C114E}"/>
              </a:ext>
            </a:extLst>
          </p:cNvPr>
          <p:cNvSpPr/>
          <p:nvPr/>
        </p:nvSpPr>
        <p:spPr>
          <a:xfrm>
            <a:off x="725882" y="337526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8CAE7948-739D-F6E8-14AA-E62A043052B8}"/>
              </a:ext>
            </a:extLst>
          </p:cNvPr>
          <p:cNvCxnSpPr>
            <a:cxnSpLocks/>
            <a:stCxn id="63" idx="2"/>
            <a:endCxn id="20" idx="3"/>
          </p:cNvCxnSpPr>
          <p:nvPr/>
        </p:nvCxnSpPr>
        <p:spPr>
          <a:xfrm rot="5400000" flipH="1" flipV="1">
            <a:off x="-235426" y="2226452"/>
            <a:ext cx="3718183" cy="598523"/>
          </a:xfrm>
          <a:prstGeom prst="bentConnector4">
            <a:avLst>
              <a:gd name="adj1" fmla="val -6148"/>
              <a:gd name="adj2" fmla="val 13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B84ADE-484F-9272-F558-220BE01A938F}"/>
              </a:ext>
            </a:extLst>
          </p:cNvPr>
          <p:cNvCxnSpPr>
            <a:cxnSpLocks/>
            <a:stCxn id="20" idx="2"/>
            <a:endCxn id="56" idx="0"/>
          </p:cNvCxnSpPr>
          <p:nvPr/>
        </p:nvCxnSpPr>
        <p:spPr>
          <a:xfrm>
            <a:off x="1324405" y="995717"/>
            <a:ext cx="0" cy="45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013D64-FF61-4519-073E-343514715697}"/>
              </a:ext>
            </a:extLst>
          </p:cNvPr>
          <p:cNvSpPr txBox="1"/>
          <p:nvPr/>
        </p:nvSpPr>
        <p:spPr>
          <a:xfrm>
            <a:off x="1276186" y="1029399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IL" sz="1400" dirty="0"/>
          </a:p>
        </p:txBody>
      </p:sp>
      <p:cxnSp>
        <p:nvCxnSpPr>
          <p:cNvPr id="45" name="Straight Arrow Connector 103">
            <a:extLst>
              <a:ext uri="{FF2B5EF4-FFF2-40B4-BE49-F238E27FC236}">
                <a16:creationId xmlns:a16="http://schemas.microsoft.com/office/drawing/2014/main" id="{2A8F5076-6FFF-E9B5-81DE-D32CE813D120}"/>
              </a:ext>
            </a:extLst>
          </p:cNvPr>
          <p:cNvCxnSpPr>
            <a:cxnSpLocks/>
          </p:cNvCxnSpPr>
          <p:nvPr/>
        </p:nvCxnSpPr>
        <p:spPr>
          <a:xfrm rot="5400000">
            <a:off x="797579" y="240092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B3C8AF-6159-BF82-0CCD-3261CE27E0BB}"/>
              </a:ext>
            </a:extLst>
          </p:cNvPr>
          <p:cNvSpPr/>
          <p:nvPr/>
        </p:nvSpPr>
        <p:spPr>
          <a:xfrm>
            <a:off x="829049" y="51279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0DAE6-C394-93CD-4C69-9AC4A895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90" y="1123955"/>
            <a:ext cx="5582798" cy="230504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C9279D-7B3A-3A89-7643-8EE518B2DAEA}"/>
              </a:ext>
            </a:extLst>
          </p:cNvPr>
          <p:cNvSpPr/>
          <p:nvPr/>
        </p:nvSpPr>
        <p:spPr>
          <a:xfrm>
            <a:off x="2286159" y="337526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103">
            <a:extLst>
              <a:ext uri="{FF2B5EF4-FFF2-40B4-BE49-F238E27FC236}">
                <a16:creationId xmlns:a16="http://schemas.microsoft.com/office/drawing/2014/main" id="{7FF80488-B086-C7FB-84D6-4A28E5B2E2FD}"/>
              </a:ext>
            </a:extLst>
          </p:cNvPr>
          <p:cNvCxnSpPr>
            <a:cxnSpLocks/>
          </p:cNvCxnSpPr>
          <p:nvPr/>
        </p:nvCxnSpPr>
        <p:spPr>
          <a:xfrm rot="5400000">
            <a:off x="2386509" y="219178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C9F56-3F3E-D343-FC74-ABBECDEFF762}"/>
              </a:ext>
            </a:extLst>
          </p:cNvPr>
          <p:cNvSpPr/>
          <p:nvPr/>
        </p:nvSpPr>
        <p:spPr>
          <a:xfrm>
            <a:off x="2417979" y="30365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1B89EF-0B97-46AA-DBA3-B26BA2B76F1B}"/>
              </a:ext>
            </a:extLst>
          </p:cNvPr>
          <p:cNvSpPr/>
          <p:nvPr/>
        </p:nvSpPr>
        <p:spPr>
          <a:xfrm>
            <a:off x="3873209" y="337526"/>
            <a:ext cx="1198800" cy="17740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103">
            <a:extLst>
              <a:ext uri="{FF2B5EF4-FFF2-40B4-BE49-F238E27FC236}">
                <a16:creationId xmlns:a16="http://schemas.microsoft.com/office/drawing/2014/main" id="{D931BD7E-7184-E3BE-9647-2909E8DA1E12}"/>
              </a:ext>
            </a:extLst>
          </p:cNvPr>
          <p:cNvCxnSpPr>
            <a:cxnSpLocks/>
          </p:cNvCxnSpPr>
          <p:nvPr/>
        </p:nvCxnSpPr>
        <p:spPr>
          <a:xfrm rot="5400000">
            <a:off x="4018703" y="213592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246F85E-D891-A3DB-4C81-866B18122BA9}"/>
              </a:ext>
            </a:extLst>
          </p:cNvPr>
          <p:cNvSpPr/>
          <p:nvPr/>
        </p:nvSpPr>
        <p:spPr>
          <a:xfrm>
            <a:off x="4050173" y="24779"/>
            <a:ext cx="155346" cy="130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04E7BE-7F7C-8E2F-0362-154E649AAA7A}"/>
              </a:ext>
            </a:extLst>
          </p:cNvPr>
          <p:cNvSpPr/>
          <p:nvPr/>
        </p:nvSpPr>
        <p:spPr>
          <a:xfrm>
            <a:off x="725882" y="1453406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D3F0887-492B-909D-9367-DABBF8F231E8}"/>
              </a:ext>
            </a:extLst>
          </p:cNvPr>
          <p:cNvSpPr/>
          <p:nvPr/>
        </p:nvSpPr>
        <p:spPr>
          <a:xfrm>
            <a:off x="725882" y="2583272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799A68-6416-8EEF-4312-0CFF8194213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1324405" y="2111597"/>
            <a:ext cx="0" cy="4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CE97D1E-9043-4D3C-BD02-E7D6BACA47DC}"/>
              </a:ext>
            </a:extLst>
          </p:cNvPr>
          <p:cNvSpPr/>
          <p:nvPr/>
        </p:nvSpPr>
        <p:spPr>
          <a:xfrm>
            <a:off x="725882" y="3726614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2E36D9-A8FD-001A-B72F-DB4A5D5B7A4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1324405" y="3241463"/>
            <a:ext cx="0" cy="48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A8A559B-259A-1171-6BAB-D28D5B6A9B96}"/>
              </a:ext>
            </a:extLst>
          </p:cNvPr>
          <p:cNvSpPr txBox="1"/>
          <p:nvPr/>
        </p:nvSpPr>
        <p:spPr>
          <a:xfrm>
            <a:off x="1276186" y="2125797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288FF8-1469-DBEF-6F9D-49A1F45A4964}"/>
              </a:ext>
            </a:extLst>
          </p:cNvPr>
          <p:cNvSpPr txBox="1"/>
          <p:nvPr/>
        </p:nvSpPr>
        <p:spPr>
          <a:xfrm>
            <a:off x="1276186" y="3255663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936A1C-9B01-5F0E-C093-35363B6CD529}"/>
              </a:ext>
            </a:extLst>
          </p:cNvPr>
          <p:cNvSpPr txBox="1"/>
          <p:nvPr/>
        </p:nvSpPr>
        <p:spPr>
          <a:xfrm>
            <a:off x="1276186" y="4356678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196954-7CE3-0F89-AC67-D27990AF76E7}"/>
              </a:ext>
            </a:extLst>
          </p:cNvPr>
          <p:cNvCxnSpPr>
            <a:cxnSpLocks/>
            <a:stCxn id="49" idx="2"/>
            <a:endCxn id="75" idx="0"/>
          </p:cNvCxnSpPr>
          <p:nvPr/>
        </p:nvCxnSpPr>
        <p:spPr>
          <a:xfrm>
            <a:off x="2885559" y="995717"/>
            <a:ext cx="0" cy="45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83718F-CFB9-1377-274F-B6AB9428F41A}"/>
              </a:ext>
            </a:extLst>
          </p:cNvPr>
          <p:cNvSpPr txBox="1"/>
          <p:nvPr/>
        </p:nvSpPr>
        <p:spPr>
          <a:xfrm>
            <a:off x="2851379" y="1029399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IL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5098F3D-0C53-384B-4202-F3B8D400D8BB}"/>
              </a:ext>
            </a:extLst>
          </p:cNvPr>
          <p:cNvSpPr/>
          <p:nvPr/>
        </p:nvSpPr>
        <p:spPr>
          <a:xfrm>
            <a:off x="2286159" y="1453406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38FC903-7C41-37C8-64FC-11E81C54525A}"/>
              </a:ext>
            </a:extLst>
          </p:cNvPr>
          <p:cNvSpPr/>
          <p:nvPr/>
        </p:nvSpPr>
        <p:spPr>
          <a:xfrm>
            <a:off x="2286159" y="2583272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DF5098-6D19-1497-259E-EFCB20E56A2E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2885559" y="2111597"/>
            <a:ext cx="0" cy="4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295A5D9-56D2-52A8-6ABE-D23BD0B5E594}"/>
              </a:ext>
            </a:extLst>
          </p:cNvPr>
          <p:cNvSpPr/>
          <p:nvPr/>
        </p:nvSpPr>
        <p:spPr>
          <a:xfrm>
            <a:off x="2286159" y="3726614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C785FD-1B33-6FE4-30AB-B7DE28182532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2885559" y="3241463"/>
            <a:ext cx="0" cy="48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6437D4-6100-18B7-52D2-2347060C9632}"/>
              </a:ext>
            </a:extLst>
          </p:cNvPr>
          <p:cNvSpPr txBox="1"/>
          <p:nvPr/>
        </p:nvSpPr>
        <p:spPr>
          <a:xfrm>
            <a:off x="2871692" y="2125797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IL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4AD80-DE5B-FD92-88D6-86056903280B}"/>
              </a:ext>
            </a:extLst>
          </p:cNvPr>
          <p:cNvSpPr txBox="1"/>
          <p:nvPr/>
        </p:nvSpPr>
        <p:spPr>
          <a:xfrm>
            <a:off x="2871692" y="3255663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I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001CC1-9BAB-3AF1-AC54-1AA47FE539E6}"/>
              </a:ext>
            </a:extLst>
          </p:cNvPr>
          <p:cNvSpPr txBox="1"/>
          <p:nvPr/>
        </p:nvSpPr>
        <p:spPr>
          <a:xfrm>
            <a:off x="2871692" y="4356678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IL" sz="1400" dirty="0"/>
          </a:p>
        </p:txBody>
      </p:sp>
      <p:cxnSp>
        <p:nvCxnSpPr>
          <p:cNvPr id="83" name="Straight Arrow Connector 13">
            <a:extLst>
              <a:ext uri="{FF2B5EF4-FFF2-40B4-BE49-F238E27FC236}">
                <a16:creationId xmlns:a16="http://schemas.microsoft.com/office/drawing/2014/main" id="{CEFA8C71-C4C4-8F18-3EC6-296CD5D61D8D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 flipH="1" flipV="1">
            <a:off x="3172743" y="2485540"/>
            <a:ext cx="3160244" cy="638288"/>
          </a:xfrm>
          <a:prstGeom prst="bentConnector4">
            <a:avLst>
              <a:gd name="adj1" fmla="val -7436"/>
              <a:gd name="adj2" fmla="val 135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94E031A-3F10-99A5-D723-F94508C331AC}"/>
              </a:ext>
            </a:extLst>
          </p:cNvPr>
          <p:cNvSpPr/>
          <p:nvPr/>
        </p:nvSpPr>
        <p:spPr>
          <a:xfrm>
            <a:off x="3873209" y="2583272"/>
            <a:ext cx="1198800" cy="18015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9143EC-05C2-BF92-0E1F-EA3341779456}"/>
              </a:ext>
            </a:extLst>
          </p:cNvPr>
          <p:cNvCxnSpPr>
            <a:cxnSpLocks/>
            <a:stCxn id="52" idx="2"/>
            <a:endCxn id="87" idx="0"/>
          </p:cNvCxnSpPr>
          <p:nvPr/>
        </p:nvCxnSpPr>
        <p:spPr>
          <a:xfrm>
            <a:off x="4472609" y="2111597"/>
            <a:ext cx="0" cy="4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F00817-68BD-382C-CCC5-F6ADCDD50F64}"/>
              </a:ext>
            </a:extLst>
          </p:cNvPr>
          <p:cNvSpPr txBox="1"/>
          <p:nvPr/>
        </p:nvSpPr>
        <p:spPr>
          <a:xfrm>
            <a:off x="4425038" y="2125797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8F3D93-1CBE-33E3-314D-2D610A343E7E}"/>
              </a:ext>
            </a:extLst>
          </p:cNvPr>
          <p:cNvSpPr txBox="1"/>
          <p:nvPr/>
        </p:nvSpPr>
        <p:spPr>
          <a:xfrm>
            <a:off x="4386114" y="4356678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AdCold</a:t>
            </a:r>
            <a:endParaRPr lang="en-IL" sz="1400" dirty="0"/>
          </a:p>
        </p:txBody>
      </p:sp>
      <p:cxnSp>
        <p:nvCxnSpPr>
          <p:cNvPr id="104" name="Straight Arrow Connector 13">
            <a:extLst>
              <a:ext uri="{FF2B5EF4-FFF2-40B4-BE49-F238E27FC236}">
                <a16:creationId xmlns:a16="http://schemas.microsoft.com/office/drawing/2014/main" id="{CC44B40C-7CA4-6B3B-F906-024907E04F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73160" y="2239702"/>
            <a:ext cx="3691683" cy="598523"/>
          </a:xfrm>
          <a:prstGeom prst="bentConnector4">
            <a:avLst>
              <a:gd name="adj1" fmla="val -6192"/>
              <a:gd name="adj2" fmla="val 13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B44A55-8D80-0F68-E630-D4274819E372}"/>
              </a:ext>
            </a:extLst>
          </p:cNvPr>
          <p:cNvSpPr/>
          <p:nvPr/>
        </p:nvSpPr>
        <p:spPr>
          <a:xfrm>
            <a:off x="5430018" y="642104"/>
            <a:ext cx="1198800" cy="35050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/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/>
              <a:t>…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2823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7ADC23-137C-691D-47F9-1622BC0C114E}"/>
              </a:ext>
            </a:extLst>
          </p:cNvPr>
          <p:cNvSpPr/>
          <p:nvPr/>
        </p:nvSpPr>
        <p:spPr>
          <a:xfrm>
            <a:off x="902743" y="981416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8CAE7948-739D-F6E8-14AA-E62A043052B8}"/>
              </a:ext>
            </a:extLst>
          </p:cNvPr>
          <p:cNvCxnSpPr>
            <a:cxnSpLocks/>
            <a:stCxn id="63" idx="2"/>
            <a:endCxn id="20" idx="3"/>
          </p:cNvCxnSpPr>
          <p:nvPr/>
        </p:nvCxnSpPr>
        <p:spPr>
          <a:xfrm rot="5400000" flipH="1" flipV="1">
            <a:off x="-58565" y="2870342"/>
            <a:ext cx="3718183" cy="598523"/>
          </a:xfrm>
          <a:prstGeom prst="bentConnector4">
            <a:avLst>
              <a:gd name="adj1" fmla="val -6148"/>
              <a:gd name="adj2" fmla="val 13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B84ADE-484F-9272-F558-220BE01A938F}"/>
              </a:ext>
            </a:extLst>
          </p:cNvPr>
          <p:cNvCxnSpPr>
            <a:cxnSpLocks/>
          </p:cNvCxnSpPr>
          <p:nvPr/>
        </p:nvCxnSpPr>
        <p:spPr>
          <a:xfrm>
            <a:off x="1501266" y="1639607"/>
            <a:ext cx="0" cy="45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013D64-FF61-4519-073E-343514715697}"/>
              </a:ext>
            </a:extLst>
          </p:cNvPr>
          <p:cNvSpPr txBox="1"/>
          <p:nvPr/>
        </p:nvSpPr>
        <p:spPr>
          <a:xfrm>
            <a:off x="1453047" y="1714563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IL" sz="1400" dirty="0"/>
          </a:p>
        </p:txBody>
      </p:sp>
      <p:cxnSp>
        <p:nvCxnSpPr>
          <p:cNvPr id="45" name="Straight Arrow Connector 103">
            <a:extLst>
              <a:ext uri="{FF2B5EF4-FFF2-40B4-BE49-F238E27FC236}">
                <a16:creationId xmlns:a16="http://schemas.microsoft.com/office/drawing/2014/main" id="{2A8F5076-6FFF-E9B5-81DE-D32CE813D120}"/>
              </a:ext>
            </a:extLst>
          </p:cNvPr>
          <p:cNvCxnSpPr>
            <a:cxnSpLocks/>
          </p:cNvCxnSpPr>
          <p:nvPr/>
        </p:nvCxnSpPr>
        <p:spPr>
          <a:xfrm rot="5400000">
            <a:off x="974440" y="883982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2B3C8AF-6159-BF82-0CCD-3261CE27E0BB}"/>
              </a:ext>
            </a:extLst>
          </p:cNvPr>
          <p:cNvSpPr/>
          <p:nvPr/>
        </p:nvSpPr>
        <p:spPr>
          <a:xfrm>
            <a:off x="1005910" y="668669"/>
            <a:ext cx="115200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C9279D-7B3A-3A89-7643-8EE518B2DAEA}"/>
              </a:ext>
            </a:extLst>
          </p:cNvPr>
          <p:cNvSpPr/>
          <p:nvPr/>
        </p:nvSpPr>
        <p:spPr>
          <a:xfrm>
            <a:off x="2866551" y="981416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103">
            <a:extLst>
              <a:ext uri="{FF2B5EF4-FFF2-40B4-BE49-F238E27FC236}">
                <a16:creationId xmlns:a16="http://schemas.microsoft.com/office/drawing/2014/main" id="{7FF80488-B086-C7FB-84D6-4A28E5B2E2FD}"/>
              </a:ext>
            </a:extLst>
          </p:cNvPr>
          <p:cNvCxnSpPr>
            <a:cxnSpLocks/>
          </p:cNvCxnSpPr>
          <p:nvPr/>
        </p:nvCxnSpPr>
        <p:spPr>
          <a:xfrm rot="5400000">
            <a:off x="2966901" y="863068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C9F56-3F3E-D343-FC74-ABBECDEFF762}"/>
              </a:ext>
            </a:extLst>
          </p:cNvPr>
          <p:cNvSpPr/>
          <p:nvPr/>
        </p:nvSpPr>
        <p:spPr>
          <a:xfrm>
            <a:off x="2998371" y="668669"/>
            <a:ext cx="115200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1B89EF-0B97-46AA-DBA3-B26BA2B76F1B}"/>
              </a:ext>
            </a:extLst>
          </p:cNvPr>
          <p:cNvSpPr/>
          <p:nvPr/>
        </p:nvSpPr>
        <p:spPr>
          <a:xfrm>
            <a:off x="4837139" y="981416"/>
            <a:ext cx="1198800" cy="17740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103">
            <a:extLst>
              <a:ext uri="{FF2B5EF4-FFF2-40B4-BE49-F238E27FC236}">
                <a16:creationId xmlns:a16="http://schemas.microsoft.com/office/drawing/2014/main" id="{D931BD7E-7184-E3BE-9647-2909E8DA1E12}"/>
              </a:ext>
            </a:extLst>
          </p:cNvPr>
          <p:cNvCxnSpPr>
            <a:cxnSpLocks/>
          </p:cNvCxnSpPr>
          <p:nvPr/>
        </p:nvCxnSpPr>
        <p:spPr>
          <a:xfrm rot="5400000">
            <a:off x="4982633" y="857482"/>
            <a:ext cx="218285" cy="15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246F85E-D891-A3DB-4C81-866B18122BA9}"/>
              </a:ext>
            </a:extLst>
          </p:cNvPr>
          <p:cNvSpPr/>
          <p:nvPr/>
        </p:nvSpPr>
        <p:spPr>
          <a:xfrm>
            <a:off x="5014103" y="668669"/>
            <a:ext cx="115200" cy="1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04E7BE-7F7C-8E2F-0362-154E649AAA7A}"/>
              </a:ext>
            </a:extLst>
          </p:cNvPr>
          <p:cNvSpPr/>
          <p:nvPr/>
        </p:nvSpPr>
        <p:spPr>
          <a:xfrm>
            <a:off x="902743" y="2097296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D3F0887-492B-909D-9367-DABBF8F231E8}"/>
              </a:ext>
            </a:extLst>
          </p:cNvPr>
          <p:cNvSpPr/>
          <p:nvPr/>
        </p:nvSpPr>
        <p:spPr>
          <a:xfrm>
            <a:off x="902743" y="3227162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799A68-6416-8EEF-4312-0CFF81942135}"/>
              </a:ext>
            </a:extLst>
          </p:cNvPr>
          <p:cNvCxnSpPr>
            <a:cxnSpLocks/>
          </p:cNvCxnSpPr>
          <p:nvPr/>
        </p:nvCxnSpPr>
        <p:spPr>
          <a:xfrm>
            <a:off x="1501266" y="2755487"/>
            <a:ext cx="0" cy="4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CE97D1E-9043-4D3C-BD02-E7D6BACA47DC}"/>
              </a:ext>
            </a:extLst>
          </p:cNvPr>
          <p:cNvSpPr/>
          <p:nvPr/>
        </p:nvSpPr>
        <p:spPr>
          <a:xfrm>
            <a:off x="902743" y="4370504"/>
            <a:ext cx="1197046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2E36D9-A8FD-001A-B72F-DB4A5D5B7A49}"/>
              </a:ext>
            </a:extLst>
          </p:cNvPr>
          <p:cNvCxnSpPr>
            <a:cxnSpLocks/>
          </p:cNvCxnSpPr>
          <p:nvPr/>
        </p:nvCxnSpPr>
        <p:spPr>
          <a:xfrm>
            <a:off x="1501266" y="3885353"/>
            <a:ext cx="0" cy="48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A8A559B-259A-1171-6BAB-D28D5B6A9B96}"/>
              </a:ext>
            </a:extLst>
          </p:cNvPr>
          <p:cNvSpPr txBox="1"/>
          <p:nvPr/>
        </p:nvSpPr>
        <p:spPr>
          <a:xfrm>
            <a:off x="1453047" y="2837436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288FF8-1469-DBEF-6F9D-49A1F45A4964}"/>
              </a:ext>
            </a:extLst>
          </p:cNvPr>
          <p:cNvSpPr txBox="1"/>
          <p:nvPr/>
        </p:nvSpPr>
        <p:spPr>
          <a:xfrm>
            <a:off x="1453047" y="3974040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936A1C-9B01-5F0E-C093-35363B6CD529}"/>
              </a:ext>
            </a:extLst>
          </p:cNvPr>
          <p:cNvSpPr txBox="1"/>
          <p:nvPr/>
        </p:nvSpPr>
        <p:spPr>
          <a:xfrm>
            <a:off x="1453047" y="5000568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196954-7CE3-0F89-AC67-D27990AF76E7}"/>
              </a:ext>
            </a:extLst>
          </p:cNvPr>
          <p:cNvCxnSpPr>
            <a:cxnSpLocks/>
          </p:cNvCxnSpPr>
          <p:nvPr/>
        </p:nvCxnSpPr>
        <p:spPr>
          <a:xfrm>
            <a:off x="3465951" y="1639607"/>
            <a:ext cx="0" cy="45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83718F-CFB9-1377-274F-B6AB9428F41A}"/>
              </a:ext>
            </a:extLst>
          </p:cNvPr>
          <p:cNvSpPr txBox="1"/>
          <p:nvPr/>
        </p:nvSpPr>
        <p:spPr>
          <a:xfrm>
            <a:off x="3431771" y="1714563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IL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5098F3D-0C53-384B-4202-F3B8D400D8BB}"/>
              </a:ext>
            </a:extLst>
          </p:cNvPr>
          <p:cNvSpPr/>
          <p:nvPr/>
        </p:nvSpPr>
        <p:spPr>
          <a:xfrm>
            <a:off x="2866551" y="2097296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38FC903-7C41-37C8-64FC-11E81C54525A}"/>
              </a:ext>
            </a:extLst>
          </p:cNvPr>
          <p:cNvSpPr/>
          <p:nvPr/>
        </p:nvSpPr>
        <p:spPr>
          <a:xfrm>
            <a:off x="2866551" y="3227162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DF5098-6D19-1497-259E-EFCB20E56A2E}"/>
              </a:ext>
            </a:extLst>
          </p:cNvPr>
          <p:cNvCxnSpPr>
            <a:cxnSpLocks/>
          </p:cNvCxnSpPr>
          <p:nvPr/>
        </p:nvCxnSpPr>
        <p:spPr>
          <a:xfrm>
            <a:off x="3465951" y="2755487"/>
            <a:ext cx="0" cy="4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295A5D9-56D2-52A8-6ABE-D23BD0B5E594}"/>
              </a:ext>
            </a:extLst>
          </p:cNvPr>
          <p:cNvSpPr/>
          <p:nvPr/>
        </p:nvSpPr>
        <p:spPr>
          <a:xfrm>
            <a:off x="2866551" y="4370504"/>
            <a:ext cx="1198800" cy="6581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C785FD-1B33-6FE4-30AB-B7DE28182532}"/>
              </a:ext>
            </a:extLst>
          </p:cNvPr>
          <p:cNvCxnSpPr>
            <a:cxnSpLocks/>
          </p:cNvCxnSpPr>
          <p:nvPr/>
        </p:nvCxnSpPr>
        <p:spPr>
          <a:xfrm>
            <a:off x="3465951" y="3885353"/>
            <a:ext cx="0" cy="48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6437D4-6100-18B7-52D2-2347060C9632}"/>
              </a:ext>
            </a:extLst>
          </p:cNvPr>
          <p:cNvSpPr txBox="1"/>
          <p:nvPr/>
        </p:nvSpPr>
        <p:spPr>
          <a:xfrm>
            <a:off x="3452084" y="2837436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IL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4AD80-DE5B-FD92-88D6-86056903280B}"/>
              </a:ext>
            </a:extLst>
          </p:cNvPr>
          <p:cNvSpPr txBox="1"/>
          <p:nvPr/>
        </p:nvSpPr>
        <p:spPr>
          <a:xfrm>
            <a:off x="3452084" y="3974040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I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001CC1-9BAB-3AF1-AC54-1AA47FE539E6}"/>
              </a:ext>
            </a:extLst>
          </p:cNvPr>
          <p:cNvSpPr txBox="1"/>
          <p:nvPr/>
        </p:nvSpPr>
        <p:spPr>
          <a:xfrm>
            <a:off x="3452084" y="5000568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IL" sz="1400" dirty="0"/>
          </a:p>
        </p:txBody>
      </p:sp>
      <p:cxnSp>
        <p:nvCxnSpPr>
          <p:cNvPr id="83" name="Straight Arrow Connector 13">
            <a:extLst>
              <a:ext uri="{FF2B5EF4-FFF2-40B4-BE49-F238E27FC236}">
                <a16:creationId xmlns:a16="http://schemas.microsoft.com/office/drawing/2014/main" id="{CEFA8C71-C4C4-8F18-3EC6-296CD5D61D8D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 flipH="1" flipV="1">
            <a:off x="4136673" y="3129430"/>
            <a:ext cx="3160244" cy="638288"/>
          </a:xfrm>
          <a:prstGeom prst="bentConnector4">
            <a:avLst>
              <a:gd name="adj1" fmla="val -7436"/>
              <a:gd name="adj2" fmla="val 135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94E031A-3F10-99A5-D723-F94508C331AC}"/>
              </a:ext>
            </a:extLst>
          </p:cNvPr>
          <p:cNvSpPr/>
          <p:nvPr/>
        </p:nvSpPr>
        <p:spPr>
          <a:xfrm>
            <a:off x="4837139" y="3227162"/>
            <a:ext cx="1198800" cy="18015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Wait for: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Block: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9143EC-05C2-BF92-0E1F-EA3341779456}"/>
              </a:ext>
            </a:extLst>
          </p:cNvPr>
          <p:cNvCxnSpPr>
            <a:cxnSpLocks/>
          </p:cNvCxnSpPr>
          <p:nvPr/>
        </p:nvCxnSpPr>
        <p:spPr>
          <a:xfrm>
            <a:off x="5436539" y="2755487"/>
            <a:ext cx="0" cy="4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F00817-68BD-382C-CCC5-F6ADCDD50F64}"/>
              </a:ext>
            </a:extLst>
          </p:cNvPr>
          <p:cNvSpPr txBox="1"/>
          <p:nvPr/>
        </p:nvSpPr>
        <p:spPr>
          <a:xfrm>
            <a:off x="5388968" y="2837436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IL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8F3D93-1CBE-33E3-314D-2D610A343E7E}"/>
              </a:ext>
            </a:extLst>
          </p:cNvPr>
          <p:cNvSpPr txBox="1"/>
          <p:nvPr/>
        </p:nvSpPr>
        <p:spPr>
          <a:xfrm>
            <a:off x="5350044" y="5000568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AdCold</a:t>
            </a:r>
            <a:endParaRPr lang="en-IL" sz="1400" dirty="0"/>
          </a:p>
        </p:txBody>
      </p:sp>
      <p:cxnSp>
        <p:nvCxnSpPr>
          <p:cNvPr id="104" name="Straight Arrow Connector 13">
            <a:extLst>
              <a:ext uri="{FF2B5EF4-FFF2-40B4-BE49-F238E27FC236}">
                <a16:creationId xmlns:a16="http://schemas.microsoft.com/office/drawing/2014/main" id="{CC44B40C-7CA4-6B3B-F906-024907E04F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53552" y="2883592"/>
            <a:ext cx="3691683" cy="598523"/>
          </a:xfrm>
          <a:prstGeom prst="bentConnector4">
            <a:avLst>
              <a:gd name="adj1" fmla="val -6192"/>
              <a:gd name="adj2" fmla="val 13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B44A55-8D80-0F68-E630-D4274819E372}"/>
              </a:ext>
            </a:extLst>
          </p:cNvPr>
          <p:cNvSpPr/>
          <p:nvPr/>
        </p:nvSpPr>
        <p:spPr>
          <a:xfrm>
            <a:off x="6885438" y="1285994"/>
            <a:ext cx="1198800" cy="35050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WaterLow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/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AddHot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AddCold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/>
              <a:t>…</a:t>
            </a:r>
            <a:endParaRPr lang="en-IL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DA1B9-5965-3CC6-2AED-8CCD111756B6}"/>
              </a:ext>
            </a:extLst>
          </p:cNvPr>
          <p:cNvSpPr txBox="1"/>
          <p:nvPr/>
        </p:nvSpPr>
        <p:spPr>
          <a:xfrm>
            <a:off x="756506" y="5568302"/>
            <a:ext cx="148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(a) </a:t>
            </a:r>
            <a:r>
              <a:rPr lang="en-US" sz="1400" i="1" dirty="0" err="1">
                <a:solidFill>
                  <a:schemeClr val="tx1"/>
                </a:solidFill>
              </a:rPr>
              <a:t>AddHotWater</a:t>
            </a:r>
            <a:endParaRPr lang="en-IL" sz="14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0FFDAF-9E78-EB7B-3718-23DBBD7DB24C}"/>
              </a:ext>
            </a:extLst>
          </p:cNvPr>
          <p:cNvSpPr txBox="1"/>
          <p:nvPr/>
        </p:nvSpPr>
        <p:spPr>
          <a:xfrm>
            <a:off x="2737054" y="5568302"/>
            <a:ext cx="1526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(b) </a:t>
            </a:r>
            <a:r>
              <a:rPr lang="en-US" sz="1400" i="1" dirty="0" err="1">
                <a:solidFill>
                  <a:schemeClr val="tx1"/>
                </a:solidFill>
              </a:rPr>
              <a:t>AddColdWater</a:t>
            </a:r>
            <a:endParaRPr lang="en-IL" sz="14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41F65E-A95F-9DB3-4616-2D820AD22BDD}"/>
              </a:ext>
            </a:extLst>
          </p:cNvPr>
          <p:cNvSpPr txBox="1"/>
          <p:nvPr/>
        </p:nvSpPr>
        <p:spPr>
          <a:xfrm>
            <a:off x="4918928" y="5568302"/>
            <a:ext cx="1035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(c) </a:t>
            </a:r>
            <a:r>
              <a:rPr lang="en-US" sz="1400" i="1" dirty="0">
                <a:solidFill>
                  <a:schemeClr val="tx1"/>
                </a:solidFill>
              </a:rPr>
              <a:t>Stability </a:t>
            </a:r>
            <a:endParaRPr lang="en-IL" sz="14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66C7A9-7891-AADA-B4D7-7BB00062A4E5}"/>
              </a:ext>
            </a:extLst>
          </p:cNvPr>
          <p:cNvSpPr txBox="1"/>
          <p:nvPr/>
        </p:nvSpPr>
        <p:spPr>
          <a:xfrm>
            <a:off x="6885438" y="5568302"/>
            <a:ext cx="142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(d) Event Log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258086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E3950-09EC-6C45-F6C2-3F1F49083F82}"/>
              </a:ext>
            </a:extLst>
          </p:cNvPr>
          <p:cNvGrpSpPr/>
          <p:nvPr/>
        </p:nvGrpSpPr>
        <p:grpSpPr>
          <a:xfrm>
            <a:off x="7331434" y="2434468"/>
            <a:ext cx="4719414" cy="4386261"/>
            <a:chOff x="7547546" y="1646769"/>
            <a:chExt cx="3938506" cy="35644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886FD5B-69EA-4AB9-9748-A14AD3BE79D1}"/>
                </a:ext>
              </a:extLst>
            </p:cNvPr>
            <p:cNvSpPr/>
            <p:nvPr/>
          </p:nvSpPr>
          <p:spPr>
            <a:xfrm>
              <a:off x="7986938" y="2019212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6E875E-950A-664C-EEC8-F99980EE13F1}"/>
                </a:ext>
              </a:extLst>
            </p:cNvPr>
            <p:cNvSpPr/>
            <p:nvPr/>
          </p:nvSpPr>
          <p:spPr>
            <a:xfrm>
              <a:off x="7986938" y="4103745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dirty="0"/>
                <a:t>Left, Right</a:t>
              </a:r>
              <a:endParaRPr lang="en-IL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AE42B5-2A2F-36C9-C527-CE026772554E}"/>
                </a:ext>
              </a:extLst>
            </p:cNvPr>
            <p:cNvSpPr txBox="1"/>
            <p:nvPr/>
          </p:nvSpPr>
          <p:spPr>
            <a:xfrm>
              <a:off x="7765992" y="3354438"/>
              <a:ext cx="2893209" cy="52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Event[forward lidar state is clear] </a:t>
              </a:r>
            </a:p>
            <a:p>
              <a:r>
                <a:rPr lang="en-US" sz="1200" dirty="0"/>
                <a:t>and </a:t>
              </a:r>
            </a:p>
            <a:p>
              <a:r>
                <a:rPr lang="en-US" sz="1200" dirty="0"/>
                <a:t>Any Event[target direction is straight ahead]</a:t>
              </a:r>
              <a:endParaRPr lang="en-IL" sz="1200" dirty="0"/>
            </a:p>
          </p:txBody>
        </p:sp>
        <p:cxnSp>
          <p:nvCxnSpPr>
            <p:cNvPr id="7" name="Straight Arrow Connector 19">
              <a:extLst>
                <a:ext uri="{FF2B5EF4-FFF2-40B4-BE49-F238E27FC236}">
                  <a16:creationId xmlns:a16="http://schemas.microsoft.com/office/drawing/2014/main" id="{E84E54E2-9A97-C6B2-411C-FD5989C0FC02}"/>
                </a:ext>
              </a:extLst>
            </p:cNvPr>
            <p:cNvCxnSpPr>
              <a:cxnSpLocks/>
              <a:stCxn id="10" idx="3"/>
              <a:endCxn id="13" idx="6"/>
            </p:cNvCxnSpPr>
            <p:nvPr/>
          </p:nvCxnSpPr>
          <p:spPr>
            <a:xfrm flipH="1" flipV="1">
              <a:off x="10361217" y="3199697"/>
              <a:ext cx="626573" cy="229303"/>
            </a:xfrm>
            <a:prstGeom prst="bentConnector3">
              <a:avLst>
                <a:gd name="adj1" fmla="val -364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03">
              <a:extLst>
                <a:ext uri="{FF2B5EF4-FFF2-40B4-BE49-F238E27FC236}">
                  <a16:creationId xmlns:a16="http://schemas.microsoft.com/office/drawing/2014/main" id="{00C21DA1-6741-A228-344C-6A396675A0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40753" y="1911903"/>
              <a:ext cx="17738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F8B950-4C01-B2C9-C87D-C9B26812BFCA}"/>
                </a:ext>
              </a:extLst>
            </p:cNvPr>
            <p:cNvSpPr/>
            <p:nvPr/>
          </p:nvSpPr>
          <p:spPr>
            <a:xfrm>
              <a:off x="9164626" y="1758632"/>
              <a:ext cx="129641" cy="10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920844-B057-C244-6155-166221AA4EA0}"/>
                </a:ext>
              </a:extLst>
            </p:cNvPr>
            <p:cNvSpPr/>
            <p:nvPr/>
          </p:nvSpPr>
          <p:spPr>
            <a:xfrm>
              <a:off x="7547546" y="1646769"/>
              <a:ext cx="3440244" cy="35644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" name="Straight Arrow Connector 13">
              <a:extLst>
                <a:ext uri="{FF2B5EF4-FFF2-40B4-BE49-F238E27FC236}">
                  <a16:creationId xmlns:a16="http://schemas.microsoft.com/office/drawing/2014/main" id="{6FBC5111-835E-3993-2BE4-1CD082A7CF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28191" y="2500561"/>
              <a:ext cx="528293" cy="699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5E63F5-7F6C-F026-3823-69191C14CD6F}"/>
                </a:ext>
              </a:extLst>
            </p:cNvPr>
            <p:cNvSpPr txBox="1"/>
            <p:nvPr/>
          </p:nvSpPr>
          <p:spPr>
            <a:xfrm>
              <a:off x="9783389" y="2674448"/>
              <a:ext cx="984620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else</a:t>
              </a:r>
              <a:endParaRPr lang="en-IL" sz="12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03A47C-6C37-966C-8D25-A251C2D63A63}"/>
                </a:ext>
              </a:extLst>
            </p:cNvPr>
            <p:cNvSpPr/>
            <p:nvPr/>
          </p:nvSpPr>
          <p:spPr>
            <a:xfrm>
              <a:off x="10066831" y="3073354"/>
              <a:ext cx="294386" cy="2526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8E6943-3659-B34B-CE34-1EA4911A22A5}"/>
                </a:ext>
              </a:extLst>
            </p:cNvPr>
            <p:cNvSpPr txBox="1"/>
            <p:nvPr/>
          </p:nvSpPr>
          <p:spPr>
            <a:xfrm>
              <a:off x="10356940" y="2968725"/>
              <a:ext cx="1129112" cy="37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Event</a:t>
              </a:r>
              <a:endParaRPr lang="en-IL" sz="1200" dirty="0"/>
            </a:p>
            <a:p>
              <a:endParaRPr lang="en-IL" sz="1200" dirty="0"/>
            </a:p>
          </p:txBody>
        </p:sp>
        <p:cxnSp>
          <p:nvCxnSpPr>
            <p:cNvPr id="15" name="Straight Arrow Connector 13">
              <a:extLst>
                <a:ext uri="{FF2B5EF4-FFF2-40B4-BE49-F238E27FC236}">
                  <a16:creationId xmlns:a16="http://schemas.microsoft.com/office/drawing/2014/main" id="{F81043E3-1FE5-8232-3C6B-9E2190666AB6}"/>
                </a:ext>
              </a:extLst>
            </p:cNvPr>
            <p:cNvCxnSpPr>
              <a:cxnSpLocks/>
              <a:stCxn id="13" idx="2"/>
              <a:endCxn id="5" idx="1"/>
            </p:cNvCxnSpPr>
            <p:nvPr/>
          </p:nvCxnSpPr>
          <p:spPr>
            <a:xfrm rot="10800000" flipV="1">
              <a:off x="7986939" y="3199696"/>
              <a:ext cx="2079893" cy="1385397"/>
            </a:xfrm>
            <a:prstGeom prst="bentConnector3">
              <a:avLst>
                <a:gd name="adj1" fmla="val 1109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04FA7D-2848-DA9E-4752-0B297EE631E5}"/>
              </a:ext>
            </a:extLst>
          </p:cNvPr>
          <p:cNvGrpSpPr/>
          <p:nvPr/>
        </p:nvGrpSpPr>
        <p:grpSpPr>
          <a:xfrm>
            <a:off x="195557" y="1409154"/>
            <a:ext cx="3083462" cy="5411575"/>
            <a:chOff x="495987" y="1629073"/>
            <a:chExt cx="2573250" cy="43976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C20FA8B-8BBA-DD5B-D5DB-DDD421A51B84}"/>
                </a:ext>
              </a:extLst>
            </p:cNvPr>
            <p:cNvSpPr/>
            <p:nvPr/>
          </p:nvSpPr>
          <p:spPr>
            <a:xfrm>
              <a:off x="495987" y="3190251"/>
              <a:ext cx="2573250" cy="28364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4B2D83A-F30C-34A5-FB6F-9C8084E93D4B}"/>
                </a:ext>
              </a:extLst>
            </p:cNvPr>
            <p:cNvSpPr/>
            <p:nvPr/>
          </p:nvSpPr>
          <p:spPr>
            <a:xfrm>
              <a:off x="530559" y="3831736"/>
              <a:ext cx="1551892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 Right</a:t>
              </a:r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dirty="0"/>
                <a:t>Left</a:t>
              </a:r>
              <a:endParaRPr lang="en-IL" sz="12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09681C-4D38-403E-A679-0599ED6BB622}"/>
                </a:ext>
              </a:extLst>
            </p:cNvPr>
            <p:cNvSpPr/>
            <p:nvPr/>
          </p:nvSpPr>
          <p:spPr>
            <a:xfrm>
              <a:off x="1438482" y="4934069"/>
              <a:ext cx="1551892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Right</a:t>
              </a:r>
              <a:endParaRPr lang="en-IL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97ADC23-137C-691D-47F9-1622BC0C114E}"/>
                </a:ext>
              </a:extLst>
            </p:cNvPr>
            <p:cNvSpPr/>
            <p:nvPr/>
          </p:nvSpPr>
          <p:spPr>
            <a:xfrm>
              <a:off x="1008386" y="1864688"/>
              <a:ext cx="1551892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cxnSp>
          <p:nvCxnSpPr>
            <p:cNvPr id="21" name="Straight Arrow Connector 13">
              <a:extLst>
                <a:ext uri="{FF2B5EF4-FFF2-40B4-BE49-F238E27FC236}">
                  <a16:creationId xmlns:a16="http://schemas.microsoft.com/office/drawing/2014/main" id="{8CAE7948-739D-F6E8-14AA-E62A043052B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5400000" flipH="1" flipV="1">
              <a:off x="484946" y="2666811"/>
              <a:ext cx="844214" cy="202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EE198-9E15-66D5-0E22-0ACBA293B4E3}"/>
                </a:ext>
              </a:extLst>
            </p:cNvPr>
            <p:cNvSpPr txBox="1"/>
            <p:nvPr/>
          </p:nvSpPr>
          <p:spPr>
            <a:xfrm>
              <a:off x="788391" y="2929603"/>
              <a:ext cx="70218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Forward</a:t>
              </a:r>
              <a:endParaRPr lang="en-IL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B84ADE-484F-9272-F558-220BE01A938F}"/>
                </a:ext>
              </a:extLst>
            </p:cNvPr>
            <p:cNvCxnSpPr>
              <a:cxnSpLocks/>
              <a:stCxn id="20" idx="2"/>
              <a:endCxn id="31" idx="0"/>
            </p:cNvCxnSpPr>
            <p:nvPr/>
          </p:nvCxnSpPr>
          <p:spPr>
            <a:xfrm>
              <a:off x="1784332" y="2827386"/>
              <a:ext cx="0" cy="53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7">
              <a:extLst>
                <a:ext uri="{FF2B5EF4-FFF2-40B4-BE49-F238E27FC236}">
                  <a16:creationId xmlns:a16="http://schemas.microsoft.com/office/drawing/2014/main" id="{F07BCF76-C933-2348-C52E-253A89DB4E4D}"/>
                </a:ext>
              </a:extLst>
            </p:cNvPr>
            <p:cNvCxnSpPr>
              <a:cxnSpLocks/>
              <a:stCxn id="31" idx="2"/>
              <a:endCxn id="18" idx="0"/>
            </p:cNvCxnSpPr>
            <p:nvPr/>
          </p:nvCxnSpPr>
          <p:spPr>
            <a:xfrm rot="10800000" flipV="1">
              <a:off x="1306505" y="3488602"/>
              <a:ext cx="330634" cy="3431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9C6977-5041-8F2C-8238-9B402A8B9ADC}"/>
                </a:ext>
              </a:extLst>
            </p:cNvPr>
            <p:cNvSpPr txBox="1"/>
            <p:nvPr/>
          </p:nvSpPr>
          <p:spPr>
            <a:xfrm>
              <a:off x="1879671" y="3533749"/>
              <a:ext cx="70218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</a:t>
              </a:r>
              <a:endParaRPr lang="en-IL" sz="1200" dirty="0"/>
            </a:p>
          </p:txBody>
        </p:sp>
        <p:cxnSp>
          <p:nvCxnSpPr>
            <p:cNvPr id="26" name="Straight Arrow Connector 29">
              <a:extLst>
                <a:ext uri="{FF2B5EF4-FFF2-40B4-BE49-F238E27FC236}">
                  <a16:creationId xmlns:a16="http://schemas.microsoft.com/office/drawing/2014/main" id="{4B582B2A-C5F2-9879-CB64-84C660E69323}"/>
                </a:ext>
              </a:extLst>
            </p:cNvPr>
            <p:cNvCxnSpPr>
              <a:cxnSpLocks/>
              <a:stCxn id="31" idx="6"/>
              <a:endCxn id="19" idx="0"/>
            </p:cNvCxnSpPr>
            <p:nvPr/>
          </p:nvCxnSpPr>
          <p:spPr>
            <a:xfrm>
              <a:off x="1931525" y="3488603"/>
              <a:ext cx="282903" cy="1445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013D64-FF61-4519-073E-343514715697}"/>
                </a:ext>
              </a:extLst>
            </p:cNvPr>
            <p:cNvSpPr txBox="1"/>
            <p:nvPr/>
          </p:nvSpPr>
          <p:spPr>
            <a:xfrm>
              <a:off x="1222090" y="3294339"/>
              <a:ext cx="70218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Right</a:t>
              </a:r>
              <a:endParaRPr lang="en-IL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A9D19A-AEEF-12BB-6F5E-B47885A6F166}"/>
                </a:ext>
              </a:extLst>
            </p:cNvPr>
            <p:cNvSpPr txBox="1"/>
            <p:nvPr/>
          </p:nvSpPr>
          <p:spPr>
            <a:xfrm>
              <a:off x="1781926" y="2821235"/>
              <a:ext cx="1129112" cy="37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Event</a:t>
              </a:r>
              <a:endParaRPr lang="en-IL" sz="1200" dirty="0"/>
            </a:p>
            <a:p>
              <a:endParaRPr lang="en-IL" sz="1200" dirty="0"/>
            </a:p>
          </p:txBody>
        </p:sp>
        <p:cxnSp>
          <p:nvCxnSpPr>
            <p:cNvPr id="29" name="Straight Arrow Connector 103">
              <a:extLst>
                <a:ext uri="{FF2B5EF4-FFF2-40B4-BE49-F238E27FC236}">
                  <a16:creationId xmlns:a16="http://schemas.microsoft.com/office/drawing/2014/main" id="{058E8F8D-8F46-DB20-F8A7-2C70C92B11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82467" y="1757138"/>
              <a:ext cx="17738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136402-5E65-C61A-324D-B5FE50FE0D3D}"/>
                </a:ext>
              </a:extLst>
            </p:cNvPr>
            <p:cNvSpPr/>
            <p:nvPr/>
          </p:nvSpPr>
          <p:spPr>
            <a:xfrm>
              <a:off x="2212691" y="1629073"/>
              <a:ext cx="129641" cy="10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FAB350-0617-8836-6E97-F7BF6C38C25D}"/>
                </a:ext>
              </a:extLst>
            </p:cNvPr>
            <p:cNvSpPr/>
            <p:nvPr/>
          </p:nvSpPr>
          <p:spPr>
            <a:xfrm>
              <a:off x="1637139" y="3362260"/>
              <a:ext cx="294386" cy="2526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48C54A-6D3F-8F87-A6A5-42BE65EC179E}"/>
              </a:ext>
            </a:extLst>
          </p:cNvPr>
          <p:cNvGrpSpPr/>
          <p:nvPr/>
        </p:nvGrpSpPr>
        <p:grpSpPr>
          <a:xfrm>
            <a:off x="3680323" y="143153"/>
            <a:ext cx="3458380" cy="6677576"/>
            <a:chOff x="3752230" y="734785"/>
            <a:chExt cx="2886131" cy="54264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A96A8FB-0B49-BF27-BC2F-B16F5FDB238C}"/>
                </a:ext>
              </a:extLst>
            </p:cNvPr>
            <p:cNvSpPr/>
            <p:nvPr/>
          </p:nvSpPr>
          <p:spPr>
            <a:xfrm>
              <a:off x="3752230" y="2596804"/>
              <a:ext cx="2799936" cy="35644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3254293-850D-FF91-5D9C-E2FA7092C26E}"/>
                </a:ext>
              </a:extLst>
            </p:cNvPr>
            <p:cNvSpPr/>
            <p:nvPr/>
          </p:nvSpPr>
          <p:spPr>
            <a:xfrm>
              <a:off x="4197510" y="2926364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251A375-4FD4-F5F1-7323-BF189083C239}"/>
                </a:ext>
              </a:extLst>
            </p:cNvPr>
            <p:cNvSpPr/>
            <p:nvPr/>
          </p:nvSpPr>
          <p:spPr>
            <a:xfrm>
              <a:off x="4197510" y="975228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Left, Right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None</a:t>
              </a:r>
              <a:endParaRPr lang="en-IL" sz="1200" dirty="0"/>
            </a:p>
          </p:txBody>
        </p:sp>
        <p:cxnSp>
          <p:nvCxnSpPr>
            <p:cNvPr id="37" name="Straight Arrow Connector 13">
              <a:extLst>
                <a:ext uri="{FF2B5EF4-FFF2-40B4-BE49-F238E27FC236}">
                  <a16:creationId xmlns:a16="http://schemas.microsoft.com/office/drawing/2014/main" id="{61D9521F-A198-6F65-9766-21A47017766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rot="5400000" flipH="1" flipV="1">
              <a:off x="3381353" y="1930791"/>
              <a:ext cx="1290371" cy="3419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A6F4C5-48F6-8CD4-D066-0C8014CB2B06}"/>
                </a:ext>
              </a:extLst>
            </p:cNvPr>
            <p:cNvSpPr txBox="1"/>
            <p:nvPr/>
          </p:nvSpPr>
          <p:spPr>
            <a:xfrm>
              <a:off x="3816250" y="2359324"/>
              <a:ext cx="1370731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Forward or Right</a:t>
              </a:r>
              <a:endParaRPr lang="en-IL" sz="12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E663E1-84FE-331B-ED35-176DC78842E9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>
              <a:off x="4973310" y="1937926"/>
              <a:ext cx="0" cy="988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34F617E-FC45-3226-DD60-C356FADB77B6}"/>
                </a:ext>
              </a:extLst>
            </p:cNvPr>
            <p:cNvSpPr/>
            <p:nvPr/>
          </p:nvSpPr>
          <p:spPr>
            <a:xfrm>
              <a:off x="4197510" y="4969307"/>
              <a:ext cx="1551600" cy="96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 for:</a:t>
              </a:r>
            </a:p>
            <a:p>
              <a:pPr algn="ctr"/>
              <a:r>
                <a:rPr lang="en-US" sz="1200" dirty="0"/>
                <a:t>Forward, </a:t>
              </a:r>
              <a:r>
                <a:rPr lang="en-US" sz="1200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+mn-ea"/>
                  <a:cs typeface="+mn-cs"/>
                </a:rPr>
                <a:t>Right</a:t>
              </a:r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Block: </a:t>
              </a:r>
            </a:p>
            <a:p>
              <a:pPr algn="ctr"/>
              <a:r>
                <a:rPr lang="en-US" sz="1200" dirty="0"/>
                <a:t>Left</a:t>
              </a:r>
              <a:endParaRPr lang="en-IL" sz="1200" dirty="0"/>
            </a:p>
          </p:txBody>
        </p:sp>
        <p:cxnSp>
          <p:nvCxnSpPr>
            <p:cNvPr id="41" name="Straight Arrow Connector 19">
              <a:extLst>
                <a:ext uri="{FF2B5EF4-FFF2-40B4-BE49-F238E27FC236}">
                  <a16:creationId xmlns:a16="http://schemas.microsoft.com/office/drawing/2014/main" id="{6E488D2F-DE6F-66BD-B835-AF0D6FC1297A}"/>
                </a:ext>
              </a:extLst>
            </p:cNvPr>
            <p:cNvCxnSpPr>
              <a:cxnSpLocks/>
              <a:stCxn id="35" idx="3"/>
              <a:endCxn id="35" idx="2"/>
            </p:cNvCxnSpPr>
            <p:nvPr/>
          </p:nvCxnSpPr>
          <p:spPr>
            <a:xfrm flipH="1">
              <a:off x="4973310" y="3407713"/>
              <a:ext cx="775800" cy="481349"/>
            </a:xfrm>
            <a:prstGeom prst="curvedConnector4">
              <a:avLst>
                <a:gd name="adj1" fmla="val -29466"/>
                <a:gd name="adj2" fmla="val 1474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2D0FEB-EC8B-3A96-827A-5DCEF6BA82D2}"/>
                </a:ext>
              </a:extLst>
            </p:cNvPr>
            <p:cNvSpPr txBox="1"/>
            <p:nvPr/>
          </p:nvSpPr>
          <p:spPr>
            <a:xfrm>
              <a:off x="4633660" y="4043452"/>
              <a:ext cx="2004701" cy="525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 and [$</a:t>
              </a:r>
              <a:r>
                <a:rPr lang="en-US" sz="1200" dirty="0" err="1"/>
                <a:t>leftCounter</a:t>
              </a:r>
              <a:r>
                <a:rPr lang="en-US" sz="1200" dirty="0"/>
                <a:t> &lt; $k]/</a:t>
              </a:r>
            </a:p>
            <a:p>
              <a:r>
                <a:rPr lang="en-US" sz="1200" dirty="0"/>
                <a:t>$</a:t>
              </a:r>
              <a:r>
                <a:rPr lang="en-US" sz="1200" dirty="0" err="1"/>
                <a:t>leftCounter</a:t>
              </a:r>
              <a:r>
                <a:rPr lang="en-US" sz="1200" dirty="0"/>
                <a:t> += 1</a:t>
              </a:r>
              <a:endParaRPr lang="en-IL" sz="1200" dirty="0"/>
            </a:p>
            <a:p>
              <a:endParaRPr lang="en-IL" sz="12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4602706-0E9F-3EBE-E8CA-FE81E3991B88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86" y="3910021"/>
              <a:ext cx="0" cy="1035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13AD8C9-E64F-67D6-170C-B170DAC4F1B8}"/>
                </a:ext>
              </a:extLst>
            </p:cNvPr>
            <p:cNvSpPr txBox="1"/>
            <p:nvPr/>
          </p:nvSpPr>
          <p:spPr>
            <a:xfrm>
              <a:off x="4319781" y="4695592"/>
              <a:ext cx="2004698" cy="22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 and [$</a:t>
              </a:r>
              <a:r>
                <a:rPr lang="en-US" sz="1200" dirty="0" err="1"/>
                <a:t>leftCounter</a:t>
              </a:r>
              <a:r>
                <a:rPr lang="en-US" sz="1200" dirty="0"/>
                <a:t> == $k]</a:t>
              </a:r>
              <a:endParaRPr lang="en-IL" sz="1200" dirty="0"/>
            </a:p>
          </p:txBody>
        </p:sp>
        <p:cxnSp>
          <p:nvCxnSpPr>
            <p:cNvPr id="45" name="Straight Arrow Connector 103">
              <a:extLst>
                <a:ext uri="{FF2B5EF4-FFF2-40B4-BE49-F238E27FC236}">
                  <a16:creationId xmlns:a16="http://schemas.microsoft.com/office/drawing/2014/main" id="{2A8F5076-6FFF-E9B5-81DE-D32CE813D1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8774" y="888056"/>
              <a:ext cx="177388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2B3C8AF-6159-BF82-0CCD-3261CE27E0BB}"/>
                </a:ext>
              </a:extLst>
            </p:cNvPr>
            <p:cNvSpPr/>
            <p:nvPr/>
          </p:nvSpPr>
          <p:spPr>
            <a:xfrm>
              <a:off x="5422647" y="734785"/>
              <a:ext cx="129641" cy="106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8079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706</Words>
  <Application>Microsoft Office PowerPoint</Application>
  <PresentationFormat>Widescreen</PresentationFormat>
  <Paragraphs>313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 Yerushalmi</dc:creator>
  <cp:lastModifiedBy>Raz Yerushalmi</cp:lastModifiedBy>
  <cp:revision>11</cp:revision>
  <dcterms:created xsi:type="dcterms:W3CDTF">2022-06-09T15:19:03Z</dcterms:created>
  <dcterms:modified xsi:type="dcterms:W3CDTF">2022-06-11T06:09:27Z</dcterms:modified>
</cp:coreProperties>
</file>