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42DBE-226C-411D-BAA6-10C0E99C0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4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B49B5-62C8-4FC2-8A09-8D56A9D86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2D10C-20BF-4A12-B6A1-0A1BB8191B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4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7FFE07-E509-4501-A46C-19DF9BA9EA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87E80-7F75-4BA1-B8D0-8F93FE248C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ADFC2-3FA8-4CAB-93F5-FEF6BE0C24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5DF8B-260F-4A35-A749-F8128B57FB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BEDFF-A0BC-4530-857D-3F9E8325F0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5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D5328-BED1-490D-9F71-A02B5B9C69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2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64402-828A-457A-A029-73E40DAF03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9423A-5E28-4F82-9A80-C3C77610C6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7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E71B1C-D1A2-428B-85DB-2BE8DD61937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3000" dirty="0" smtClean="0"/>
              <a:t>(Assignment/Deliverable A - 5%)</a:t>
            </a:r>
            <a:endParaRPr lang="en-US" sz="3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E-commerce </a:t>
            </a:r>
            <a:r>
              <a:rPr lang="en-US" dirty="0" smtClean="0"/>
              <a:t>2016 </a:t>
            </a:r>
            <a:endParaRPr lang="en-US" dirty="0"/>
          </a:p>
          <a:p>
            <a:r>
              <a:rPr lang="en-US" dirty="0"/>
              <a:t>(Course Code: </a:t>
            </a:r>
            <a:r>
              <a:rPr lang="en-US" dirty="0" smtClean="0"/>
              <a:t>163-29010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Form into groups (suggest </a:t>
            </a:r>
            <a:r>
              <a:rPr lang="en-US" sz="2800" dirty="0" smtClean="0"/>
              <a:t>2-3 </a:t>
            </a:r>
            <a:r>
              <a:rPr lang="en-US" sz="2800" dirty="0"/>
              <a:t>students per group)</a:t>
            </a:r>
          </a:p>
          <a:p>
            <a:r>
              <a:rPr lang="en-US" sz="2800" dirty="0"/>
              <a:t>Do the following:</a:t>
            </a:r>
          </a:p>
          <a:p>
            <a:r>
              <a:rPr lang="en-US" sz="2800" dirty="0"/>
              <a:t>Select one of the e-commerce projects of your choice </a:t>
            </a:r>
          </a:p>
          <a:p>
            <a:pPr lvl="1"/>
            <a:r>
              <a:rPr lang="en-US" sz="2400" dirty="0"/>
              <a:t>Describe your </a:t>
            </a:r>
            <a:r>
              <a:rPr lang="en-US" sz="2400" dirty="0" smtClean="0"/>
              <a:t>company background, EC </a:t>
            </a:r>
            <a:r>
              <a:rPr lang="en-US" sz="2400" dirty="0"/>
              <a:t>strategy, EC Models, Product, </a:t>
            </a:r>
            <a:r>
              <a:rPr lang="en-US" sz="2400" dirty="0" smtClean="0"/>
              <a:t>Target </a:t>
            </a:r>
            <a:r>
              <a:rPr lang="en-US" sz="2400" dirty="0"/>
              <a:t>Customers, and Revenue Models (3 slides max)</a:t>
            </a:r>
          </a:p>
          <a:p>
            <a:pPr lvl="1"/>
            <a:r>
              <a:rPr lang="en-US" sz="2400" dirty="0"/>
              <a:t>Perform a SWOT analysis (2 slides max)</a:t>
            </a:r>
          </a:p>
          <a:p>
            <a:pPr lvl="1"/>
            <a:r>
              <a:rPr lang="en-US" sz="2400" dirty="0"/>
              <a:t>Present your ideas in class (5 minutes each)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Suggestions of EC Projects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E-supermarket</a:t>
            </a:r>
          </a:p>
          <a:p>
            <a:pPr>
              <a:lnSpc>
                <a:spcPct val="90000"/>
              </a:lnSpc>
            </a:pPr>
            <a:r>
              <a:rPr lang="en-US"/>
              <a:t>Google-eBank (e-money)</a:t>
            </a:r>
          </a:p>
          <a:p>
            <a:pPr>
              <a:lnSpc>
                <a:spcPct val="90000"/>
              </a:lnSpc>
            </a:pPr>
            <a:r>
              <a:rPr lang="en-US"/>
              <a:t>E-mall</a:t>
            </a:r>
          </a:p>
          <a:p>
            <a:pPr>
              <a:lnSpc>
                <a:spcPct val="90000"/>
              </a:lnSpc>
            </a:pPr>
            <a:r>
              <a:rPr lang="en-US"/>
              <a:t>E-hoimei-trading or birdnest trading</a:t>
            </a:r>
          </a:p>
          <a:p>
            <a:pPr>
              <a:lnSpc>
                <a:spcPct val="90000"/>
              </a:lnSpc>
            </a:pPr>
            <a:r>
              <a:rPr lang="en-US"/>
              <a:t>E-bartering</a:t>
            </a:r>
          </a:p>
          <a:p>
            <a:pPr>
              <a:lnSpc>
                <a:spcPct val="90000"/>
              </a:lnSpc>
            </a:pPr>
            <a:r>
              <a:rPr lang="en-US"/>
              <a:t>E-tutoring or e-learning</a:t>
            </a:r>
          </a:p>
          <a:p>
            <a:pPr>
              <a:lnSpc>
                <a:spcPct val="90000"/>
              </a:lnSpc>
            </a:pPr>
            <a:r>
              <a:rPr lang="en-US"/>
              <a:t>E-oldkindom or e-previous life</a:t>
            </a:r>
          </a:p>
          <a:p>
            <a:pPr>
              <a:lnSpc>
                <a:spcPct val="90000"/>
              </a:lnSpc>
            </a:pPr>
            <a:r>
              <a:rPr lang="en-US"/>
              <a:t>Any other industries of your choice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Default Design</vt:lpstr>
      <vt:lpstr>Tutorial 1 (Assignment/Deliverable A - 5%)</vt:lpstr>
      <vt:lpstr>Instructions</vt:lpstr>
      <vt:lpstr>Suggestions of EC 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Teng Song Boon</dc:creator>
  <cp:lastModifiedBy>Mr. HA Kin Hung Evans</cp:lastModifiedBy>
  <cp:revision>13</cp:revision>
  <dcterms:created xsi:type="dcterms:W3CDTF">2012-06-10T15:36:24Z</dcterms:created>
  <dcterms:modified xsi:type="dcterms:W3CDTF">2016-06-25T05:54:20Z</dcterms:modified>
</cp:coreProperties>
</file>