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A7102-CF84-4A41-AAE3-513FD85EFD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0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83F3F-96B7-4AE7-9227-49E2531E3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4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7AAEA-C70B-45EF-BD04-FE86B8578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8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05F8F-36C0-49D6-B0AB-84D2E26FD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FD4B-78C5-4D89-ABAD-EC292C1587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8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AA0B5-FC1F-4A47-ABBF-F8D779571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8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BDDA1-7163-462D-B1E0-383CB3BD8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9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4F711-FC15-4D79-AE03-C6AAF0FDC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3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44EA0-819A-493D-9EAE-F9A9C7307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6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CF347-3221-4B93-BBBF-B5E2CC3BA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BF461-57B7-42FE-9BB6-5CDFC9C11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4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4D13FD0-8C07-461C-AAAE-7B480ECDF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Tutorial 2</a:t>
            </a:r>
            <a:br>
              <a:rPr lang="en-US" dirty="0" smtClean="0"/>
            </a:br>
            <a:r>
              <a:rPr lang="en-US" sz="3000" dirty="0" smtClean="0"/>
              <a:t>(Assignment/Deliverable B – 5%)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E-commerce </a:t>
            </a:r>
            <a:r>
              <a:rPr lang="en-US" dirty="0" smtClean="0"/>
              <a:t>2016 </a:t>
            </a:r>
            <a:endParaRPr lang="en-US" dirty="0" smtClean="0"/>
          </a:p>
          <a:p>
            <a:pPr eaLnBrk="1" hangingPunct="1"/>
            <a:r>
              <a:rPr lang="en-US" dirty="0" smtClean="0"/>
              <a:t>(Course Code: </a:t>
            </a:r>
            <a:r>
              <a:rPr lang="en-US" dirty="0" smtClean="0"/>
              <a:t>163-29010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18487" cy="4857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Topic 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Business Plan to convince investors (CEO Banker, IT Head, CFO, Director of Sales &amp; Marketing) to invest in your EC start-up project. </a:t>
            </a:r>
            <a:endParaRPr lang="en-US" sz="1600" u="sng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Using Assignment 1, expand your power-point, (15-25 slides) with details: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Group discussions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Slides should be more in-depth with details to support your project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Remember you are facing IT Technical Person, CFO (Finance) and Sales &amp; Marketing Director. (Assume you have 60 mins presentation with them)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Your powerpoint should anticipate what questions they may ask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Basic data in your powerpoint: Company Name, e-portal Name, Country of Business Registration, Organisation chart, Headcount, IT Network Diagram &amp; System Overview, IT Security, Investment/Budget Requested with high-level breakdown into HR salary, office rental, IT hardware/software cost, Marketing Strategy/Budget, ad others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Based on your Revenue Models, make assumptions and forecast your revenues, and break-even point (which year/month you break-even and start to become profitable)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1" u="sng" smtClean="0"/>
              <a:t>Conclusion slide </a:t>
            </a:r>
            <a:r>
              <a:rPr lang="en-US" sz="1600" smtClean="0"/>
              <a:t>: Why people should invest into your project?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Team Presentation (sampling 4 teams - 15 minutes per team)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Tips for Consideration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18487" cy="4857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u="sng" smtClean="0"/>
              <a:t>Your project should consider :</a:t>
            </a:r>
          </a:p>
          <a:p>
            <a:pPr eaLnBrk="1" hangingPunct="1">
              <a:buFontTx/>
              <a:buNone/>
            </a:pPr>
            <a:r>
              <a:rPr lang="en-US" sz="2000" smtClean="0"/>
              <a:t>a) e-marketplace operates under 3 key environments:</a:t>
            </a:r>
            <a:r>
              <a:rPr lang="en-US" sz="2800" smtClean="0"/>
              <a:t> 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1800" smtClean="0"/>
              <a:t>Buy-side : one/several buyers to many sellers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1800" smtClean="0"/>
              <a:t>Sell-side : one/several sellers to many buyers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1800" smtClean="0"/>
              <a:t>Fragmented market : many buyers and many sellers 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ü"/>
            </a:pPr>
            <a:endParaRPr lang="en-US" sz="1800" smtClean="0"/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en-US" sz="2000" smtClean="0"/>
              <a:t>b) To increase your sales/revenues, consider: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1800" smtClean="0"/>
              <a:t>How to use social networks to sell your products to more customers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1800" smtClean="0"/>
              <a:t>How to improve your Product Characteristics : 1) High brand recognition, 2) a guarantee provided by highly reliable or well-known vendors, 3) a digitized format, 4) inexpensive or reasonably priced items, 5) frequently purchased items, 6) commodities with standard specifications, and 7) well-known packaged items that cannot be opened even in a traditional store</a:t>
            </a:r>
          </a:p>
          <a:p>
            <a:pPr eaLnBrk="1" hangingPunct="1">
              <a:buFontTx/>
              <a:buNone/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140</Words>
  <Application>Microsoft Office PowerPoint</Application>
  <PresentationFormat>如螢幕大小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Default Design</vt:lpstr>
      <vt:lpstr>Tutorial 2 (Assignment/Deliverable B – 5%)</vt:lpstr>
      <vt:lpstr>Instructions</vt:lpstr>
      <vt:lpstr>Tips for Consideration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Teng Song Boon</dc:creator>
  <cp:lastModifiedBy>Evans Ha</cp:lastModifiedBy>
  <cp:revision>54</cp:revision>
  <dcterms:created xsi:type="dcterms:W3CDTF">2012-06-10T15:36:24Z</dcterms:created>
  <dcterms:modified xsi:type="dcterms:W3CDTF">2016-05-22T04:15:13Z</dcterms:modified>
</cp:coreProperties>
</file>