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833" r:id="rId2"/>
  </p:sldMasterIdLst>
  <p:notesMasterIdLst>
    <p:notesMasterId r:id="rId11"/>
  </p:notesMasterIdLst>
  <p:sldIdLst>
    <p:sldId id="256" r:id="rId3"/>
    <p:sldId id="391" r:id="rId4"/>
    <p:sldId id="393" r:id="rId5"/>
    <p:sldId id="396" r:id="rId6"/>
    <p:sldId id="395" r:id="rId7"/>
    <p:sldId id="398" r:id="rId8"/>
    <p:sldId id="399" r:id="rId9"/>
    <p:sldId id="400" r:id="rId10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DDC59D-3E77-4D65-9D5F-479FFE683EE3}">
          <p14:sldIdLst>
            <p14:sldId id="256"/>
          </p14:sldIdLst>
        </p14:section>
        <p14:section name="Untitled Section" id="{C3B806C8-520D-44A3-B6AC-637882EA1166}">
          <p14:sldIdLst>
            <p14:sldId id="391"/>
            <p14:sldId id="393"/>
            <p14:sldId id="396"/>
            <p14:sldId id="395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8000"/>
    <a:srgbClr val="663300"/>
    <a:srgbClr val="FF0000"/>
    <a:srgbClr val="CCECFF"/>
    <a:srgbClr val="CCFFCC"/>
    <a:srgbClr val="FF9999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6" autoAdjust="0"/>
  </p:normalViewPr>
  <p:slideViewPr>
    <p:cSldViewPr snapToGrid="0">
      <p:cViewPr varScale="1">
        <p:scale>
          <a:sx n="76" d="100"/>
          <a:sy n="76" d="100"/>
        </p:scale>
        <p:origin x="27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A3F3164-DA40-4556-91B9-4D66B1ABD1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8665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C1D34-4619-47E9-9DC4-BC072C02132D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7213600" y="3897314"/>
            <a:ext cx="49784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7213600" y="4114801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213601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7213601" y="4198939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4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4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9"/>
            <a:ext cx="9969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984F28-EADE-46B2-8FA5-A9AED3B40B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04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5454-905A-48A5-BB26-95700DCEB4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17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6D7B-C52B-4AA6-84DE-6AA5341CC5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206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82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56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2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42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193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0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6575"/>
            <a:ext cx="109728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1650"/>
            <a:ext cx="109728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CA37F-2E4D-400E-AF36-FC46BDB172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8318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166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443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0FE331-D8FE-40CA-B14E-7A620C3479A1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D44DC8-2DE8-4ED4-8D5C-80B35912A1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57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8F690-45DF-48D6-8254-5B5E1EDA74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54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440B-B191-404F-9425-411D504249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16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DE913-46F0-43CF-A0B7-E705FEB610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4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7818" y="612775"/>
            <a:ext cx="1276349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9158-E525-4172-BCE0-9F32A63DCE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715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CDBE-D487-49CA-B2F4-D44AC39FFD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288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17AD-EEF0-4945-97A3-6E9402E2F3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13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34FA1-E2D1-44BE-8EBD-BE4D8806C0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53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4"/>
            <a:ext cx="12192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600" y="360364"/>
            <a:ext cx="49784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0" y="439739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684" y="-1588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8651" y="-1588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251" y="-1588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633" y="-1588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201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8"/>
            <a:ext cx="109728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427375-7D14-402A-9ED4-EAAAD1E3C12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1" r:id="rId2"/>
    <p:sldLayoutId id="2147483822" r:id="rId3"/>
    <p:sldLayoutId id="2147483823" r:id="rId4"/>
    <p:sldLayoutId id="2147483830" r:id="rId5"/>
    <p:sldLayoutId id="2147483831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53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006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73019" y="552018"/>
            <a:ext cx="9880745" cy="14700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Force Vectors</a:t>
            </a:r>
            <a:br>
              <a:rPr lang="en-GB" sz="5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</a:br>
            <a:r>
              <a:rPr lang="en-GB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Inclined Planes with Friction</a:t>
            </a:r>
          </a:p>
        </p:txBody>
      </p:sp>
      <p:pic>
        <p:nvPicPr>
          <p:cNvPr id="3" name="Picture 2" descr="Downhill skate champ zooms down Colorado slope at 70mph / Boing Boing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94" y="2778218"/>
            <a:ext cx="5685237" cy="31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hris simple machines GIF - Find on GIFER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4" y="2724637"/>
            <a:ext cx="28575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79" y="2680075"/>
            <a:ext cx="67310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3200" b="1" dirty="0">
                <a:solidFill>
                  <a:srgbClr val="FF0000"/>
                </a:solidFill>
              </a:rPr>
              <a:t>Calculations involving Frictional Forces on an inclined plane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34" t="751" r="12159" b="11161"/>
          <a:stretch/>
        </p:blipFill>
        <p:spPr>
          <a:xfrm>
            <a:off x="290302" y="469900"/>
            <a:ext cx="39831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78710"/>
            <a:ext cx="5391150" cy="31271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4" y="525849"/>
            <a:ext cx="5276850" cy="1371600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40 kg crate is resting on an inclined surface as shown. It is at rest.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74" y="3600452"/>
            <a:ext cx="44196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7" indent="-514350">
              <a:spcBef>
                <a:spcPts val="300"/>
              </a:spcBef>
              <a:buClr>
                <a:srgbClr val="A04DA3"/>
              </a:buClr>
              <a:buFont typeface="+mj-lt"/>
              <a:buAutoNum type="alphaLcParenR" startAt="2"/>
            </a:pPr>
            <a:r>
              <a:rPr lang="en-AU" sz="2800" dirty="0">
                <a:latin typeface="+mn-lt"/>
              </a:rPr>
              <a:t>Using a vector addition method, calculate the size of the friction force and normal force.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10150" y="4391026"/>
            <a:ext cx="852488" cy="1498985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53012" y="3994536"/>
            <a:ext cx="766763" cy="396490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19775" y="3994536"/>
            <a:ext cx="66675" cy="1895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767637" y="402627"/>
            <a:ext cx="852488" cy="1498985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629650" y="1500959"/>
            <a:ext cx="766763" cy="396490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629650" y="1897449"/>
            <a:ext cx="66675" cy="1895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42874" y="1942208"/>
            <a:ext cx="6657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3887" indent="-514350">
              <a:spcBef>
                <a:spcPts val="300"/>
              </a:spcBef>
              <a:buClr>
                <a:srgbClr val="A04DA3"/>
              </a:buClr>
              <a:buFont typeface="+mj-lt"/>
              <a:buAutoNum type="alphaLcParenR"/>
            </a:pPr>
            <a:r>
              <a:rPr lang="en-AU" sz="2800" dirty="0">
                <a:latin typeface="+mn-lt"/>
              </a:rPr>
              <a:t>Draw  a “free body diagram”, showing all of the forces acting on the crate.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86450" y="4629036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05850" y="2614353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0149" y="361503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27372" y="490412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4548" y="1152119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07790" y="84647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11963" y="4906035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30</a:t>
            </a:r>
            <a:r>
              <a:rPr lang="en-AU" b="1" baseline="30000" dirty="0"/>
              <a:t>o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03230" y="3749706"/>
                <a:ext cx="4419601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i="1" baseline="-2500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𝐹𝑅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AU" sz="2800" dirty="0">
                  <a:solidFill>
                    <a:srgbClr val="66330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baseline="-25000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𝐹𝑅</m:t>
                      </m:r>
                      <m:r>
                        <a:rPr lang="en-AU" sz="2800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 9.80 </m:t>
                      </m:r>
                      <m:func>
                        <m:funcPr>
                          <m:ctrlPr>
                            <a:rPr lang="en-AU" sz="28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AU" sz="2800" dirty="0">
                  <a:solidFill>
                    <a:srgbClr val="66330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i="1" baseline="-2500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𝐹𝑅</m:t>
                      </m:r>
                      <m:r>
                        <a:rPr lang="en-AU" sz="2800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196 </m:t>
                      </m:r>
                      <m:r>
                        <a:rPr lang="en-AU" sz="2800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800" dirty="0">
                  <a:solidFill>
                    <a:srgbClr val="66330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30" y="3749706"/>
                <a:ext cx="4419601" cy="1892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864467" y="5275367"/>
                <a:ext cx="4419601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baseline="-2500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AU" sz="2800" dirty="0">
                  <a:solidFill>
                    <a:srgbClr val="0066FF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baseline="-2500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8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9.80 </m:t>
                      </m:r>
                      <m:func>
                        <m:funcPr>
                          <m:ctrlPr>
                            <a:rPr lang="en-AU" sz="28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AU" sz="2800" dirty="0">
                  <a:solidFill>
                    <a:srgbClr val="0066FF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baseline="-2500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8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339 </m:t>
                      </m:r>
                      <m:r>
                        <a:rPr lang="en-AU" sz="2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800" dirty="0">
                  <a:solidFill>
                    <a:srgbClr val="0066FF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467" y="5275367"/>
                <a:ext cx="4419601" cy="1892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 build="p"/>
      <p:bldP spid="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4" y="498435"/>
            <a:ext cx="6722278" cy="2742476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snow boarder (85.0 kg) is going down a hill with a maximum frictional and air resistance force of 67.5 N.</a:t>
            </a:r>
          </a:p>
          <a:p>
            <a:pPr marL="109537" indent="0">
              <a:buNone/>
            </a:pPr>
            <a:endParaRPr lang="en-AU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Draw a free-body diagram to show the forces that are acting on the snow boarder.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Calculate the NET acceleration downhill.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How far downhill does the snow boarder go in 25 seconds?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What is their final velocity?</a:t>
            </a:r>
          </a:p>
        </p:txBody>
      </p:sp>
      <p:pic>
        <p:nvPicPr>
          <p:cNvPr id="1026" name="Picture 2" descr="https://files.mtstatic.com/site_4539/4266/0?Expires=1593394500&amp;Signature=aMitvTURNNEl-Qqm04yUWOFlczYe6wurnKc0jEu3~HKHJ7KS0WdIc~GZ4Vfbwk70Ijp-LCq6nYuQwq6joJ-749sr9Y7M4Llvf3Ql~B3rf2cQSIe7s~wiC1iaA5DO43~lq8FlXho7mvxN9gTOgJioA4NEyvpacfrXL5BmE1P3d44_&amp;Key-Pair-Id=APKAJ5Y6AV4GI7A555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9" r="39125" b="-1"/>
          <a:stretch/>
        </p:blipFill>
        <p:spPr bwMode="auto">
          <a:xfrm>
            <a:off x="6845742" y="0"/>
            <a:ext cx="5261376" cy="42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5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4" y="498435"/>
            <a:ext cx="6722278" cy="2742476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snow boarder (85.0 kg) is going down a hill with a maximum frictional and air resistance force of 67.5 N.</a:t>
            </a:r>
          </a:p>
          <a:p>
            <a:pPr marL="109537" indent="0">
              <a:buNone/>
            </a:pPr>
            <a:endParaRPr lang="en-AU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Draw a free-body diagram to show the forces that are acting on the snow boarder.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Calculate the NET acceleration downhill.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How far downhill does the snow boarder go in 25 seconds?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What is their final velocity?</a:t>
            </a:r>
          </a:p>
        </p:txBody>
      </p:sp>
      <p:pic>
        <p:nvPicPr>
          <p:cNvPr id="1026" name="Picture 2" descr="https://files.mtstatic.com/site_4539/4266/0?Expires=1593394500&amp;Signature=aMitvTURNNEl-Qqm04yUWOFlczYe6wurnKc0jEu3~HKHJ7KS0WdIc~GZ4Vfbwk70Ijp-LCq6nYuQwq6joJ-749sr9Y7M4Llvf3Ql~B3rf2cQSIe7s~wiC1iaA5DO43~lq8FlXho7mvxN9gTOgJioA4NEyvpacfrXL5BmE1P3d44_&amp;Key-Pair-Id=APKAJ5Y6AV4GI7A555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9" r="39125" b="-1"/>
          <a:stretch/>
        </p:blipFill>
        <p:spPr bwMode="auto">
          <a:xfrm>
            <a:off x="6845742" y="0"/>
            <a:ext cx="5261376" cy="42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42483" y="1166648"/>
            <a:ext cx="453587" cy="1659876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05595" y="2680138"/>
            <a:ext cx="514350" cy="142221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05595" y="2822359"/>
            <a:ext cx="66675" cy="1895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59003" y="3539264"/>
            <a:ext cx="5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4538" y="2077030"/>
            <a:ext cx="67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2814" y="1771384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0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4" y="498435"/>
            <a:ext cx="6722278" cy="2742476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snow boarder (85.0 kg) is going down a hill with a maximum frictional and air resistance force of 67.5 N.</a:t>
            </a:r>
          </a:p>
          <a:p>
            <a:pPr marL="109537" indent="0">
              <a:buNone/>
            </a:pPr>
            <a:endParaRPr lang="en-AU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Draw a free-body diagram to show the forces that are acting on the snow boarder.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Calculate the NET acceleration downhill.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</p:txBody>
      </p:sp>
      <p:pic>
        <p:nvPicPr>
          <p:cNvPr id="1026" name="Picture 2" descr="https://files.mtstatic.com/site_4539/4266/0?Expires=1593394500&amp;Signature=aMitvTURNNEl-Qqm04yUWOFlczYe6wurnKc0jEu3~HKHJ7KS0WdIc~GZ4Vfbwk70Ijp-LCq6nYuQwq6joJ-749sr9Y7M4Llvf3Ql~B3rf2cQSIe7s~wiC1iaA5DO43~lq8FlXho7mvxN9gTOgJioA4NEyvpacfrXL5BmE1P3d44_&amp;Key-Pair-Id=APKAJ5Y6AV4GI7A555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9" r="39125" b="-1"/>
          <a:stretch/>
        </p:blipFill>
        <p:spPr bwMode="auto">
          <a:xfrm>
            <a:off x="6845742" y="0"/>
            <a:ext cx="5261376" cy="42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42483" y="1166648"/>
            <a:ext cx="453587" cy="1659876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05595" y="2680138"/>
            <a:ext cx="514350" cy="142221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605595" y="2822359"/>
            <a:ext cx="1" cy="203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59003" y="3539264"/>
            <a:ext cx="5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4538" y="2077030"/>
            <a:ext cx="67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2814" y="1771384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010783" y="3147588"/>
            <a:ext cx="531879" cy="1706682"/>
          </a:xfrm>
          <a:prstGeom prst="straightConnector1">
            <a:avLst/>
          </a:prstGeom>
          <a:ln w="57150">
            <a:solidFill>
              <a:srgbClr val="0066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858703" y="2822359"/>
            <a:ext cx="746892" cy="207668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30286" y="2449305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8000"/>
                </a:solidFill>
              </a:rPr>
              <a:t>F</a:t>
            </a:r>
            <a:r>
              <a:rPr lang="en-AU" sz="2400" b="1" baseline="-25000" dirty="0">
                <a:solidFill>
                  <a:srgbClr val="008000"/>
                </a:solidFill>
              </a:rPr>
              <a:t>D</a:t>
            </a:r>
            <a:endParaRPr lang="en-AU" sz="24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68646" y="37268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13</a:t>
            </a:r>
            <a:r>
              <a:rPr lang="en-AU" b="1" baseline="30000" dirty="0"/>
              <a:t>o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17384" y="4029235"/>
                <a:ext cx="3347835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r>
                  <a:rPr lang="en-AU" sz="20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Calculate component of weight acting down slope.</a:t>
                </a: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400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𝐹𝑊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B05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85 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9.80 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B05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baseline="-250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187.3 </m:t>
                      </m:r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>
                  <a:solidFill>
                    <a:srgbClr val="00B05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4" y="4029235"/>
                <a:ext cx="3347835" cy="2693045"/>
              </a:xfrm>
              <a:prstGeom prst="rect">
                <a:avLst/>
              </a:prstGeom>
              <a:blipFill>
                <a:blip r:embed="rId3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663993" y="4000929"/>
                <a:ext cx="3790554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r>
                  <a:rPr lang="en-AU" sz="2000" b="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Calculate NET FORCE down slope.</a:t>
                </a: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𝐹𝐹𝑅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=187.3+(−67.5)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=119.8 </m:t>
                      </m:r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  <a:latin typeface="+mn-lt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93" y="4000929"/>
                <a:ext cx="3790554" cy="2693045"/>
              </a:xfrm>
              <a:prstGeom prst="rect">
                <a:avLst/>
              </a:prstGeom>
              <a:blipFill>
                <a:blip r:embed="rId4"/>
                <a:stretch>
                  <a:fillRect t="-11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835573" y="4213902"/>
                <a:ext cx="3789426" cy="2323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r>
                  <a:rPr lang="en-AU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Calculate NET ACCELERATION</a:t>
                </a: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AU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119.8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85.0 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=1.41 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573" y="4213902"/>
                <a:ext cx="3789426" cy="2323713"/>
              </a:xfrm>
              <a:prstGeom prst="rect">
                <a:avLst/>
              </a:prstGeom>
              <a:blipFill>
                <a:blip r:embed="rId5"/>
                <a:stretch>
                  <a:fillRect t="-13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4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build="p"/>
      <p:bldP spid="26" grpId="0" build="p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4" y="498435"/>
            <a:ext cx="6722278" cy="2742476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snow boarder (85.0 kg) is going down a hill with a maximum frictional and air resistance force of 67.5 N.</a:t>
            </a:r>
          </a:p>
          <a:p>
            <a:pPr marL="109537" indent="0">
              <a:buNone/>
            </a:pPr>
            <a:endParaRPr lang="en-AU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Draw a free-body diagram to show the forces that are acting on the snow boarder.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Calculate the NET acceleration downhill.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How far downhill does the snow boarder go in 25 seconds?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</p:txBody>
      </p:sp>
      <p:pic>
        <p:nvPicPr>
          <p:cNvPr id="1026" name="Picture 2" descr="https://files.mtstatic.com/site_4539/4266/0?Expires=1593394500&amp;Signature=aMitvTURNNEl-Qqm04yUWOFlczYe6wurnKc0jEu3~HKHJ7KS0WdIc~GZ4Vfbwk70Ijp-LCq6nYuQwq6joJ-749sr9Y7M4Llvf3Ql~B3rf2cQSIe7s~wiC1iaA5DO43~lq8FlXho7mvxN9gTOgJioA4NEyvpacfrXL5BmE1P3d44_&amp;Key-Pair-Id=APKAJ5Y6AV4GI7A555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9" r="39125" b="-1"/>
          <a:stretch/>
        </p:blipFill>
        <p:spPr bwMode="auto">
          <a:xfrm>
            <a:off x="6845742" y="0"/>
            <a:ext cx="5261376" cy="42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42483" y="1166648"/>
            <a:ext cx="453587" cy="1659876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05595" y="2680138"/>
            <a:ext cx="514350" cy="142221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605595" y="2822359"/>
            <a:ext cx="1" cy="203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59003" y="3539264"/>
            <a:ext cx="5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4538" y="2077030"/>
            <a:ext cx="67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2814" y="1771384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010783" y="3147588"/>
            <a:ext cx="531879" cy="1706682"/>
          </a:xfrm>
          <a:prstGeom prst="straightConnector1">
            <a:avLst/>
          </a:prstGeom>
          <a:ln w="57150">
            <a:solidFill>
              <a:srgbClr val="0066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858703" y="2822359"/>
            <a:ext cx="746892" cy="207668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30286" y="2449305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8000"/>
                </a:solidFill>
              </a:rPr>
              <a:t>F</a:t>
            </a:r>
            <a:r>
              <a:rPr lang="en-AU" sz="2400" b="1" baseline="-25000" dirty="0">
                <a:solidFill>
                  <a:srgbClr val="008000"/>
                </a:solidFill>
              </a:rPr>
              <a:t>D</a:t>
            </a:r>
            <a:endParaRPr lang="en-AU" sz="24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68646" y="37268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13</a:t>
            </a:r>
            <a:r>
              <a:rPr lang="en-AU" b="1" baseline="30000" dirty="0"/>
              <a:t>o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0" y="5267199"/>
                <a:ext cx="2372810" cy="1608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=1.41 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67199"/>
                <a:ext cx="2372810" cy="1608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35438" y="4831839"/>
                <a:ext cx="4489048" cy="1883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𝑢𝑡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25+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1.409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25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66FF"/>
                  </a:solidFill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440 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AU" sz="2400" b="0" i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438" y="4831839"/>
                <a:ext cx="4489048" cy="1883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8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64" y="498435"/>
            <a:ext cx="6722278" cy="2742476"/>
          </a:xfrm>
        </p:spPr>
        <p:txBody>
          <a:bodyPr/>
          <a:lstStyle/>
          <a:p>
            <a:pPr marL="109537" indent="0">
              <a:buNone/>
            </a:pPr>
            <a:r>
              <a:rPr lang="en-AU" dirty="0"/>
              <a:t>A snow boarder (85.0 kg) is going down a hill with a maximum frictional and air resistance force of 67.5 N.</a:t>
            </a:r>
          </a:p>
          <a:p>
            <a:pPr marL="109537" indent="0">
              <a:buNone/>
            </a:pPr>
            <a:endParaRPr lang="en-AU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Draw a free-body diagram to show the forces that are acting on the snow boarder.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Calculate the NET acceleration downhill.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How far downhill does the snow boarder go in 25 seconds?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r>
              <a:rPr lang="en-AU" sz="2400" dirty="0"/>
              <a:t>What is their final velocity?</a:t>
            </a:r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  <a:p>
            <a:pPr marL="623887" indent="-514350">
              <a:buFont typeface="+mj-lt"/>
              <a:buAutoNum type="alphaLcParenR"/>
            </a:pPr>
            <a:endParaRPr lang="en-AU" sz="2400" dirty="0"/>
          </a:p>
        </p:txBody>
      </p:sp>
      <p:pic>
        <p:nvPicPr>
          <p:cNvPr id="1026" name="Picture 2" descr="https://files.mtstatic.com/site_4539/4266/0?Expires=1593394500&amp;Signature=aMitvTURNNEl-Qqm04yUWOFlczYe6wurnKc0jEu3~HKHJ7KS0WdIc~GZ4Vfbwk70Ijp-LCq6nYuQwq6joJ-749sr9Y7M4Llvf3Ql~B3rf2cQSIe7s~wiC1iaA5DO43~lq8FlXho7mvxN9gTOgJioA4NEyvpacfrXL5BmE1P3d44_&amp;Key-Pair-Id=APKAJ5Y6AV4GI7A555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59" r="39125" b="-1"/>
          <a:stretch/>
        </p:blipFill>
        <p:spPr bwMode="auto">
          <a:xfrm>
            <a:off x="6845742" y="0"/>
            <a:ext cx="5261376" cy="422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0142483" y="1166648"/>
            <a:ext cx="453587" cy="1659876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05595" y="2680138"/>
            <a:ext cx="514350" cy="142221"/>
          </a:xfrm>
          <a:prstGeom prst="straightConnector1">
            <a:avLst/>
          </a:prstGeom>
          <a:ln w="57150">
            <a:solidFill>
              <a:srgbClr val="66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605595" y="2822359"/>
            <a:ext cx="1" cy="203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59003" y="3539264"/>
            <a:ext cx="588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</a:rPr>
              <a:t>F</a:t>
            </a:r>
            <a:r>
              <a:rPr lang="en-AU" sz="2400" b="1" baseline="-25000" dirty="0">
                <a:solidFill>
                  <a:srgbClr val="FF0000"/>
                </a:solidFill>
              </a:rPr>
              <a:t>W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4538" y="2077030"/>
            <a:ext cx="67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663300"/>
                </a:solidFill>
              </a:rPr>
              <a:t>F</a:t>
            </a:r>
            <a:r>
              <a:rPr lang="en-AU" sz="2400" b="1" baseline="-25000" dirty="0">
                <a:solidFill>
                  <a:srgbClr val="663300"/>
                </a:solidFill>
              </a:rPr>
              <a:t>FR</a:t>
            </a:r>
            <a:endParaRPr lang="en-AU" sz="2400" b="1" dirty="0">
              <a:solidFill>
                <a:srgbClr val="6633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62814" y="1771384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66FF"/>
                </a:solidFill>
              </a:rPr>
              <a:t>F</a:t>
            </a:r>
            <a:r>
              <a:rPr lang="en-AU" sz="2400" b="1" baseline="-25000" dirty="0">
                <a:solidFill>
                  <a:srgbClr val="0066FF"/>
                </a:solidFill>
              </a:rPr>
              <a:t>N</a:t>
            </a:r>
            <a:endParaRPr lang="en-AU" sz="2400" b="1" dirty="0">
              <a:solidFill>
                <a:srgbClr val="0066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010783" y="3147588"/>
            <a:ext cx="531879" cy="1706682"/>
          </a:xfrm>
          <a:prstGeom prst="straightConnector1">
            <a:avLst/>
          </a:prstGeom>
          <a:ln w="57150">
            <a:solidFill>
              <a:srgbClr val="0066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858703" y="2822359"/>
            <a:ext cx="746892" cy="207668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730286" y="2449305"/>
            <a:ext cx="54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008000"/>
                </a:solidFill>
              </a:rPr>
              <a:t>F</a:t>
            </a:r>
            <a:r>
              <a:rPr lang="en-AU" sz="2400" b="1" baseline="-25000" dirty="0">
                <a:solidFill>
                  <a:srgbClr val="008000"/>
                </a:solidFill>
              </a:rPr>
              <a:t>D</a:t>
            </a:r>
            <a:endParaRPr lang="en-AU" sz="2400" b="1" dirty="0">
              <a:solidFill>
                <a:srgbClr val="008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68646" y="372687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13</a:t>
            </a:r>
            <a:r>
              <a:rPr lang="en-AU" b="1" baseline="30000" dirty="0"/>
              <a:t>o</a:t>
            </a:r>
            <a:endParaRPr lang="en-A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96092" y="4991743"/>
                <a:ext cx="2372810" cy="1608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=1.41 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 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92" y="4991743"/>
                <a:ext cx="2372810" cy="1608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924122" y="5055407"/>
                <a:ext cx="4182996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AU" sz="2400" b="0" i="1" dirty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4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+ 1.409 </m:t>
                      </m:r>
                      <m:r>
                        <a:rPr lang="en-AU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25</m:t>
                      </m:r>
                    </m:oMath>
                  </m:oMathPara>
                </a14:m>
                <a:endParaRPr lang="en-AU" sz="2400" dirty="0">
                  <a:solidFill>
                    <a:srgbClr val="0066FF"/>
                  </a:solidFill>
                </a:endParaRPr>
              </a:p>
              <a:p>
                <a:pPr marL="109537">
                  <a:spcBef>
                    <a:spcPts val="300"/>
                  </a:spcBef>
                  <a:buClr>
                    <a:srgbClr val="A04DA3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=35.2 </m:t>
                      </m:r>
                      <m:r>
                        <a:rPr lang="en-AU" sz="24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122" y="5055407"/>
                <a:ext cx="4182996" cy="1231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65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3401</TotalTime>
  <Words>539</Words>
  <Application>Microsoft Office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Georgia</vt:lpstr>
      <vt:lpstr>Impact</vt:lpstr>
      <vt:lpstr>Trebuchet MS</vt:lpstr>
      <vt:lpstr>Wingdings 2</vt:lpstr>
      <vt:lpstr>Urban</vt:lpstr>
      <vt:lpstr>Custom Design</vt:lpstr>
      <vt:lpstr>Force Vectors Inclined Planes with Friction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 Georges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 Georges College</dc:creator>
  <cp:lastModifiedBy>RANDALL Samuel [Woodvale Secondary College]</cp:lastModifiedBy>
  <cp:revision>296</cp:revision>
  <dcterms:created xsi:type="dcterms:W3CDTF">2008-08-15T17:24:00Z</dcterms:created>
  <dcterms:modified xsi:type="dcterms:W3CDTF">2024-02-06T03:36:55Z</dcterms:modified>
</cp:coreProperties>
</file>