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7" r:id="rId6"/>
    <p:sldId id="262" r:id="rId7"/>
    <p:sldId id="271" r:id="rId8"/>
    <p:sldId id="263" r:id="rId9"/>
    <p:sldId id="273" r:id="rId10"/>
    <p:sldId id="277" r:id="rId11"/>
    <p:sldId id="278" r:id="rId12"/>
    <p:sldId id="264" r:id="rId13"/>
    <p:sldId id="272" r:id="rId14"/>
    <p:sldId id="258" r:id="rId15"/>
    <p:sldId id="268" r:id="rId16"/>
    <p:sldId id="270" r:id="rId17"/>
    <p:sldId id="275" r:id="rId18"/>
    <p:sldId id="274" r:id="rId19"/>
    <p:sldId id="276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2"/>
    <a:srgbClr val="E50D79"/>
    <a:srgbClr val="CC0099"/>
    <a:srgbClr val="E2109C"/>
    <a:srgbClr val="990099"/>
    <a:srgbClr val="FE9202"/>
    <a:srgbClr val="007033"/>
    <a:srgbClr val="6C1A00"/>
    <a:srgbClr val="00AACC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82" d="100"/>
          <a:sy n="82" d="100"/>
        </p:scale>
        <p:origin x="-96" y="-1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1175"/>
            <a:ext cx="8229600" cy="165264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770" y="1197405"/>
            <a:ext cx="5175500" cy="65474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619"/>
            <a:ext cx="8246070" cy="9661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1175"/>
            <a:ext cx="6389896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343"/>
            <a:ext cx="6389896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586585"/>
            <a:ext cx="8076896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81175"/>
            <a:ext cx="8229600" cy="16526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Digital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Streaming System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movie catalogue manager </a:t>
            </a:r>
          </a:p>
          <a:p>
            <a:r>
              <a:rPr lang="en-US" sz="1600" dirty="0" smtClean="0"/>
              <a:t>for admins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Architecture: Monolithic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197405"/>
            <a:ext cx="3628040" cy="245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44" y="2427310"/>
            <a:ext cx="4277151" cy="24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2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Architecture: Monolithic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146243"/>
            <a:ext cx="6274825" cy="8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565917"/>
            <a:ext cx="46005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4" y="3182570"/>
            <a:ext cx="4886561" cy="9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" y="1808225"/>
            <a:ext cx="3664920" cy="75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34" y="3497192"/>
            <a:ext cx="4872641" cy="126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0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Architecture: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DSS1 – Sample client app</a:t>
            </a:r>
          </a:p>
          <a:p>
            <a:r>
              <a:rPr lang="en-US" sz="2400" dirty="0" smtClean="0"/>
              <a:t>DSS3 – Sample authentication</a:t>
            </a:r>
          </a:p>
          <a:p>
            <a:r>
              <a:rPr lang="en-US" sz="2400" dirty="0" smtClean="0"/>
              <a:t>DSS4 – Movie service</a:t>
            </a:r>
          </a:p>
          <a:p>
            <a:r>
              <a:rPr lang="en-US" sz="2400" dirty="0" smtClean="0"/>
              <a:t>DSS5 – Actor </a:t>
            </a:r>
            <a:r>
              <a:rPr lang="en-US" sz="2400" dirty="0"/>
              <a:t>service</a:t>
            </a:r>
            <a:endParaRPr lang="en-US" sz="2400" dirty="0" smtClean="0"/>
          </a:p>
          <a:p>
            <a:r>
              <a:rPr lang="en-US" sz="2400" dirty="0" smtClean="0"/>
              <a:t>DSS6 – Review </a:t>
            </a:r>
            <a:r>
              <a:rPr lang="en-US" sz="2400" dirty="0"/>
              <a:t>service</a:t>
            </a:r>
            <a:endParaRPr lang="en-US" sz="2400" dirty="0" smtClean="0"/>
          </a:p>
          <a:p>
            <a:r>
              <a:rPr lang="en-US" sz="2400" dirty="0" smtClean="0"/>
              <a:t>DSS7 – Server</a:t>
            </a:r>
          </a:p>
          <a:p>
            <a:r>
              <a:rPr lang="en-US" sz="2400" dirty="0" smtClean="0"/>
              <a:t>DSS8 – Gateway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1655518"/>
            <a:ext cx="3152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Architecture: Layers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7" name="Picture 2" descr="Setting your own spring boot server via JDBC part 2 | by Michael Tong | Dev  Geni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269695"/>
            <a:ext cx="5268322" cy="35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Architecture: Eureka Server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655520"/>
            <a:ext cx="8551480" cy="216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</a:t>
            </a:r>
            <a:r>
              <a:rPr lang="en-US" dirty="0" smtClean="0"/>
              <a:t>Testing: </a:t>
            </a:r>
            <a:r>
              <a:rPr lang="en-US" dirty="0" err="1" smtClean="0"/>
              <a:t>SonarQube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1502815"/>
            <a:ext cx="6260905" cy="313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8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</a:t>
            </a:r>
            <a:r>
              <a:rPr lang="en-US" dirty="0" smtClean="0"/>
              <a:t>Testing: </a:t>
            </a:r>
            <a:r>
              <a:rPr lang="en-US" dirty="0" err="1" smtClean="0"/>
              <a:t>JaCoCo</a:t>
            </a:r>
            <a:r>
              <a:rPr lang="en-US" dirty="0" smtClean="0"/>
              <a:t> agent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494510"/>
            <a:ext cx="6002025" cy="123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2731932"/>
            <a:ext cx="5888543" cy="106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3699548"/>
            <a:ext cx="6002025" cy="108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0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044700"/>
            <a:ext cx="5740854" cy="36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1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9" y="1550565"/>
            <a:ext cx="7702577" cy="315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0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/GitHub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2" y="1502815"/>
            <a:ext cx="7759858" cy="3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6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name: Ryann Jeffers Nepomuceno</a:t>
            </a:r>
            <a:endParaRPr lang="en-US" dirty="0" smtClean="0"/>
          </a:p>
          <a:p>
            <a:r>
              <a:rPr lang="en-US" dirty="0" smtClean="0"/>
              <a:t>1 year – Java </a:t>
            </a:r>
            <a:r>
              <a:rPr lang="en-US" dirty="0" err="1" smtClean="0"/>
              <a:t>Springboot</a:t>
            </a:r>
            <a:r>
              <a:rPr lang="en-US" dirty="0" smtClean="0"/>
              <a:t>/</a:t>
            </a:r>
            <a:r>
              <a:rPr lang="en-US" dirty="0" err="1" smtClean="0"/>
              <a:t>ReactJS</a:t>
            </a:r>
            <a:endParaRPr lang="en-US" dirty="0" smtClean="0"/>
          </a:p>
          <a:p>
            <a:r>
              <a:rPr lang="en-US" dirty="0" smtClean="0"/>
              <a:t>2 years – Java Spring via Apache Wicket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Abstract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this system about?</a:t>
            </a:r>
          </a:p>
          <a:p>
            <a:r>
              <a:rPr lang="en-US" dirty="0" smtClean="0"/>
              <a:t>Scopes and Limitations</a:t>
            </a:r>
          </a:p>
          <a:p>
            <a:r>
              <a:rPr lang="en-US" dirty="0" smtClean="0"/>
              <a:t>Code Architecture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Other tools</a:t>
            </a:r>
          </a:p>
          <a:p>
            <a:r>
              <a:rPr lang="en-US" dirty="0" smtClean="0"/>
              <a:t>Actual Demo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What is </a:t>
            </a:r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system about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err="1" smtClean="0"/>
              <a:t>iMDB</a:t>
            </a:r>
            <a:r>
              <a:rPr lang="en-US" dirty="0" smtClean="0"/>
              <a:t> (Internet Movie Database)</a:t>
            </a:r>
          </a:p>
          <a:p>
            <a:pPr>
              <a:buFontTx/>
              <a:buChar char="-"/>
            </a:pPr>
            <a:r>
              <a:rPr lang="en-US" dirty="0" smtClean="0"/>
              <a:t>Rotten Tomatoes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</a:t>
            </a:r>
            <a:r>
              <a:rPr lang="en-US" dirty="0" smtClean="0"/>
              <a:t>dministrative functionality:</a:t>
            </a:r>
          </a:p>
          <a:p>
            <a:pPr lvl="1">
              <a:buFontTx/>
              <a:buChar char="-"/>
            </a:pPr>
            <a:r>
              <a:rPr lang="en-US" dirty="0" smtClean="0"/>
              <a:t>A</a:t>
            </a:r>
            <a:r>
              <a:rPr lang="en-US" dirty="0" smtClean="0"/>
              <a:t>uthentication (admins)</a:t>
            </a:r>
          </a:p>
          <a:p>
            <a:pPr lvl="1">
              <a:buFontTx/>
              <a:buChar char="-"/>
            </a:pPr>
            <a:r>
              <a:rPr lang="en-US" dirty="0" smtClean="0"/>
              <a:t>Movies</a:t>
            </a:r>
          </a:p>
          <a:p>
            <a:pPr lvl="1">
              <a:buFontTx/>
              <a:buChar char="-"/>
            </a:pPr>
            <a:r>
              <a:rPr lang="en-US" dirty="0" smtClean="0"/>
              <a:t>Actors</a:t>
            </a:r>
          </a:p>
          <a:p>
            <a:pPr lvl="1">
              <a:buFontTx/>
              <a:buChar char="-"/>
            </a:pPr>
            <a:r>
              <a:rPr lang="en-US" dirty="0" smtClean="0"/>
              <a:t>Reviews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IMDb: Movies &amp; TV Shows - Apps on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65" y="1960930"/>
            <a:ext cx="2438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pload.wikimedia.org/wikipedia/commons/thumb/c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2419045"/>
            <a:ext cx="1221640" cy="12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0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SonarQube Logos and Usage | SonarQ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08" y="3696276"/>
            <a:ext cx="2795165" cy="102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Tech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Java </a:t>
            </a:r>
            <a:r>
              <a:rPr lang="en-US" dirty="0" err="1" smtClean="0"/>
              <a:t>SpringBoot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Spring Eureka Server/Client</a:t>
            </a:r>
          </a:p>
          <a:p>
            <a:pPr lvl="1">
              <a:buFontTx/>
              <a:buChar char="-"/>
            </a:pPr>
            <a:r>
              <a:rPr lang="en-US" dirty="0"/>
              <a:t>Spring Cloud </a:t>
            </a:r>
            <a:r>
              <a:rPr lang="en-US" dirty="0" smtClean="0"/>
              <a:t>Gateway</a:t>
            </a:r>
          </a:p>
          <a:p>
            <a:pPr lvl="1">
              <a:buFontTx/>
              <a:buChar char="-"/>
            </a:pPr>
            <a:r>
              <a:rPr lang="en-US" dirty="0" smtClean="0"/>
              <a:t>JPA/Hibernate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Lombok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JUnit5/</a:t>
            </a:r>
            <a:r>
              <a:rPr lang="en-US" dirty="0" err="1" smtClean="0"/>
              <a:t>JaCoCo</a:t>
            </a:r>
            <a:r>
              <a:rPr lang="en-US" dirty="0" smtClean="0"/>
              <a:t> agent</a:t>
            </a:r>
          </a:p>
          <a:p>
            <a:pPr>
              <a:buFontTx/>
              <a:buChar char="-"/>
            </a:pPr>
            <a:r>
              <a:rPr lang="en-US" dirty="0" err="1" smtClean="0"/>
              <a:t>SonarQube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PostgreSQL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Postman/Swagger</a:t>
            </a:r>
          </a:p>
        </p:txBody>
      </p:sp>
      <p:pic>
        <p:nvPicPr>
          <p:cNvPr id="5122" name="Picture 2" descr="Exploring Spring Boot :Beginners Level - Knoldus Blo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36" y="1422448"/>
            <a:ext cx="2311496" cy="12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orting Your Existing Tests to JUnit5 | by Uberto Barbin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97" y="2804762"/>
            <a:ext cx="2290575" cy="6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ostgreSQL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52" y="2635983"/>
            <a:ext cx="1005893" cy="103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ostman Logo PNG Vector (SVG) Free 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66" y="2208971"/>
            <a:ext cx="534468" cy="53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and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Add/Delete/Update/View:</a:t>
            </a:r>
          </a:p>
          <a:p>
            <a:pPr lvl="1">
              <a:buFontTx/>
              <a:buChar char="-"/>
            </a:pPr>
            <a:r>
              <a:rPr lang="en-US" dirty="0" smtClean="0"/>
              <a:t>Actors &amp; Movies</a:t>
            </a:r>
          </a:p>
          <a:p>
            <a:pPr>
              <a:buFontTx/>
              <a:buChar char="-"/>
            </a:pPr>
            <a:r>
              <a:rPr lang="en-US" dirty="0" smtClean="0"/>
              <a:t>Add/View:</a:t>
            </a:r>
          </a:p>
          <a:p>
            <a:pPr lvl="1">
              <a:buFontTx/>
              <a:buChar char="-"/>
            </a:pPr>
            <a:r>
              <a:rPr lang="en-US" dirty="0" smtClean="0"/>
              <a:t>Users &amp; Reviews</a:t>
            </a:r>
          </a:p>
          <a:p>
            <a:pPr>
              <a:buFontTx/>
              <a:buChar char="-"/>
            </a:pPr>
            <a:r>
              <a:rPr lang="en-US" dirty="0" smtClean="0"/>
              <a:t>Admin users only (no sessions/tokens)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Exception handling for backend</a:t>
            </a:r>
          </a:p>
          <a:p>
            <a:pPr>
              <a:buFontTx/>
              <a:buChar char="-"/>
            </a:pPr>
            <a:r>
              <a:rPr lang="en-US" dirty="0" smtClean="0"/>
              <a:t>Unit Testing via 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Entity-Relationship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044700"/>
            <a:ext cx="5497380" cy="392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2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 smtClean="0"/>
              <a:t>Monolithic structure</a:t>
            </a:r>
          </a:p>
          <a:p>
            <a:pPr>
              <a:buFontTx/>
              <a:buChar char="-"/>
            </a:pPr>
            <a:r>
              <a:rPr lang="en-US" sz="3200" dirty="0" err="1" smtClean="0"/>
              <a:t>Microservices</a:t>
            </a:r>
            <a:r>
              <a:rPr lang="en-US" sz="3200" dirty="0" smtClean="0"/>
              <a:t> structure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1502815"/>
            <a:ext cx="3152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Architecture: Monolithic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044699"/>
            <a:ext cx="3121969" cy="38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5" y="1044699"/>
            <a:ext cx="2471270" cy="38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9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(16:9)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Digital Streaming System</vt:lpstr>
      <vt:lpstr>Background</vt:lpstr>
      <vt:lpstr>Project Abstract</vt:lpstr>
      <vt:lpstr>What is this system about?</vt:lpstr>
      <vt:lpstr>Tech Stacks</vt:lpstr>
      <vt:lpstr>Scope and Limitation</vt:lpstr>
      <vt:lpstr>Entity-Relationship Diagram</vt:lpstr>
      <vt:lpstr>Code Architecture</vt:lpstr>
      <vt:lpstr>Code Architecture: Monolithic</vt:lpstr>
      <vt:lpstr>Code Architecture: Monolithic</vt:lpstr>
      <vt:lpstr>Code Architecture: Monolithic</vt:lpstr>
      <vt:lpstr>Code Architecture: Microservices</vt:lpstr>
      <vt:lpstr>Code Architecture: Layers</vt:lpstr>
      <vt:lpstr>Code Architecture: Eureka Server</vt:lpstr>
      <vt:lpstr>Unit Testing: SonarQube</vt:lpstr>
      <vt:lpstr>Unit Testing: JaCoCo agent</vt:lpstr>
      <vt:lpstr>Postman</vt:lpstr>
      <vt:lpstr>Swagger</vt:lpstr>
      <vt:lpstr>Git/GitHub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2022-11-07T05:52:05Z</dcterms:modified>
</cp:coreProperties>
</file>