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AC626-5945-4EBC-9B00-399D8DCCE9D4}" v="27" dt="2024-11-04T08:36:40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Rong" userId="3a274cbc4615dbb6" providerId="LiveId" clId="{275AC626-5945-4EBC-9B00-399D8DCCE9D4}"/>
    <pc:docChg chg="undo redo custSel addSld modSld">
      <pc:chgData name="Yi Rong" userId="3a274cbc4615dbb6" providerId="LiveId" clId="{275AC626-5945-4EBC-9B00-399D8DCCE9D4}" dt="2024-11-04T08:37:06.587" v="415" actId="20577"/>
      <pc:docMkLst>
        <pc:docMk/>
      </pc:docMkLst>
      <pc:sldChg chg="addSp delSp modSp add mod">
        <pc:chgData name="Yi Rong" userId="3a274cbc4615dbb6" providerId="LiveId" clId="{275AC626-5945-4EBC-9B00-399D8DCCE9D4}" dt="2024-10-23T06:17:35.581" v="145" actId="732"/>
        <pc:sldMkLst>
          <pc:docMk/>
          <pc:sldMk cId="3057941154" sldId="259"/>
        </pc:sldMkLst>
        <pc:spChg chg="mod">
          <ac:chgData name="Yi Rong" userId="3a274cbc4615dbb6" providerId="LiveId" clId="{275AC626-5945-4EBC-9B00-399D8DCCE9D4}" dt="2024-10-23T06:04:08.326" v="8" actId="1076"/>
          <ac:spMkLst>
            <pc:docMk/>
            <pc:sldMk cId="3057941154" sldId="259"/>
            <ac:spMk id="2" creationId="{A1D8E374-5C8B-5A26-216A-DEC95FA386A9}"/>
          </ac:spMkLst>
        </pc:spChg>
        <pc:spChg chg="mod">
          <ac:chgData name="Yi Rong" userId="3a274cbc4615dbb6" providerId="LiveId" clId="{275AC626-5945-4EBC-9B00-399D8DCCE9D4}" dt="2024-10-23T06:15:47.482" v="97" actId="14100"/>
          <ac:spMkLst>
            <pc:docMk/>
            <pc:sldMk cId="3057941154" sldId="259"/>
            <ac:spMk id="3" creationId="{811DA7B7-62D9-2894-FE0E-ECBDD56BAD02}"/>
          </ac:spMkLst>
        </pc:spChg>
        <pc:spChg chg="mod">
          <ac:chgData name="Yi Rong" userId="3a274cbc4615dbb6" providerId="LiveId" clId="{275AC626-5945-4EBC-9B00-399D8DCCE9D4}" dt="2024-10-23T06:15:51.305" v="99" actId="1076"/>
          <ac:spMkLst>
            <pc:docMk/>
            <pc:sldMk cId="3057941154" sldId="259"/>
            <ac:spMk id="10" creationId="{B522C6DC-4DEE-7A8C-596B-8A8BC857CA03}"/>
          </ac:spMkLst>
        </pc:spChg>
        <pc:spChg chg="mod">
          <ac:chgData name="Yi Rong" userId="3a274cbc4615dbb6" providerId="LiveId" clId="{275AC626-5945-4EBC-9B00-399D8DCCE9D4}" dt="2024-10-23T06:16:23.202" v="123" actId="1036"/>
          <ac:spMkLst>
            <pc:docMk/>
            <pc:sldMk cId="3057941154" sldId="259"/>
            <ac:spMk id="18" creationId="{5D51A629-9143-C1B1-05A5-FEEF8D32F540}"/>
          </ac:spMkLst>
        </pc:spChg>
        <pc:spChg chg="mod">
          <ac:chgData name="Yi Rong" userId="3a274cbc4615dbb6" providerId="LiveId" clId="{275AC626-5945-4EBC-9B00-399D8DCCE9D4}" dt="2024-10-23T06:16:30.802" v="140" actId="1038"/>
          <ac:spMkLst>
            <pc:docMk/>
            <pc:sldMk cId="3057941154" sldId="259"/>
            <ac:spMk id="19" creationId="{CC4354C7-614D-A2EC-8292-623906458285}"/>
          </ac:spMkLst>
        </pc:spChg>
        <pc:spChg chg="mod">
          <ac:chgData name="Yi Rong" userId="3a274cbc4615dbb6" providerId="LiveId" clId="{275AC626-5945-4EBC-9B00-399D8DCCE9D4}" dt="2024-10-23T06:10:49.378" v="82" actId="20577"/>
          <ac:spMkLst>
            <pc:docMk/>
            <pc:sldMk cId="3057941154" sldId="259"/>
            <ac:spMk id="20" creationId="{D80FBDEA-6749-8ECA-A47A-5FAEED917AC5}"/>
          </ac:spMkLst>
        </pc:spChg>
        <pc:spChg chg="mod">
          <ac:chgData name="Yi Rong" userId="3a274cbc4615dbb6" providerId="LiveId" clId="{275AC626-5945-4EBC-9B00-399D8DCCE9D4}" dt="2024-10-23T06:16:48.086" v="141" actId="14100"/>
          <ac:spMkLst>
            <pc:docMk/>
            <pc:sldMk cId="3057941154" sldId="259"/>
            <ac:spMk id="21" creationId="{DC3438E1-7D0E-566C-A4C3-F9C47F1698EB}"/>
          </ac:spMkLst>
        </pc:spChg>
        <pc:spChg chg="mod">
          <ac:chgData name="Yi Rong" userId="3a274cbc4615dbb6" providerId="LiveId" clId="{275AC626-5945-4EBC-9B00-399D8DCCE9D4}" dt="2024-10-23T06:13:19.921" v="94" actId="20577"/>
          <ac:spMkLst>
            <pc:docMk/>
            <pc:sldMk cId="3057941154" sldId="259"/>
            <ac:spMk id="24" creationId="{055998FB-4C1E-DAC6-56AF-F21DB2710D37}"/>
          </ac:spMkLst>
        </pc:spChg>
        <pc:spChg chg="add mod">
          <ac:chgData name="Yi Rong" userId="3a274cbc4615dbb6" providerId="LiveId" clId="{275AC626-5945-4EBC-9B00-399D8DCCE9D4}" dt="2024-10-23T06:08:34.503" v="57" actId="1076"/>
          <ac:spMkLst>
            <pc:docMk/>
            <pc:sldMk cId="3057941154" sldId="259"/>
            <ac:spMk id="32" creationId="{5DC7DB02-C3E4-3EFF-E9A7-144A8AC2743A}"/>
          </ac:spMkLst>
        </pc:spChg>
        <pc:spChg chg="add">
          <ac:chgData name="Yi Rong" userId="3a274cbc4615dbb6" providerId="LiveId" clId="{275AC626-5945-4EBC-9B00-399D8DCCE9D4}" dt="2024-10-23T06:12:23.582" v="83"/>
          <ac:spMkLst>
            <pc:docMk/>
            <pc:sldMk cId="3057941154" sldId="259"/>
            <ac:spMk id="33" creationId="{AC308795-0E44-D4B3-935B-8CA050647D2A}"/>
          </ac:spMkLst>
        </pc:spChg>
        <pc:spChg chg="add">
          <ac:chgData name="Yi Rong" userId="3a274cbc4615dbb6" providerId="LiveId" clId="{275AC626-5945-4EBC-9B00-399D8DCCE9D4}" dt="2024-10-23T06:12:27.346" v="85"/>
          <ac:spMkLst>
            <pc:docMk/>
            <pc:sldMk cId="3057941154" sldId="259"/>
            <ac:spMk id="34" creationId="{46658A78-6F1F-15E5-46A6-86950858BCBD}"/>
          </ac:spMkLst>
        </pc:spChg>
        <pc:spChg chg="add">
          <ac:chgData name="Yi Rong" userId="3a274cbc4615dbb6" providerId="LiveId" clId="{275AC626-5945-4EBC-9B00-399D8DCCE9D4}" dt="2024-10-23T06:12:30.423" v="87"/>
          <ac:spMkLst>
            <pc:docMk/>
            <pc:sldMk cId="3057941154" sldId="259"/>
            <ac:spMk id="35" creationId="{3C372042-4B4F-146C-D66C-C12B53C37AE2}"/>
          </ac:spMkLst>
        </pc:spChg>
        <pc:grpChg chg="mod">
          <ac:chgData name="Yi Rong" userId="3a274cbc4615dbb6" providerId="LiveId" clId="{275AC626-5945-4EBC-9B00-399D8DCCE9D4}" dt="2024-10-23T06:16:30.802" v="140" actId="1038"/>
          <ac:grpSpMkLst>
            <pc:docMk/>
            <pc:sldMk cId="3057941154" sldId="259"/>
            <ac:grpSpMk id="14" creationId="{5F2315D2-26C3-CA52-1D8F-66BC5F8B719F}"/>
          </ac:grpSpMkLst>
        </pc:grpChg>
        <pc:grpChg chg="mod">
          <ac:chgData name="Yi Rong" userId="3a274cbc4615dbb6" providerId="LiveId" clId="{275AC626-5945-4EBC-9B00-399D8DCCE9D4}" dt="2024-10-23T06:04:01.896" v="5" actId="1076"/>
          <ac:grpSpMkLst>
            <pc:docMk/>
            <pc:sldMk cId="3057941154" sldId="259"/>
            <ac:grpSpMk id="15" creationId="{1F369A70-8A6B-9C49-36BD-048DF172E3D3}"/>
          </ac:grpSpMkLst>
        </pc:grpChg>
        <pc:grpChg chg="add mod">
          <ac:chgData name="Yi Rong" userId="3a274cbc4615dbb6" providerId="LiveId" clId="{275AC626-5945-4EBC-9B00-399D8DCCE9D4}" dt="2024-10-23T06:07:58.083" v="50" actId="164"/>
          <ac:grpSpMkLst>
            <pc:docMk/>
            <pc:sldMk cId="3057941154" sldId="259"/>
            <ac:grpSpMk id="16" creationId="{031D5086-451E-162B-3295-FF2A06B7D733}"/>
          </ac:grpSpMkLst>
        </pc:grpChg>
        <pc:grpChg chg="add mod">
          <ac:chgData name="Yi Rong" userId="3a274cbc4615dbb6" providerId="LiveId" clId="{275AC626-5945-4EBC-9B00-399D8DCCE9D4}" dt="2024-10-23T06:08:19.877" v="54" actId="1076"/>
          <ac:grpSpMkLst>
            <pc:docMk/>
            <pc:sldMk cId="3057941154" sldId="259"/>
            <ac:grpSpMk id="31" creationId="{539F043A-DEBB-62B6-39A9-DC745D3EC5B7}"/>
          </ac:grpSpMkLst>
        </pc:grpChg>
        <pc:picChg chg="mod modCrop">
          <ac:chgData name="Yi Rong" userId="3a274cbc4615dbb6" providerId="LiveId" clId="{275AC626-5945-4EBC-9B00-399D8DCCE9D4}" dt="2024-10-23T06:16:00.002" v="101" actId="732"/>
          <ac:picMkLst>
            <pc:docMk/>
            <pc:sldMk cId="3057941154" sldId="259"/>
            <ac:picMk id="11" creationId="{6CE58BEB-5830-4142-D449-42C04F81F4CA}"/>
          </ac:picMkLst>
        </pc:picChg>
        <pc:picChg chg="del mod">
          <ac:chgData name="Yi Rong" userId="3a274cbc4615dbb6" providerId="LiveId" clId="{275AC626-5945-4EBC-9B00-399D8DCCE9D4}" dt="2024-10-23T06:05:21.465" v="16" actId="478"/>
          <ac:picMkLst>
            <pc:docMk/>
            <pc:sldMk cId="3057941154" sldId="259"/>
            <ac:picMk id="17" creationId="{AB089CAD-CA59-5C49-7955-65F7F87FEA0B}"/>
          </ac:picMkLst>
        </pc:picChg>
        <pc:picChg chg="add del mod ord modCrop">
          <ac:chgData name="Yi Rong" userId="3a274cbc4615dbb6" providerId="LiveId" clId="{275AC626-5945-4EBC-9B00-399D8DCCE9D4}" dt="2024-10-23T06:17:35.581" v="145" actId="732"/>
          <ac:picMkLst>
            <pc:docMk/>
            <pc:sldMk cId="3057941154" sldId="259"/>
            <ac:picMk id="28" creationId="{1B3E1AE4-A177-EA1B-3EB8-42429B224121}"/>
          </ac:picMkLst>
        </pc:picChg>
        <pc:cxnChg chg="mod">
          <ac:chgData name="Yi Rong" userId="3a274cbc4615dbb6" providerId="LiveId" clId="{275AC626-5945-4EBC-9B00-399D8DCCE9D4}" dt="2024-10-23T06:15:50.550" v="98" actId="14100"/>
          <ac:cxnSpMkLst>
            <pc:docMk/>
            <pc:sldMk cId="3057941154" sldId="259"/>
            <ac:cxnSpMk id="4" creationId="{67AA8CA5-5B76-030E-751C-9BA6FBF6D0C5}"/>
          </ac:cxnSpMkLst>
        </pc:cxnChg>
        <pc:cxnChg chg="mod">
          <ac:chgData name="Yi Rong" userId="3a274cbc4615dbb6" providerId="LiveId" clId="{275AC626-5945-4EBC-9B00-399D8DCCE9D4}" dt="2024-10-23T06:15:54.007" v="100" actId="14100"/>
          <ac:cxnSpMkLst>
            <pc:docMk/>
            <pc:sldMk cId="3057941154" sldId="259"/>
            <ac:cxnSpMk id="6" creationId="{8FD9888D-211A-3BEA-08B1-0D6B649811B9}"/>
          </ac:cxnSpMkLst>
        </pc:cxnChg>
        <pc:cxnChg chg="mod">
          <ac:chgData name="Yi Rong" userId="3a274cbc4615dbb6" providerId="LiveId" clId="{275AC626-5945-4EBC-9B00-399D8DCCE9D4}" dt="2024-10-23T06:16:52.775" v="142" actId="14100"/>
          <ac:cxnSpMkLst>
            <pc:docMk/>
            <pc:sldMk cId="3057941154" sldId="259"/>
            <ac:cxnSpMk id="22" creationId="{76D9A9A5-49BA-CECE-E506-9CFDD18161AE}"/>
          </ac:cxnSpMkLst>
        </pc:cxnChg>
        <pc:cxnChg chg="mod">
          <ac:chgData name="Yi Rong" userId="3a274cbc4615dbb6" providerId="LiveId" clId="{275AC626-5945-4EBC-9B00-399D8DCCE9D4}" dt="2024-10-23T06:17:29.329" v="144" actId="14100"/>
          <ac:cxnSpMkLst>
            <pc:docMk/>
            <pc:sldMk cId="3057941154" sldId="259"/>
            <ac:cxnSpMk id="23" creationId="{E9EBFC8B-E307-E877-5B67-4E69D88FDBD3}"/>
          </ac:cxnSpMkLst>
        </pc:cxnChg>
      </pc:sldChg>
      <pc:sldChg chg="addSp delSp modSp add mod">
        <pc:chgData name="Yi Rong" userId="3a274cbc4615dbb6" providerId="LiveId" clId="{275AC626-5945-4EBC-9B00-399D8DCCE9D4}" dt="2024-11-04T08:35:49.772" v="392" actId="1076"/>
        <pc:sldMkLst>
          <pc:docMk/>
          <pc:sldMk cId="1474769744" sldId="260"/>
        </pc:sldMkLst>
        <pc:spChg chg="mod">
          <ac:chgData name="Yi Rong" userId="3a274cbc4615dbb6" providerId="LiveId" clId="{275AC626-5945-4EBC-9B00-399D8DCCE9D4}" dt="2024-11-02T03:58:16.932" v="300" actId="20577"/>
          <ac:spMkLst>
            <pc:docMk/>
            <pc:sldMk cId="1474769744" sldId="260"/>
            <ac:spMk id="2" creationId="{4A3EACD3-FB35-7FED-A092-138B4C4B86FA}"/>
          </ac:spMkLst>
        </pc:spChg>
        <pc:spChg chg="mod">
          <ac:chgData name="Yi Rong" userId="3a274cbc4615dbb6" providerId="LiveId" clId="{275AC626-5945-4EBC-9B00-399D8DCCE9D4}" dt="2024-11-02T03:55:39.242" v="268" actId="14100"/>
          <ac:spMkLst>
            <pc:docMk/>
            <pc:sldMk cId="1474769744" sldId="260"/>
            <ac:spMk id="3" creationId="{984A397B-87A0-E70A-3FBE-DAC376BCA1E1}"/>
          </ac:spMkLst>
        </pc:spChg>
        <pc:spChg chg="mod">
          <ac:chgData name="Yi Rong" userId="3a274cbc4615dbb6" providerId="LiveId" clId="{275AC626-5945-4EBC-9B00-399D8DCCE9D4}" dt="2024-11-02T03:52:51.632" v="242" actId="14100"/>
          <ac:spMkLst>
            <pc:docMk/>
            <pc:sldMk cId="1474769744" sldId="260"/>
            <ac:spMk id="8" creationId="{7516D945-4F04-9CAE-9A4C-B83786133A06}"/>
          </ac:spMkLst>
        </pc:spChg>
        <pc:spChg chg="mod">
          <ac:chgData name="Yi Rong" userId="3a274cbc4615dbb6" providerId="LiveId" clId="{275AC626-5945-4EBC-9B00-399D8DCCE9D4}" dt="2024-11-02T03:53:55.915" v="254" actId="14100"/>
          <ac:spMkLst>
            <pc:docMk/>
            <pc:sldMk cId="1474769744" sldId="260"/>
            <ac:spMk id="10" creationId="{849BEB1E-2212-0603-A8C2-8EE6252A2283}"/>
          </ac:spMkLst>
        </pc:spChg>
        <pc:spChg chg="mod">
          <ac:chgData name="Yi Rong" userId="3a274cbc4615dbb6" providerId="LiveId" clId="{275AC626-5945-4EBC-9B00-399D8DCCE9D4}" dt="2024-11-02T03:57:17.313" v="285" actId="1076"/>
          <ac:spMkLst>
            <pc:docMk/>
            <pc:sldMk cId="1474769744" sldId="260"/>
            <ac:spMk id="18" creationId="{70F83425-4A94-F89B-DA0A-1989015DE050}"/>
          </ac:spMkLst>
        </pc:spChg>
        <pc:spChg chg="mod">
          <ac:chgData name="Yi Rong" userId="3a274cbc4615dbb6" providerId="LiveId" clId="{275AC626-5945-4EBC-9B00-399D8DCCE9D4}" dt="2024-11-02T03:57:20.085" v="286" actId="1076"/>
          <ac:spMkLst>
            <pc:docMk/>
            <pc:sldMk cId="1474769744" sldId="260"/>
            <ac:spMk id="19" creationId="{0ECF6EDD-F423-3BB6-18B7-C31151D5B903}"/>
          </ac:spMkLst>
        </pc:spChg>
        <pc:spChg chg="mod">
          <ac:chgData name="Yi Rong" userId="3a274cbc4615dbb6" providerId="LiveId" clId="{275AC626-5945-4EBC-9B00-399D8DCCE9D4}" dt="2024-11-02T04:01:49.206" v="391" actId="20577"/>
          <ac:spMkLst>
            <pc:docMk/>
            <pc:sldMk cId="1474769744" sldId="260"/>
            <ac:spMk id="20" creationId="{2FACF137-CF90-151D-7E16-3024630B26B5}"/>
          </ac:spMkLst>
        </pc:spChg>
        <pc:spChg chg="mod">
          <ac:chgData name="Yi Rong" userId="3a274cbc4615dbb6" providerId="LiveId" clId="{275AC626-5945-4EBC-9B00-399D8DCCE9D4}" dt="2024-11-02T03:56:30.444" v="278" actId="14100"/>
          <ac:spMkLst>
            <pc:docMk/>
            <pc:sldMk cId="1474769744" sldId="260"/>
            <ac:spMk id="21" creationId="{E27E13FA-984F-8ECB-0E90-61F3C9A8B7BA}"/>
          </ac:spMkLst>
        </pc:spChg>
        <pc:spChg chg="mod">
          <ac:chgData name="Yi Rong" userId="3a274cbc4615dbb6" providerId="LiveId" clId="{275AC626-5945-4EBC-9B00-399D8DCCE9D4}" dt="2024-10-31T12:44:02.901" v="217" actId="20577"/>
          <ac:spMkLst>
            <pc:docMk/>
            <pc:sldMk cId="1474769744" sldId="260"/>
            <ac:spMk id="24" creationId="{A7A174E0-90A2-97C4-CFFF-8C6A9071A667}"/>
          </ac:spMkLst>
        </pc:spChg>
        <pc:spChg chg="add">
          <ac:chgData name="Yi Rong" userId="3a274cbc4615dbb6" providerId="LiveId" clId="{275AC626-5945-4EBC-9B00-399D8DCCE9D4}" dt="2024-10-31T12:43:41.941" v="199"/>
          <ac:spMkLst>
            <pc:docMk/>
            <pc:sldMk cId="1474769744" sldId="260"/>
            <ac:spMk id="29" creationId="{FCEFCF94-6C52-2F1F-9E86-C1BBDDDC8B42}"/>
          </ac:spMkLst>
        </pc:spChg>
        <pc:spChg chg="mod">
          <ac:chgData name="Yi Rong" userId="3a274cbc4615dbb6" providerId="LiveId" clId="{275AC626-5945-4EBC-9B00-399D8DCCE9D4}" dt="2024-11-04T08:35:49.772" v="392" actId="1076"/>
          <ac:spMkLst>
            <pc:docMk/>
            <pc:sldMk cId="1474769744" sldId="260"/>
            <ac:spMk id="32" creationId="{31C4486E-7480-2541-74E3-9F0B73DEB71E}"/>
          </ac:spMkLst>
        </pc:spChg>
        <pc:spChg chg="add mod">
          <ac:chgData name="Yi Rong" userId="3a274cbc4615dbb6" providerId="LiveId" clId="{275AC626-5945-4EBC-9B00-399D8DCCE9D4}" dt="2024-11-02T03:56:35.231" v="279" actId="14100"/>
          <ac:spMkLst>
            <pc:docMk/>
            <pc:sldMk cId="1474769744" sldId="260"/>
            <ac:spMk id="33" creationId="{FE45E606-E1B8-0C56-0174-9F40D78F53AB}"/>
          </ac:spMkLst>
        </pc:spChg>
        <pc:spChg chg="add mod">
          <ac:chgData name="Yi Rong" userId="3a274cbc4615dbb6" providerId="LiveId" clId="{275AC626-5945-4EBC-9B00-399D8DCCE9D4}" dt="2024-11-04T08:35:49.772" v="392" actId="1076"/>
          <ac:spMkLst>
            <pc:docMk/>
            <pc:sldMk cId="1474769744" sldId="260"/>
            <ac:spMk id="41" creationId="{2D5431F5-95BC-25DF-3A4F-8917CFEE8892}"/>
          </ac:spMkLst>
        </pc:spChg>
        <pc:spChg chg="add mod">
          <ac:chgData name="Yi Rong" userId="3a274cbc4615dbb6" providerId="LiveId" clId="{275AC626-5945-4EBC-9B00-399D8DCCE9D4}" dt="2024-11-04T08:35:49.772" v="392" actId="1076"/>
          <ac:spMkLst>
            <pc:docMk/>
            <pc:sldMk cId="1474769744" sldId="260"/>
            <ac:spMk id="42" creationId="{EA91A514-BA28-D101-FA57-63D9F27F9244}"/>
          </ac:spMkLst>
        </pc:spChg>
        <pc:spChg chg="add mod">
          <ac:chgData name="Yi Rong" userId="3a274cbc4615dbb6" providerId="LiveId" clId="{275AC626-5945-4EBC-9B00-399D8DCCE9D4}" dt="2024-11-04T08:35:49.772" v="392" actId="1076"/>
          <ac:spMkLst>
            <pc:docMk/>
            <pc:sldMk cId="1474769744" sldId="260"/>
            <ac:spMk id="43" creationId="{0934D742-5D32-21F4-9664-9D9A89120E81}"/>
          </ac:spMkLst>
        </pc:spChg>
        <pc:spChg chg="add">
          <ac:chgData name="Yi Rong" userId="3a274cbc4615dbb6" providerId="LiveId" clId="{275AC626-5945-4EBC-9B00-399D8DCCE9D4}" dt="2024-11-02T03:58:50.618" v="308"/>
          <ac:spMkLst>
            <pc:docMk/>
            <pc:sldMk cId="1474769744" sldId="260"/>
            <ac:spMk id="44" creationId="{C9E3E858-FC62-E519-1627-FBD3610075CF}"/>
          </ac:spMkLst>
        </pc:spChg>
        <pc:grpChg chg="mod">
          <ac:chgData name="Yi Rong" userId="3a274cbc4615dbb6" providerId="LiveId" clId="{275AC626-5945-4EBC-9B00-399D8DCCE9D4}" dt="2024-11-02T03:53:21.835" v="248" actId="1076"/>
          <ac:grpSpMkLst>
            <pc:docMk/>
            <pc:sldMk cId="1474769744" sldId="260"/>
            <ac:grpSpMk id="14" creationId="{1ED847B7-1D24-2AF2-0E69-FF312D5DAEF0}"/>
          </ac:grpSpMkLst>
        </pc:grpChg>
        <pc:grpChg chg="mod">
          <ac:chgData name="Yi Rong" userId="3a274cbc4615dbb6" providerId="LiveId" clId="{275AC626-5945-4EBC-9B00-399D8DCCE9D4}" dt="2024-11-02T03:51:28.596" v="224" actId="1076"/>
          <ac:grpSpMkLst>
            <pc:docMk/>
            <pc:sldMk cId="1474769744" sldId="260"/>
            <ac:grpSpMk id="15" creationId="{E9929CFE-3707-E078-8105-B04621496A15}"/>
          </ac:grpSpMkLst>
        </pc:grpChg>
        <pc:grpChg chg="mod topLvl">
          <ac:chgData name="Yi Rong" userId="3a274cbc4615dbb6" providerId="LiveId" clId="{275AC626-5945-4EBC-9B00-399D8DCCE9D4}" dt="2024-11-02T03:52:10.946" v="236" actId="164"/>
          <ac:grpSpMkLst>
            <pc:docMk/>
            <pc:sldMk cId="1474769744" sldId="260"/>
            <ac:grpSpMk id="16" creationId="{F6F16BB1-87C7-0424-B3C9-14E379CC8553}"/>
          </ac:grpSpMkLst>
        </pc:grpChg>
        <pc:grpChg chg="add mod">
          <ac:chgData name="Yi Rong" userId="3a274cbc4615dbb6" providerId="LiveId" clId="{275AC626-5945-4EBC-9B00-399D8DCCE9D4}" dt="2024-11-04T08:35:49.772" v="392" actId="1076"/>
          <ac:grpSpMkLst>
            <pc:docMk/>
            <pc:sldMk cId="1474769744" sldId="260"/>
            <ac:grpSpMk id="26" creationId="{F0CEB18C-8A57-56D0-54D4-EC0436CC9694}"/>
          </ac:grpSpMkLst>
        </pc:grpChg>
        <pc:grpChg chg="del">
          <ac:chgData name="Yi Rong" userId="3a274cbc4615dbb6" providerId="LiveId" clId="{275AC626-5945-4EBC-9B00-399D8DCCE9D4}" dt="2024-10-31T12:32:39.167" v="161" actId="478"/>
          <ac:grpSpMkLst>
            <pc:docMk/>
            <pc:sldMk cId="1474769744" sldId="260"/>
            <ac:grpSpMk id="31" creationId="{CF75B548-A54C-372C-07D8-0727DB6B541F}"/>
          </ac:grpSpMkLst>
        </pc:grpChg>
        <pc:grpChg chg="add mod">
          <ac:chgData name="Yi Rong" userId="3a274cbc4615dbb6" providerId="LiveId" clId="{275AC626-5945-4EBC-9B00-399D8DCCE9D4}" dt="2024-11-04T08:35:49.772" v="392" actId="1076"/>
          <ac:grpSpMkLst>
            <pc:docMk/>
            <pc:sldMk cId="1474769744" sldId="260"/>
            <ac:grpSpMk id="38" creationId="{8B75BCE8-965C-D9F6-07CF-F9EF6EE80B66}"/>
          </ac:grpSpMkLst>
        </pc:grpChg>
        <pc:picChg chg="mod modCrop">
          <ac:chgData name="Yi Rong" userId="3a274cbc4615dbb6" providerId="LiveId" clId="{275AC626-5945-4EBC-9B00-399D8DCCE9D4}" dt="2024-11-02T03:52:45.607" v="241" actId="1076"/>
          <ac:picMkLst>
            <pc:docMk/>
            <pc:sldMk cId="1474769744" sldId="260"/>
            <ac:picMk id="5" creationId="{3F13F350-0E75-3C71-7303-E07E84669B48}"/>
          </ac:picMkLst>
        </pc:picChg>
        <pc:picChg chg="mod modCrop">
          <ac:chgData name="Yi Rong" userId="3a274cbc4615dbb6" providerId="LiveId" clId="{275AC626-5945-4EBC-9B00-399D8DCCE9D4}" dt="2024-11-02T03:55:57.890" v="271" actId="1076"/>
          <ac:picMkLst>
            <pc:docMk/>
            <pc:sldMk cId="1474769744" sldId="260"/>
            <ac:picMk id="11" creationId="{23C5408C-FF92-82AF-D17F-32BFF21CFB05}"/>
          </ac:picMkLst>
        </pc:picChg>
        <pc:picChg chg="add mod modCrop">
          <ac:chgData name="Yi Rong" userId="3a274cbc4615dbb6" providerId="LiveId" clId="{275AC626-5945-4EBC-9B00-399D8DCCE9D4}" dt="2024-11-02T03:56:10.723" v="274" actId="164"/>
          <ac:picMkLst>
            <pc:docMk/>
            <pc:sldMk cId="1474769744" sldId="260"/>
            <ac:picMk id="25" creationId="{8CFEB281-8941-3118-1588-71A5E054E51E}"/>
          </ac:picMkLst>
        </pc:picChg>
        <pc:picChg chg="add del mod">
          <ac:chgData name="Yi Rong" userId="3a274cbc4615dbb6" providerId="LiveId" clId="{275AC626-5945-4EBC-9B00-399D8DCCE9D4}" dt="2024-10-31T12:32:49.953" v="166" actId="478"/>
          <ac:picMkLst>
            <pc:docMk/>
            <pc:sldMk cId="1474769744" sldId="260"/>
            <ac:picMk id="25" creationId="{EF4648AF-D4C6-8726-6B9B-A2CF3484AA18}"/>
          </ac:picMkLst>
        </pc:picChg>
        <pc:picChg chg="add mod modCrop">
          <ac:chgData name="Yi Rong" userId="3a274cbc4615dbb6" providerId="LiveId" clId="{275AC626-5945-4EBC-9B00-399D8DCCE9D4}" dt="2024-11-02T03:56:43.164" v="280" actId="732"/>
          <ac:picMkLst>
            <pc:docMk/>
            <pc:sldMk cId="1474769744" sldId="260"/>
            <ac:picMk id="27" creationId="{5416063B-C0BF-465B-5288-AC6B90538BD0}"/>
          </ac:picMkLst>
        </pc:picChg>
        <pc:picChg chg="del topLvl">
          <ac:chgData name="Yi Rong" userId="3a274cbc4615dbb6" providerId="LiveId" clId="{275AC626-5945-4EBC-9B00-399D8DCCE9D4}" dt="2024-10-31T12:32:39.167" v="161" actId="478"/>
          <ac:picMkLst>
            <pc:docMk/>
            <pc:sldMk cId="1474769744" sldId="260"/>
            <ac:picMk id="28" creationId="{80E1AC19-DBCC-6799-5D7E-3D71BC10BFD8}"/>
          </ac:picMkLst>
        </pc:picChg>
        <pc:cxnChg chg="mod">
          <ac:chgData name="Yi Rong" userId="3a274cbc4615dbb6" providerId="LiveId" clId="{275AC626-5945-4EBC-9B00-399D8DCCE9D4}" dt="2024-11-02T03:54:01.449" v="255" actId="14100"/>
          <ac:cxnSpMkLst>
            <pc:docMk/>
            <pc:sldMk cId="1474769744" sldId="260"/>
            <ac:cxnSpMk id="4" creationId="{78E7716B-A7F9-6FE4-FB72-9A15B354AE9E}"/>
          </ac:cxnSpMkLst>
        </pc:cxnChg>
        <pc:cxnChg chg="mod">
          <ac:chgData name="Yi Rong" userId="3a274cbc4615dbb6" providerId="LiveId" clId="{275AC626-5945-4EBC-9B00-399D8DCCE9D4}" dt="2024-11-02T03:54:04.628" v="256" actId="14100"/>
          <ac:cxnSpMkLst>
            <pc:docMk/>
            <pc:sldMk cId="1474769744" sldId="260"/>
            <ac:cxnSpMk id="6" creationId="{ADC91F35-9C64-E520-D2D9-B95D67B5E1AA}"/>
          </ac:cxnSpMkLst>
        </pc:cxnChg>
        <pc:cxnChg chg="mod">
          <ac:chgData name="Yi Rong" userId="3a274cbc4615dbb6" providerId="LiveId" clId="{275AC626-5945-4EBC-9B00-399D8DCCE9D4}" dt="2024-11-02T03:52:54.031" v="243" actId="14100"/>
          <ac:cxnSpMkLst>
            <pc:docMk/>
            <pc:sldMk cId="1474769744" sldId="260"/>
            <ac:cxnSpMk id="9" creationId="{E3B250A9-5DB2-67C9-19E9-BCFA4BAE5D5C}"/>
          </ac:cxnSpMkLst>
        </pc:cxnChg>
        <pc:cxnChg chg="mod">
          <ac:chgData name="Yi Rong" userId="3a274cbc4615dbb6" providerId="LiveId" clId="{275AC626-5945-4EBC-9B00-399D8DCCE9D4}" dt="2024-11-02T03:52:57.067" v="244" actId="14100"/>
          <ac:cxnSpMkLst>
            <pc:docMk/>
            <pc:sldMk cId="1474769744" sldId="260"/>
            <ac:cxnSpMk id="12" creationId="{F7264F40-1659-CD8D-7F4D-9DE7990681D0}"/>
          </ac:cxnSpMkLst>
        </pc:cxnChg>
        <pc:cxnChg chg="mod">
          <ac:chgData name="Yi Rong" userId="3a274cbc4615dbb6" providerId="LiveId" clId="{275AC626-5945-4EBC-9B00-399D8DCCE9D4}" dt="2024-11-02T03:56:47.748" v="281" actId="14100"/>
          <ac:cxnSpMkLst>
            <pc:docMk/>
            <pc:sldMk cId="1474769744" sldId="260"/>
            <ac:cxnSpMk id="22" creationId="{476E9556-FF97-9DEE-3555-F840D0ED5F75}"/>
          </ac:cxnSpMkLst>
        </pc:cxnChg>
        <pc:cxnChg chg="mod">
          <ac:chgData name="Yi Rong" userId="3a274cbc4615dbb6" providerId="LiveId" clId="{275AC626-5945-4EBC-9B00-399D8DCCE9D4}" dt="2024-11-02T03:56:54.662" v="282" actId="14100"/>
          <ac:cxnSpMkLst>
            <pc:docMk/>
            <pc:sldMk cId="1474769744" sldId="260"/>
            <ac:cxnSpMk id="23" creationId="{07FE40CA-B059-3DC2-56C5-72563E8BB8B6}"/>
          </ac:cxnSpMkLst>
        </pc:cxnChg>
        <pc:cxnChg chg="add mod">
          <ac:chgData name="Yi Rong" userId="3a274cbc4615dbb6" providerId="LiveId" clId="{275AC626-5945-4EBC-9B00-399D8DCCE9D4}" dt="2024-11-02T03:56:10.723" v="274" actId="164"/>
          <ac:cxnSpMkLst>
            <pc:docMk/>
            <pc:sldMk cId="1474769744" sldId="260"/>
            <ac:cxnSpMk id="34" creationId="{6D4EFC46-A22A-1B74-BDD0-70270D59AAE3}"/>
          </ac:cxnSpMkLst>
        </pc:cxnChg>
        <pc:cxnChg chg="add mod">
          <ac:chgData name="Yi Rong" userId="3a274cbc4615dbb6" providerId="LiveId" clId="{275AC626-5945-4EBC-9B00-399D8DCCE9D4}" dt="2024-11-02T03:56:10.723" v="274" actId="164"/>
          <ac:cxnSpMkLst>
            <pc:docMk/>
            <pc:sldMk cId="1474769744" sldId="260"/>
            <ac:cxnSpMk id="35" creationId="{79AD46F4-BEB7-53EE-CB9A-FDA8CB212786}"/>
          </ac:cxnSpMkLst>
        </pc:cxnChg>
      </pc:sldChg>
      <pc:sldChg chg="addSp delSp modSp add mod">
        <pc:chgData name="Yi Rong" userId="3a274cbc4615dbb6" providerId="LiveId" clId="{275AC626-5945-4EBC-9B00-399D8DCCE9D4}" dt="2024-11-04T08:37:06.587" v="415" actId="20577"/>
        <pc:sldMkLst>
          <pc:docMk/>
          <pc:sldMk cId="624281258" sldId="261"/>
        </pc:sldMkLst>
        <pc:spChg chg="add mod">
          <ac:chgData name="Yi Rong" userId="3a274cbc4615dbb6" providerId="LiveId" clId="{275AC626-5945-4EBC-9B00-399D8DCCE9D4}" dt="2024-11-04T08:37:00.586" v="411" actId="20577"/>
          <ac:spMkLst>
            <pc:docMk/>
            <pc:sldMk cId="624281258" sldId="261"/>
            <ac:spMk id="17" creationId="{B0432572-B8C9-6FE9-91B1-624653D81894}"/>
          </ac:spMkLst>
        </pc:spChg>
        <pc:spChg chg="mod">
          <ac:chgData name="Yi Rong" userId="3a274cbc4615dbb6" providerId="LiveId" clId="{275AC626-5945-4EBC-9B00-399D8DCCE9D4}" dt="2024-11-04T08:37:03.830" v="413" actId="20577"/>
          <ac:spMkLst>
            <pc:docMk/>
            <pc:sldMk cId="624281258" sldId="261"/>
            <ac:spMk id="18" creationId="{5CD44539-4BA3-34FC-E626-A700328E4C1B}"/>
          </ac:spMkLst>
        </pc:spChg>
        <pc:spChg chg="mod">
          <ac:chgData name="Yi Rong" userId="3a274cbc4615dbb6" providerId="LiveId" clId="{275AC626-5945-4EBC-9B00-399D8DCCE9D4}" dt="2024-11-04T08:37:06.587" v="415" actId="20577"/>
          <ac:spMkLst>
            <pc:docMk/>
            <pc:sldMk cId="624281258" sldId="261"/>
            <ac:spMk id="19" creationId="{D80454E6-8AB1-3BAB-8168-D634E38198F6}"/>
          </ac:spMkLst>
        </pc:spChg>
        <pc:spChg chg="mod">
          <ac:chgData name="Yi Rong" userId="3a274cbc4615dbb6" providerId="LiveId" clId="{275AC626-5945-4EBC-9B00-399D8DCCE9D4}" dt="2024-11-04T08:36:26.090" v="401"/>
          <ac:spMkLst>
            <pc:docMk/>
            <pc:sldMk cId="624281258" sldId="261"/>
            <ac:spMk id="31" creationId="{3C82EC8B-E858-2AC1-64C4-15E7769D7B79}"/>
          </ac:spMkLst>
        </pc:spChg>
        <pc:spChg chg="del">
          <ac:chgData name="Yi Rong" userId="3a274cbc4615dbb6" providerId="LiveId" clId="{275AC626-5945-4EBC-9B00-399D8DCCE9D4}" dt="2024-11-04T08:36:08.477" v="398" actId="478"/>
          <ac:spMkLst>
            <pc:docMk/>
            <pc:sldMk cId="624281258" sldId="261"/>
            <ac:spMk id="32" creationId="{42EE5000-CCBF-3947-0676-F1BE41CCF8AE}"/>
          </ac:spMkLst>
        </pc:spChg>
        <pc:spChg chg="mod">
          <ac:chgData name="Yi Rong" userId="3a274cbc4615dbb6" providerId="LiveId" clId="{275AC626-5945-4EBC-9B00-399D8DCCE9D4}" dt="2024-11-04T08:36:26.090" v="401"/>
          <ac:spMkLst>
            <pc:docMk/>
            <pc:sldMk cId="624281258" sldId="261"/>
            <ac:spMk id="36" creationId="{5D6523CB-3E0D-4558-8AE1-4B00BD2C61D8}"/>
          </ac:spMkLst>
        </pc:spChg>
        <pc:spChg chg="mod">
          <ac:chgData name="Yi Rong" userId="3a274cbc4615dbb6" providerId="LiveId" clId="{275AC626-5945-4EBC-9B00-399D8DCCE9D4}" dt="2024-11-04T08:36:26.090" v="401"/>
          <ac:spMkLst>
            <pc:docMk/>
            <pc:sldMk cId="624281258" sldId="261"/>
            <ac:spMk id="40" creationId="{2D3AC6E3-6EB2-BE9B-97EA-B18EAC1BE927}"/>
          </ac:spMkLst>
        </pc:spChg>
        <pc:spChg chg="del">
          <ac:chgData name="Yi Rong" userId="3a274cbc4615dbb6" providerId="LiveId" clId="{275AC626-5945-4EBC-9B00-399D8DCCE9D4}" dt="2024-11-04T08:36:09.498" v="399" actId="478"/>
          <ac:spMkLst>
            <pc:docMk/>
            <pc:sldMk cId="624281258" sldId="261"/>
            <ac:spMk id="41" creationId="{4AD24233-12B5-CC43-532E-93F4FD9E8825}"/>
          </ac:spMkLst>
        </pc:spChg>
        <pc:spChg chg="del">
          <ac:chgData name="Yi Rong" userId="3a274cbc4615dbb6" providerId="LiveId" clId="{275AC626-5945-4EBC-9B00-399D8DCCE9D4}" dt="2024-11-04T08:36:00.478" v="395" actId="478"/>
          <ac:spMkLst>
            <pc:docMk/>
            <pc:sldMk cId="624281258" sldId="261"/>
            <ac:spMk id="42" creationId="{77385E97-1D24-8DED-5079-2201B60C8641}"/>
          </ac:spMkLst>
        </pc:spChg>
        <pc:spChg chg="del">
          <ac:chgData name="Yi Rong" userId="3a274cbc4615dbb6" providerId="LiveId" clId="{275AC626-5945-4EBC-9B00-399D8DCCE9D4}" dt="2024-11-04T08:36:05.809" v="397" actId="478"/>
          <ac:spMkLst>
            <pc:docMk/>
            <pc:sldMk cId="624281258" sldId="261"/>
            <ac:spMk id="43" creationId="{0984FDBB-FB39-096A-4D12-749A918D1B2F}"/>
          </ac:spMkLst>
        </pc:spChg>
        <pc:spChg chg="mod">
          <ac:chgData name="Yi Rong" userId="3a274cbc4615dbb6" providerId="LiveId" clId="{275AC626-5945-4EBC-9B00-399D8DCCE9D4}" dt="2024-11-04T08:36:26.090" v="401"/>
          <ac:spMkLst>
            <pc:docMk/>
            <pc:sldMk cId="624281258" sldId="261"/>
            <ac:spMk id="46" creationId="{8D8C7C00-B6E4-CAF5-A094-25D04CB880E6}"/>
          </ac:spMkLst>
        </pc:spChg>
        <pc:spChg chg="add mod">
          <ac:chgData name="Yi Rong" userId="3a274cbc4615dbb6" providerId="LiveId" clId="{275AC626-5945-4EBC-9B00-399D8DCCE9D4}" dt="2024-11-04T08:37:02.175" v="412" actId="20577"/>
          <ac:spMkLst>
            <pc:docMk/>
            <pc:sldMk cId="624281258" sldId="261"/>
            <ac:spMk id="49" creationId="{9E62797B-0783-2E10-56DC-7E7661007B00}"/>
          </ac:spMkLst>
        </pc:spChg>
        <pc:spChg chg="add mod">
          <ac:chgData name="Yi Rong" userId="3a274cbc4615dbb6" providerId="LiveId" clId="{275AC626-5945-4EBC-9B00-399D8DCCE9D4}" dt="2024-11-04T08:36:54.444" v="409" actId="1076"/>
          <ac:spMkLst>
            <pc:docMk/>
            <pc:sldMk cId="624281258" sldId="261"/>
            <ac:spMk id="50" creationId="{40A0E998-03EE-60F1-3CAF-7F3366DA7592}"/>
          </ac:spMkLst>
        </pc:spChg>
        <pc:spChg chg="add mod">
          <ac:chgData name="Yi Rong" userId="3a274cbc4615dbb6" providerId="LiveId" clId="{275AC626-5945-4EBC-9B00-399D8DCCE9D4}" dt="2024-11-04T08:36:54.444" v="409" actId="1076"/>
          <ac:spMkLst>
            <pc:docMk/>
            <pc:sldMk cId="624281258" sldId="261"/>
            <ac:spMk id="51" creationId="{3178BA40-AF85-7F5F-86B2-FD701307B90C}"/>
          </ac:spMkLst>
        </pc:spChg>
        <pc:grpChg chg="mod">
          <ac:chgData name="Yi Rong" userId="3a274cbc4615dbb6" providerId="LiveId" clId="{275AC626-5945-4EBC-9B00-399D8DCCE9D4}" dt="2024-11-04T08:36:19.116" v="400" actId="1076"/>
          <ac:grpSpMkLst>
            <pc:docMk/>
            <pc:sldMk cId="624281258" sldId="261"/>
            <ac:grpSpMk id="14" creationId="{ED589385-B701-CDE9-F40F-A880ABD0DFFB}"/>
          </ac:grpSpMkLst>
        </pc:grpChg>
        <pc:grpChg chg="mod">
          <ac:chgData name="Yi Rong" userId="3a274cbc4615dbb6" providerId="LiveId" clId="{275AC626-5945-4EBC-9B00-399D8DCCE9D4}" dt="2024-11-04T08:36:38.687" v="407" actId="1076"/>
          <ac:grpSpMkLst>
            <pc:docMk/>
            <pc:sldMk cId="624281258" sldId="261"/>
            <ac:grpSpMk id="15" creationId="{4E37927D-B965-BD0D-4DEE-3151EA7913C2}"/>
          </ac:grpSpMkLst>
        </pc:grpChg>
        <pc:grpChg chg="del">
          <ac:chgData name="Yi Rong" userId="3a274cbc4615dbb6" providerId="LiveId" clId="{275AC626-5945-4EBC-9B00-399D8DCCE9D4}" dt="2024-11-04T08:35:58.500" v="394" actId="478"/>
          <ac:grpSpMkLst>
            <pc:docMk/>
            <pc:sldMk cId="624281258" sldId="261"/>
            <ac:grpSpMk id="26" creationId="{C92C66A4-5DF2-1285-92D4-BF387DBDCF5C}"/>
          </ac:grpSpMkLst>
        </pc:grpChg>
        <pc:grpChg chg="add mod">
          <ac:chgData name="Yi Rong" userId="3a274cbc4615dbb6" providerId="LiveId" clId="{275AC626-5945-4EBC-9B00-399D8DCCE9D4}" dt="2024-11-04T08:36:54.444" v="409" actId="1076"/>
          <ac:grpSpMkLst>
            <pc:docMk/>
            <pc:sldMk cId="624281258" sldId="261"/>
            <ac:grpSpMk id="28" creationId="{5D3C1EB8-3D8F-1127-543C-008316D7B38A}"/>
          </ac:grpSpMkLst>
        </pc:grpChg>
        <pc:grpChg chg="mod">
          <ac:chgData name="Yi Rong" userId="3a274cbc4615dbb6" providerId="LiveId" clId="{275AC626-5945-4EBC-9B00-399D8DCCE9D4}" dt="2024-11-04T08:36:26.090" v="401"/>
          <ac:grpSpMkLst>
            <pc:docMk/>
            <pc:sldMk cId="624281258" sldId="261"/>
            <ac:grpSpMk id="29" creationId="{72C3297F-8018-CF6E-BE4C-6CB37BBED34B}"/>
          </ac:grpSpMkLst>
        </pc:grpChg>
        <pc:grpChg chg="del">
          <ac:chgData name="Yi Rong" userId="3a274cbc4615dbb6" providerId="LiveId" clId="{275AC626-5945-4EBC-9B00-399D8DCCE9D4}" dt="2024-11-04T08:36:04.885" v="396" actId="478"/>
          <ac:grpSpMkLst>
            <pc:docMk/>
            <pc:sldMk cId="624281258" sldId="261"/>
            <ac:grpSpMk id="38" creationId="{1DF884F5-9DC8-9627-B8FF-E556A2AAAC75}"/>
          </ac:grpSpMkLst>
        </pc:grpChg>
        <pc:grpChg chg="add mod">
          <ac:chgData name="Yi Rong" userId="3a274cbc4615dbb6" providerId="LiveId" clId="{275AC626-5945-4EBC-9B00-399D8DCCE9D4}" dt="2024-11-04T08:36:54.444" v="409" actId="1076"/>
          <ac:grpSpMkLst>
            <pc:docMk/>
            <pc:sldMk cId="624281258" sldId="261"/>
            <ac:grpSpMk id="44" creationId="{1AF604E3-E352-31F4-845D-4413304733E9}"/>
          </ac:grpSpMkLst>
        </pc:grpChg>
        <pc:picChg chg="mod">
          <ac:chgData name="Yi Rong" userId="3a274cbc4615dbb6" providerId="LiveId" clId="{275AC626-5945-4EBC-9B00-399D8DCCE9D4}" dt="2024-11-04T08:36:26.090" v="401"/>
          <ac:picMkLst>
            <pc:docMk/>
            <pc:sldMk cId="624281258" sldId="261"/>
            <ac:picMk id="30" creationId="{083A35ED-D2FA-BE25-4631-9B4788DA0860}"/>
          </ac:picMkLst>
        </pc:picChg>
        <pc:picChg chg="mod">
          <ac:chgData name="Yi Rong" userId="3a274cbc4615dbb6" providerId="LiveId" clId="{275AC626-5945-4EBC-9B00-399D8DCCE9D4}" dt="2024-11-04T08:36:26.090" v="401"/>
          <ac:picMkLst>
            <pc:docMk/>
            <pc:sldMk cId="624281258" sldId="261"/>
            <ac:picMk id="45" creationId="{567AF7AC-B6DE-DF65-961A-DC9ECC3DC3CB}"/>
          </ac:picMkLst>
        </pc:picChg>
        <pc:cxnChg chg="mod">
          <ac:chgData name="Yi Rong" userId="3a274cbc4615dbb6" providerId="LiveId" clId="{275AC626-5945-4EBC-9B00-399D8DCCE9D4}" dt="2024-11-04T08:36:26.090" v="401"/>
          <ac:cxnSpMkLst>
            <pc:docMk/>
            <pc:sldMk cId="624281258" sldId="261"/>
            <ac:cxnSpMk id="37" creationId="{1CBC9988-1D7D-88EC-3008-BA9A340C555C}"/>
          </ac:cxnSpMkLst>
        </pc:cxnChg>
        <pc:cxnChg chg="mod">
          <ac:chgData name="Yi Rong" userId="3a274cbc4615dbb6" providerId="LiveId" clId="{275AC626-5945-4EBC-9B00-399D8DCCE9D4}" dt="2024-11-04T08:36:26.090" v="401"/>
          <ac:cxnSpMkLst>
            <pc:docMk/>
            <pc:sldMk cId="624281258" sldId="261"/>
            <ac:cxnSpMk id="39" creationId="{FBE8995C-5667-135E-DB60-2D888D780C02}"/>
          </ac:cxnSpMkLst>
        </pc:cxnChg>
        <pc:cxnChg chg="mod">
          <ac:chgData name="Yi Rong" userId="3a274cbc4615dbb6" providerId="LiveId" clId="{275AC626-5945-4EBC-9B00-399D8DCCE9D4}" dt="2024-11-04T08:36:26.090" v="401"/>
          <ac:cxnSpMkLst>
            <pc:docMk/>
            <pc:sldMk cId="624281258" sldId="261"/>
            <ac:cxnSpMk id="47" creationId="{8BE8DC1E-3598-71DD-36FD-438F764400DC}"/>
          </ac:cxnSpMkLst>
        </pc:cxnChg>
        <pc:cxnChg chg="mod">
          <ac:chgData name="Yi Rong" userId="3a274cbc4615dbb6" providerId="LiveId" clId="{275AC626-5945-4EBC-9B00-399D8DCCE9D4}" dt="2024-11-04T08:36:26.090" v="401"/>
          <ac:cxnSpMkLst>
            <pc:docMk/>
            <pc:sldMk cId="624281258" sldId="261"/>
            <ac:cxnSpMk id="48" creationId="{E8AE2A41-28E2-CB18-C4AE-4C09FB4A6250}"/>
          </ac:cxnSpMkLst>
        </pc:cxnChg>
      </pc:sldChg>
    </pc:docChg>
  </pc:docChgLst>
  <pc:docChgLst>
    <pc:chgData name="Yi Rong" userId="3a274cbc4615dbb6" providerId="LiveId" clId="{F0FF67A8-46FD-44FC-95B0-E5103CE994FF}"/>
    <pc:docChg chg="undo custSel addSld delSld modSld">
      <pc:chgData name="Yi Rong" userId="3a274cbc4615dbb6" providerId="LiveId" clId="{F0FF67A8-46FD-44FC-95B0-E5103CE994FF}" dt="2024-05-30T08:52:23.383" v="187" actId="1076"/>
      <pc:docMkLst>
        <pc:docMk/>
      </pc:docMkLst>
      <pc:sldChg chg="addSp delSp modSp new del mod">
        <pc:chgData name="Yi Rong" userId="3a274cbc4615dbb6" providerId="LiveId" clId="{F0FF67A8-46FD-44FC-95B0-E5103CE994FF}" dt="2024-05-30T07:00:17.827" v="93" actId="47"/>
        <pc:sldMkLst>
          <pc:docMk/>
          <pc:sldMk cId="2252438298" sldId="256"/>
        </pc:sldMkLst>
        <pc:spChg chg="del">
          <ac:chgData name="Yi Rong" userId="3a274cbc4615dbb6" providerId="LiveId" clId="{F0FF67A8-46FD-44FC-95B0-E5103CE994FF}" dt="2024-05-30T06:52:14.446" v="1" actId="478"/>
          <ac:spMkLst>
            <pc:docMk/>
            <pc:sldMk cId="2252438298" sldId="256"/>
            <ac:spMk id="2" creationId="{9211E254-DFAF-AC6F-F6E6-7FAB92AF1828}"/>
          </ac:spMkLst>
        </pc:spChg>
        <pc:spChg chg="del">
          <ac:chgData name="Yi Rong" userId="3a274cbc4615dbb6" providerId="LiveId" clId="{F0FF67A8-46FD-44FC-95B0-E5103CE994FF}" dt="2024-05-30T06:52:14.446" v="1" actId="478"/>
          <ac:spMkLst>
            <pc:docMk/>
            <pc:sldMk cId="2252438298" sldId="256"/>
            <ac:spMk id="3" creationId="{8F2DBB79-D7AE-DB6E-4F14-5B55E769E748}"/>
          </ac:spMkLst>
        </pc:spChg>
        <pc:spChg chg="add del mod">
          <ac:chgData name="Yi Rong" userId="3a274cbc4615dbb6" providerId="LiveId" clId="{F0FF67A8-46FD-44FC-95B0-E5103CE994FF}" dt="2024-05-30T06:53:25.423" v="22" actId="478"/>
          <ac:spMkLst>
            <pc:docMk/>
            <pc:sldMk cId="2252438298" sldId="256"/>
            <ac:spMk id="6" creationId="{3BCA04E9-EA6A-1C91-3F0B-C6E484CC8360}"/>
          </ac:spMkLst>
        </pc:spChg>
        <pc:spChg chg="add mod">
          <ac:chgData name="Yi Rong" userId="3a274cbc4615dbb6" providerId="LiveId" clId="{F0FF67A8-46FD-44FC-95B0-E5103CE994FF}" dt="2024-05-30T06:55:36.323" v="44" actId="1076"/>
          <ac:spMkLst>
            <pc:docMk/>
            <pc:sldMk cId="2252438298" sldId="256"/>
            <ac:spMk id="7" creationId="{6E1AED9F-CDD0-7F08-50E3-8BAB0150BBFB}"/>
          </ac:spMkLst>
        </pc:spChg>
        <pc:spChg chg="add mod">
          <ac:chgData name="Yi Rong" userId="3a274cbc4615dbb6" providerId="LiveId" clId="{F0FF67A8-46FD-44FC-95B0-E5103CE994FF}" dt="2024-05-30T06:55:40.739" v="45" actId="14100"/>
          <ac:spMkLst>
            <pc:docMk/>
            <pc:sldMk cId="2252438298" sldId="256"/>
            <ac:spMk id="8" creationId="{3B0B1929-76DA-3D1F-4822-161DBFBC67AE}"/>
          </ac:spMkLst>
        </pc:spChg>
        <pc:spChg chg="add mod">
          <ac:chgData name="Yi Rong" userId="3a274cbc4615dbb6" providerId="LiveId" clId="{F0FF67A8-46FD-44FC-95B0-E5103CE994FF}" dt="2024-05-30T06:56:59.158" v="63" actId="404"/>
          <ac:spMkLst>
            <pc:docMk/>
            <pc:sldMk cId="2252438298" sldId="256"/>
            <ac:spMk id="13" creationId="{F28D2676-E91A-D722-27AF-B59133F78852}"/>
          </ac:spMkLst>
        </pc:spChg>
        <pc:picChg chg="add mod modCrop">
          <ac:chgData name="Yi Rong" userId="3a274cbc4615dbb6" providerId="LiveId" clId="{F0FF67A8-46FD-44FC-95B0-E5103CE994FF}" dt="2024-05-30T06:54:46.389" v="33" actId="1076"/>
          <ac:picMkLst>
            <pc:docMk/>
            <pc:sldMk cId="2252438298" sldId="256"/>
            <ac:picMk id="5" creationId="{C7FCF1BE-63EE-D8ED-CFB9-72C02DBC8C11}"/>
          </ac:picMkLst>
        </pc:picChg>
        <pc:cxnChg chg="add mod">
          <ac:chgData name="Yi Rong" userId="3a274cbc4615dbb6" providerId="LiveId" clId="{F0FF67A8-46FD-44FC-95B0-E5103CE994FF}" dt="2024-05-30T06:55:18.883" v="41" actId="14100"/>
          <ac:cxnSpMkLst>
            <pc:docMk/>
            <pc:sldMk cId="2252438298" sldId="256"/>
            <ac:cxnSpMk id="9" creationId="{A3E6A221-16EB-23C6-E737-E67C6D337A88}"/>
          </ac:cxnSpMkLst>
        </pc:cxnChg>
        <pc:cxnChg chg="add mod">
          <ac:chgData name="Yi Rong" userId="3a274cbc4615dbb6" providerId="LiveId" clId="{F0FF67A8-46FD-44FC-95B0-E5103CE994FF}" dt="2024-05-30T06:55:24.459" v="43" actId="1076"/>
          <ac:cxnSpMkLst>
            <pc:docMk/>
            <pc:sldMk cId="2252438298" sldId="256"/>
            <ac:cxnSpMk id="12" creationId="{A7F4A939-19D5-55CA-8E66-568C9EFC1B9D}"/>
          </ac:cxnSpMkLst>
        </pc:cxnChg>
      </pc:sldChg>
      <pc:sldChg chg="addSp modSp add mod">
        <pc:chgData name="Yi Rong" userId="3a274cbc4615dbb6" providerId="LiveId" clId="{F0FF67A8-46FD-44FC-95B0-E5103CE994FF}" dt="2024-05-30T08:52:23.383" v="187" actId="1076"/>
        <pc:sldMkLst>
          <pc:docMk/>
          <pc:sldMk cId="4202738558" sldId="257"/>
        </pc:sldMkLst>
        <pc:spChg chg="add mod">
          <ac:chgData name="Yi Rong" userId="3a274cbc4615dbb6" providerId="LiveId" clId="{F0FF67A8-46FD-44FC-95B0-E5103CE994FF}" dt="2024-05-30T07:42:20.247" v="140" actId="164"/>
          <ac:spMkLst>
            <pc:docMk/>
            <pc:sldMk cId="4202738558" sldId="257"/>
            <ac:spMk id="2" creationId="{A1D8E374-5C8B-5A26-216A-DEC95FA386A9}"/>
          </ac:spMkLst>
        </pc:spChg>
        <pc:spChg chg="add mod">
          <ac:chgData name="Yi Rong" userId="3a274cbc4615dbb6" providerId="LiveId" clId="{F0FF67A8-46FD-44FC-95B0-E5103CE994FF}" dt="2024-05-30T08:46:18.885" v="162" actId="14100"/>
          <ac:spMkLst>
            <pc:docMk/>
            <pc:sldMk cId="4202738558" sldId="257"/>
            <ac:spMk id="3" creationId="{811DA7B7-62D9-2894-FE0E-ECBDD56BAD02}"/>
          </ac:spMkLst>
        </pc:spChg>
        <pc:spChg chg="mod">
          <ac:chgData name="Yi Rong" userId="3a274cbc4615dbb6" providerId="LiveId" clId="{F0FF67A8-46FD-44FC-95B0-E5103CE994FF}" dt="2024-05-30T07:42:24.707" v="142" actId="164"/>
          <ac:spMkLst>
            <pc:docMk/>
            <pc:sldMk cId="4202738558" sldId="257"/>
            <ac:spMk id="7" creationId="{6E1AED9F-CDD0-7F08-50E3-8BAB0150BBFB}"/>
          </ac:spMkLst>
        </pc:spChg>
        <pc:spChg chg="mod">
          <ac:chgData name="Yi Rong" userId="3a274cbc4615dbb6" providerId="LiveId" clId="{F0FF67A8-46FD-44FC-95B0-E5103CE994FF}" dt="2024-05-30T07:42:24.707" v="142" actId="164"/>
          <ac:spMkLst>
            <pc:docMk/>
            <pc:sldMk cId="4202738558" sldId="257"/>
            <ac:spMk id="8" creationId="{3B0B1929-76DA-3D1F-4822-161DBFBC67AE}"/>
          </ac:spMkLst>
        </pc:spChg>
        <pc:spChg chg="add mod">
          <ac:chgData name="Yi Rong" userId="3a274cbc4615dbb6" providerId="LiveId" clId="{F0FF67A8-46FD-44FC-95B0-E5103CE994FF}" dt="2024-05-30T07:42:20.247" v="140" actId="164"/>
          <ac:spMkLst>
            <pc:docMk/>
            <pc:sldMk cId="4202738558" sldId="257"/>
            <ac:spMk id="10" creationId="{B522C6DC-4DEE-7A8C-596B-8A8BC857CA03}"/>
          </ac:spMkLst>
        </pc:spChg>
        <pc:spChg chg="mod">
          <ac:chgData name="Yi Rong" userId="3a274cbc4615dbb6" providerId="LiveId" clId="{F0FF67A8-46FD-44FC-95B0-E5103CE994FF}" dt="2024-05-30T07:42:24.707" v="142" actId="164"/>
          <ac:spMkLst>
            <pc:docMk/>
            <pc:sldMk cId="4202738558" sldId="257"/>
            <ac:spMk id="13" creationId="{F28D2676-E91A-D722-27AF-B59133F78852}"/>
          </ac:spMkLst>
        </pc:spChg>
        <pc:spChg chg="add mod">
          <ac:chgData name="Yi Rong" userId="3a274cbc4615dbb6" providerId="LiveId" clId="{F0FF67A8-46FD-44FC-95B0-E5103CE994FF}" dt="2024-05-30T08:49:50.399" v="185" actId="404"/>
          <ac:spMkLst>
            <pc:docMk/>
            <pc:sldMk cId="4202738558" sldId="257"/>
            <ac:spMk id="18" creationId="{5D51A629-9143-C1B1-05A5-FEEF8D32F540}"/>
          </ac:spMkLst>
        </pc:spChg>
        <pc:spChg chg="add mod">
          <ac:chgData name="Yi Rong" userId="3a274cbc4615dbb6" providerId="LiveId" clId="{F0FF67A8-46FD-44FC-95B0-E5103CE994FF}" dt="2024-05-30T08:52:23.383" v="187" actId="1076"/>
          <ac:spMkLst>
            <pc:docMk/>
            <pc:sldMk cId="4202738558" sldId="257"/>
            <ac:spMk id="19" creationId="{CC4354C7-614D-A2EC-8292-623906458285}"/>
          </ac:spMkLst>
        </pc:spChg>
        <pc:grpChg chg="add mod ord">
          <ac:chgData name="Yi Rong" userId="3a274cbc4615dbb6" providerId="LiveId" clId="{F0FF67A8-46FD-44FC-95B0-E5103CE994FF}" dt="2024-05-30T08:52:23.383" v="187" actId="1076"/>
          <ac:grpSpMkLst>
            <pc:docMk/>
            <pc:sldMk cId="4202738558" sldId="257"/>
            <ac:grpSpMk id="14" creationId="{5F2315D2-26C3-CA52-1D8F-66BC5F8B719F}"/>
          </ac:grpSpMkLst>
        </pc:grpChg>
        <pc:grpChg chg="add mod">
          <ac:chgData name="Yi Rong" userId="3a274cbc4615dbb6" providerId="LiveId" clId="{F0FF67A8-46FD-44FC-95B0-E5103CE994FF}" dt="2024-05-30T08:44:15.098" v="151" actId="1076"/>
          <ac:grpSpMkLst>
            <pc:docMk/>
            <pc:sldMk cId="4202738558" sldId="257"/>
            <ac:grpSpMk id="15" creationId="{1F369A70-8A6B-9C49-36BD-048DF172E3D3}"/>
          </ac:grpSpMkLst>
        </pc:grpChg>
        <pc:picChg chg="mod">
          <ac:chgData name="Yi Rong" userId="3a274cbc4615dbb6" providerId="LiveId" clId="{F0FF67A8-46FD-44FC-95B0-E5103CE994FF}" dt="2024-05-30T07:42:24.707" v="142" actId="164"/>
          <ac:picMkLst>
            <pc:docMk/>
            <pc:sldMk cId="4202738558" sldId="257"/>
            <ac:picMk id="5" creationId="{C7FCF1BE-63EE-D8ED-CFB9-72C02DBC8C11}"/>
          </ac:picMkLst>
        </pc:picChg>
        <pc:picChg chg="add mod ord modCrop">
          <ac:chgData name="Yi Rong" userId="3a274cbc4615dbb6" providerId="LiveId" clId="{F0FF67A8-46FD-44FC-95B0-E5103CE994FF}" dt="2024-05-30T08:46:54.333" v="167" actId="167"/>
          <ac:picMkLst>
            <pc:docMk/>
            <pc:sldMk cId="4202738558" sldId="257"/>
            <ac:picMk id="11" creationId="{6CE58BEB-5830-4142-D449-42C04F81F4CA}"/>
          </ac:picMkLst>
        </pc:picChg>
        <pc:cxnChg chg="add mod">
          <ac:chgData name="Yi Rong" userId="3a274cbc4615dbb6" providerId="LiveId" clId="{F0FF67A8-46FD-44FC-95B0-E5103CE994FF}" dt="2024-05-30T08:45:00.002" v="155" actId="14100"/>
          <ac:cxnSpMkLst>
            <pc:docMk/>
            <pc:sldMk cId="4202738558" sldId="257"/>
            <ac:cxnSpMk id="4" creationId="{67AA8CA5-5B76-030E-751C-9BA6FBF6D0C5}"/>
          </ac:cxnSpMkLst>
        </pc:cxnChg>
        <pc:cxnChg chg="add mod">
          <ac:chgData name="Yi Rong" userId="3a274cbc4615dbb6" providerId="LiveId" clId="{F0FF67A8-46FD-44FC-95B0-E5103CE994FF}" dt="2024-05-30T08:45:03.569" v="156" actId="14100"/>
          <ac:cxnSpMkLst>
            <pc:docMk/>
            <pc:sldMk cId="4202738558" sldId="257"/>
            <ac:cxnSpMk id="6" creationId="{8FD9888D-211A-3BEA-08B1-0D6B649811B9}"/>
          </ac:cxnSpMkLst>
        </pc:cxnChg>
        <pc:cxnChg chg="mod">
          <ac:chgData name="Yi Rong" userId="3a274cbc4615dbb6" providerId="LiveId" clId="{F0FF67A8-46FD-44FC-95B0-E5103CE994FF}" dt="2024-05-30T07:42:24.707" v="142" actId="164"/>
          <ac:cxnSpMkLst>
            <pc:docMk/>
            <pc:sldMk cId="4202738558" sldId="257"/>
            <ac:cxnSpMk id="9" creationId="{A3E6A221-16EB-23C6-E737-E67C6D337A88}"/>
          </ac:cxnSpMkLst>
        </pc:cxnChg>
        <pc:cxnChg chg="mod">
          <ac:chgData name="Yi Rong" userId="3a274cbc4615dbb6" providerId="LiveId" clId="{F0FF67A8-46FD-44FC-95B0-E5103CE994FF}" dt="2024-05-30T07:42:24.707" v="142" actId="164"/>
          <ac:cxnSpMkLst>
            <pc:docMk/>
            <pc:sldMk cId="4202738558" sldId="257"/>
            <ac:cxnSpMk id="12" creationId="{A7F4A939-19D5-55CA-8E66-568C9EFC1B9D}"/>
          </ac:cxnSpMkLst>
        </pc:cxnChg>
      </pc:sldChg>
      <pc:sldChg chg="addSp delSp modSp add mod">
        <pc:chgData name="Yi Rong" userId="3a274cbc4615dbb6" providerId="LiveId" clId="{F0FF67A8-46FD-44FC-95B0-E5103CE994FF}" dt="2024-05-30T07:41:56.800" v="136"/>
        <pc:sldMkLst>
          <pc:docMk/>
          <pc:sldMk cId="1157193013" sldId="258"/>
        </pc:sldMkLst>
        <pc:spChg chg="mod">
          <ac:chgData name="Yi Rong" userId="3a274cbc4615dbb6" providerId="LiveId" clId="{F0FF67A8-46FD-44FC-95B0-E5103CE994FF}" dt="2024-05-30T07:41:56.800" v="136"/>
          <ac:spMkLst>
            <pc:docMk/>
            <pc:sldMk cId="1157193013" sldId="258"/>
            <ac:spMk id="7" creationId="{6E1AED9F-CDD0-7F08-50E3-8BAB0150BBFB}"/>
          </ac:spMkLst>
        </pc:spChg>
        <pc:spChg chg="mod">
          <ac:chgData name="Yi Rong" userId="3a274cbc4615dbb6" providerId="LiveId" clId="{F0FF67A8-46FD-44FC-95B0-E5103CE994FF}" dt="2024-05-30T07:40:17.598" v="106" actId="14100"/>
          <ac:spMkLst>
            <pc:docMk/>
            <pc:sldMk cId="1157193013" sldId="258"/>
            <ac:spMk id="8" creationId="{3B0B1929-76DA-3D1F-4822-161DBFBC67AE}"/>
          </ac:spMkLst>
        </pc:spChg>
        <pc:picChg chg="add mod modCrop">
          <ac:chgData name="Yi Rong" userId="3a274cbc4615dbb6" providerId="LiveId" clId="{F0FF67A8-46FD-44FC-95B0-E5103CE994FF}" dt="2024-05-30T07:40:21.825" v="107" actId="1076"/>
          <ac:picMkLst>
            <pc:docMk/>
            <pc:sldMk cId="1157193013" sldId="258"/>
            <ac:picMk id="3" creationId="{A7786315-B7D9-E255-BE43-99EA6D12A12A}"/>
          </ac:picMkLst>
        </pc:picChg>
        <pc:picChg chg="del">
          <ac:chgData name="Yi Rong" userId="3a274cbc4615dbb6" providerId="LiveId" clId="{F0FF67A8-46FD-44FC-95B0-E5103CE994FF}" dt="2024-05-30T07:39:21.271" v="95" actId="478"/>
          <ac:picMkLst>
            <pc:docMk/>
            <pc:sldMk cId="1157193013" sldId="258"/>
            <ac:picMk id="5" creationId="{C7FCF1BE-63EE-D8ED-CFB9-72C02DBC8C11}"/>
          </ac:picMkLst>
        </pc:picChg>
        <pc:cxnChg chg="mod">
          <ac:chgData name="Yi Rong" userId="3a274cbc4615dbb6" providerId="LiveId" clId="{F0FF67A8-46FD-44FC-95B0-E5103CE994FF}" dt="2024-05-30T07:40:25.519" v="108" actId="14100"/>
          <ac:cxnSpMkLst>
            <pc:docMk/>
            <pc:sldMk cId="1157193013" sldId="258"/>
            <ac:cxnSpMk id="9" creationId="{A3E6A221-16EB-23C6-E737-E67C6D337A88}"/>
          </ac:cxnSpMkLst>
        </pc:cxnChg>
        <pc:cxnChg chg="mod">
          <ac:chgData name="Yi Rong" userId="3a274cbc4615dbb6" providerId="LiveId" clId="{F0FF67A8-46FD-44FC-95B0-E5103CE994FF}" dt="2024-05-30T07:40:37.465" v="110" actId="14100"/>
          <ac:cxnSpMkLst>
            <pc:docMk/>
            <pc:sldMk cId="1157193013" sldId="258"/>
            <ac:cxnSpMk id="12" creationId="{A7F4A939-19D5-55CA-8E66-568C9EFC1B9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74C0-746B-4722-A6C9-CC412FC26666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2EBB-F4EE-49EC-A030-74E630A3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66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42EBB-F4EE-49EC-A030-74E630A313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242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375C6-95F7-652C-09D5-0D9B09401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17D7DC5-B773-4AF8-576D-F6C666191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02EF51F-EA49-E80B-5B1F-DCBD82E67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BC608-8ABA-FF1C-3501-813121F62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42EBB-F4EE-49EC-A030-74E630A313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5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ABB6D-A74F-2C09-77D4-E82D7C432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DD77EE-4144-7AB3-DDB9-6FEA219FC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6197C3-AE56-8FD4-68F0-656EF8D9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5F5B-5F07-45C2-9613-A2502356462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EF362-98FC-CF54-7C38-116BA869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6CF38-6697-CB16-21B7-FA5E7F8B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6199-E6D8-45B0-9CF4-9070ACBEB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8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AD1F6-7BC4-DAD1-E16D-D2CF6D7E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A11734-D84C-549D-6444-937B5447C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517B2-1159-3970-F601-0D88F6B6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5F5B-5F07-45C2-9613-A2502356462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70D39-DC50-3359-5D9B-8494ACFD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A8F9C-6CD1-99BD-920A-E661A1D2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6199-E6D8-45B0-9CF4-9070ACBEB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05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8C843F-0863-1A5B-2D62-EC6254D51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317F64-0FFF-A092-1474-F715166F4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94C8A0-31D9-7A6E-FBC3-006F1890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5F5B-5F07-45C2-9613-A2502356462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0BCBD-3AD5-C3B4-C590-C0EC336B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7EF9D2-EDAF-5FC0-8E44-74288B18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6199-E6D8-45B0-9CF4-9070ACBEB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02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01440-2C0E-66DA-ECA8-9805350D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54D67-EEC5-FBC1-D89D-479589D37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9064B-5AB6-FD26-4166-AD8D6732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5F5B-5F07-45C2-9613-A2502356462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6DB61-0D7B-C965-5B7A-D2E58E91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D7CB2-0AF2-150C-EB00-9E8611C8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6199-E6D8-45B0-9CF4-9070ACBEB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8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F2ED7-9728-5455-841C-FFBEE7E2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809DC4-3719-94C6-5DF1-34BE5F37A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80F42-2A95-1DE8-4393-39EC11F8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5F5B-5F07-45C2-9613-A2502356462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00541-73C5-64A0-3E41-F29A2432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3DF507-0422-BF69-8D13-B90131D6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6199-E6D8-45B0-9CF4-9070ACBEB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5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77429-C74F-97A4-381A-E716D66F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E7103-F704-42C5-C383-9AB80A3F8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53384C-E60A-D329-EFE5-75704A56C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50E78-FCDE-B738-3EAC-D42578CB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5F5B-5F07-45C2-9613-A2502356462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3E04FD-5CCF-F51E-9C8D-AA891C78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B8DAE1-DFA6-DB8B-5F90-DF99E6B5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6199-E6D8-45B0-9CF4-9070ACBEB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68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EACC4-244A-B2B4-CE68-351C98E5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C206F1-6967-B956-980F-DA343110A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1FA0AB-2BD7-C5CE-3AAB-3FE9C1D1D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16C805-81CF-A264-C5DE-27E5BBDDE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8B5C2F-C5BC-EAE4-12FA-3DCF62E8E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1E0C13-6E28-CB42-D79E-55E499CE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5F5B-5F07-45C2-9613-A2502356462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482B86-3C78-9744-C50B-8910760C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F301F2-8F67-8029-A55B-BDF317B7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6199-E6D8-45B0-9CF4-9070ACBEB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48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8D405-8754-F229-3161-DA51925B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BB5FF8-B6FD-40F7-3EAA-28444D47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5F5B-5F07-45C2-9613-A2502356462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B91A8E-2676-9194-F1D7-A788FC5D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94DE14-6DC1-9687-6F2F-7B866D08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6199-E6D8-45B0-9CF4-9070ACBEB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48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EF2AFA-72B9-A1EA-7C99-17A0FE14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5F5B-5F07-45C2-9613-A2502356462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D448BB-CECA-F218-5B1A-ABB09CF4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BFB376-612C-8623-571E-5BC60574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6199-E6D8-45B0-9CF4-9070ACBEB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95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23E7D-CED8-EA27-3DDB-0E7B1F65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C8786-08DD-430B-DE72-8B47E3E4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70E406-739C-638F-706A-AF31D54E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2A8EC3-CDF1-2071-5E56-741AF2BA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5F5B-5F07-45C2-9613-A2502356462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C03A6-C213-8FEF-FD5B-1BF3C4DA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6AF7E0-E5F8-DDE2-320A-797B426A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6199-E6D8-45B0-9CF4-9070ACBEB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84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944EC-DFA5-B97F-3ED8-4629A16E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4B7B85-D0F8-22D0-4CD2-1222FDDF2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84B00F-10AE-BC52-CD37-4DA7C8EE6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F20C6B-F827-F3AD-FCC8-506AC434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5F5B-5F07-45C2-9613-A2502356462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845E07-A810-ED7F-D3DC-31AC4851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34E656-BF93-F15B-34E3-4B228A7F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6199-E6D8-45B0-9CF4-9070ACBEB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70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3D7838-7704-C0E9-8C49-98A4439A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36CA3A-705D-E3C4-7719-D16046548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93183-6D96-8CC0-4191-E3EC0621C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FC5F5B-5F07-45C2-9613-A2502356462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9481B-3FD6-2C81-8B5E-56957F454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39680-6F96-C151-69BD-DB9BE5E91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416199-E6D8-45B0-9CF4-9070ACBEB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85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F2315D2-26C3-CA52-1D8F-66BC5F8B719F}"/>
              </a:ext>
            </a:extLst>
          </p:cNvPr>
          <p:cNvGrpSpPr/>
          <p:nvPr/>
        </p:nvGrpSpPr>
        <p:grpSpPr>
          <a:xfrm>
            <a:off x="1726828" y="4246464"/>
            <a:ext cx="7068132" cy="3176693"/>
            <a:chOff x="5977900" y="2720643"/>
            <a:chExt cx="7068132" cy="317669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CE58BEB-5830-4142-D449-42C04F81F4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" t="22744" r="4274" b="1457"/>
            <a:stretch/>
          </p:blipFill>
          <p:spPr>
            <a:xfrm>
              <a:off x="6001408" y="3581735"/>
              <a:ext cx="7021120" cy="2228644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A1D8E374-5C8B-5A26-216A-DEC95FA386A9}"/>
                </a:ext>
              </a:extLst>
            </p:cNvPr>
            <p:cNvSpPr txBox="1"/>
            <p:nvPr/>
          </p:nvSpPr>
          <p:spPr>
            <a:xfrm>
              <a:off x="5977900" y="2720643"/>
              <a:ext cx="520426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PDFBOX-2147’s BFCSHA:     11ac149fc1bc4b649210ca3f6c9e583fe3e9285c</a:t>
              </a:r>
            </a:p>
            <a:p>
              <a:r>
                <a:rPr lang="en-US" altLang="zh-CN" sz="1200" dirty="0"/>
                <a:t>Commit Time:                       Thu Jun 19 01:18:00 2014 +0000</a:t>
              </a:r>
            </a:p>
            <a:p>
              <a:endParaRPr lang="en-US" altLang="zh-CN" sz="1200" dirty="0"/>
            </a:p>
            <a:p>
              <a:endParaRPr lang="zh-CN" altLang="en-US" sz="1200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11DA7B7-62D9-2894-FE0E-ECBDD56BAD02}"/>
                </a:ext>
              </a:extLst>
            </p:cNvPr>
            <p:cNvSpPr/>
            <p:nvPr/>
          </p:nvSpPr>
          <p:spPr>
            <a:xfrm>
              <a:off x="5977902" y="2720643"/>
              <a:ext cx="7044625" cy="3176693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67AA8CA5-5B76-030E-751C-9BA6FBF6D0C5}"/>
                </a:ext>
              </a:extLst>
            </p:cNvPr>
            <p:cNvCxnSpPr>
              <a:cxnSpLocks/>
            </p:cNvCxnSpPr>
            <p:nvPr/>
          </p:nvCxnSpPr>
          <p:spPr>
            <a:xfrm>
              <a:off x="5977901" y="3200678"/>
              <a:ext cx="7068131" cy="17101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FD9888D-211A-3BEA-08B1-0D6B64981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7901" y="3477676"/>
              <a:ext cx="7068131" cy="17102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522C6DC-4DEE-7A8C-596B-8A8BC857CA03}"/>
                </a:ext>
              </a:extLst>
            </p:cNvPr>
            <p:cNvSpPr txBox="1"/>
            <p:nvPr/>
          </p:nvSpPr>
          <p:spPr>
            <a:xfrm>
              <a:off x="5977901" y="3200677"/>
              <a:ext cx="520426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File Name: </a:t>
              </a:r>
              <a:r>
                <a:rPr lang="en-US" altLang="zh-CN" sz="1200" dirty="0">
                  <a:effectLst/>
                </a:rPr>
                <a:t>SessionTransactionSynchronization.java</a:t>
              </a:r>
              <a:endParaRPr lang="zh-CN" altLang="en-US" sz="1200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F369A70-8A6B-9C49-36BD-048DF172E3D3}"/>
              </a:ext>
            </a:extLst>
          </p:cNvPr>
          <p:cNvGrpSpPr/>
          <p:nvPr/>
        </p:nvGrpSpPr>
        <p:grpSpPr>
          <a:xfrm>
            <a:off x="1726828" y="35810"/>
            <a:ext cx="7044628" cy="3879884"/>
            <a:chOff x="417858" y="1870403"/>
            <a:chExt cx="7044628" cy="387988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7FCF1BE-63EE-D8ED-CFB9-72C02DBC8C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815" r="7013"/>
            <a:stretch/>
          </p:blipFill>
          <p:spPr>
            <a:xfrm>
              <a:off x="417861" y="2657834"/>
              <a:ext cx="7044625" cy="304679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E1AED9F-CDD0-7F08-50E3-8BAB0150BBFB}"/>
                </a:ext>
              </a:extLst>
            </p:cNvPr>
            <p:cNvSpPr txBox="1"/>
            <p:nvPr/>
          </p:nvSpPr>
          <p:spPr>
            <a:xfrm>
              <a:off x="417858" y="1870403"/>
              <a:ext cx="520426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CAMEL-12335’s BFCSHA:     0ff3783f0d368703b5e7e9f38c963c4572de687d</a:t>
              </a:r>
            </a:p>
            <a:p>
              <a:r>
                <a:rPr lang="en-US" altLang="zh-CN" sz="1200" dirty="0"/>
                <a:t>Commit Time:                       Thu Mar 8 16:05:00 2018 +0000</a:t>
              </a:r>
            </a:p>
            <a:p>
              <a:endParaRPr lang="en-US" altLang="zh-CN" sz="1200" dirty="0"/>
            </a:p>
            <a:p>
              <a:endParaRPr lang="zh-CN" altLang="en-US" sz="12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B0B1929-76DA-3D1F-4822-161DBFBC67AE}"/>
                </a:ext>
              </a:extLst>
            </p:cNvPr>
            <p:cNvSpPr/>
            <p:nvPr/>
          </p:nvSpPr>
          <p:spPr>
            <a:xfrm>
              <a:off x="417860" y="1870403"/>
              <a:ext cx="7044625" cy="387988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3E6A221-16EB-23C6-E737-E67C6D337A88}"/>
                </a:ext>
              </a:extLst>
            </p:cNvPr>
            <p:cNvCxnSpPr>
              <a:cxnSpLocks/>
            </p:cNvCxnSpPr>
            <p:nvPr/>
          </p:nvCxnSpPr>
          <p:spPr>
            <a:xfrm>
              <a:off x="417859" y="2350438"/>
              <a:ext cx="7044626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A7F4A939-19D5-55CA-8E66-568C9EFC1B9D}"/>
                </a:ext>
              </a:extLst>
            </p:cNvPr>
            <p:cNvCxnSpPr>
              <a:cxnSpLocks/>
            </p:cNvCxnSpPr>
            <p:nvPr/>
          </p:nvCxnSpPr>
          <p:spPr>
            <a:xfrm>
              <a:off x="417859" y="2644538"/>
              <a:ext cx="7044626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28D2676-E91A-D722-27AF-B59133F78852}"/>
                </a:ext>
              </a:extLst>
            </p:cNvPr>
            <p:cNvSpPr txBox="1"/>
            <p:nvPr/>
          </p:nvSpPr>
          <p:spPr>
            <a:xfrm>
              <a:off x="417859" y="2350437"/>
              <a:ext cx="520426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File Name: </a:t>
              </a:r>
              <a:r>
                <a:rPr lang="en-US" altLang="zh-CN" sz="1200" dirty="0">
                  <a:effectLst/>
                </a:rPr>
                <a:t>SessionTransactionSynchronization.java</a:t>
              </a:r>
              <a:endParaRPr lang="zh-CN" altLang="en-US" sz="1200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5D51A629-9143-C1B1-05A5-FEEF8D32F540}"/>
              </a:ext>
            </a:extLst>
          </p:cNvPr>
          <p:cNvSpPr txBox="1"/>
          <p:nvPr/>
        </p:nvSpPr>
        <p:spPr>
          <a:xfrm>
            <a:off x="5070778" y="3915694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(a)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C4354C7-614D-A2EC-8292-623906458285}"/>
              </a:ext>
            </a:extLst>
          </p:cNvPr>
          <p:cNvSpPr txBox="1"/>
          <p:nvPr/>
        </p:nvSpPr>
        <p:spPr>
          <a:xfrm>
            <a:off x="5052614" y="7441526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(b)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273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F2315D2-26C3-CA52-1D8F-66BC5F8B719F}"/>
              </a:ext>
            </a:extLst>
          </p:cNvPr>
          <p:cNvGrpSpPr/>
          <p:nvPr/>
        </p:nvGrpSpPr>
        <p:grpSpPr>
          <a:xfrm>
            <a:off x="745520" y="3780892"/>
            <a:ext cx="5218838" cy="3176693"/>
            <a:chOff x="5977900" y="2720643"/>
            <a:chExt cx="5218838" cy="317669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CE58BEB-5830-4142-D449-42C04F81F4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" t="22744" r="31426" b="1457"/>
            <a:stretch/>
          </p:blipFill>
          <p:spPr>
            <a:xfrm>
              <a:off x="6001408" y="3581735"/>
              <a:ext cx="5029604" cy="2228644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A1D8E374-5C8B-5A26-216A-DEC95FA386A9}"/>
                </a:ext>
              </a:extLst>
            </p:cNvPr>
            <p:cNvSpPr txBox="1"/>
            <p:nvPr/>
          </p:nvSpPr>
          <p:spPr>
            <a:xfrm>
              <a:off x="5977900" y="2720643"/>
              <a:ext cx="520426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PDFBOX-2147’s BFCSHA:     11ac149fc1bc4b649210ca3f6c9e583fe3e9285c</a:t>
              </a:r>
            </a:p>
            <a:p>
              <a:r>
                <a:rPr lang="en-US" altLang="zh-CN" sz="1200" dirty="0"/>
                <a:t>Commit Time:                       Thu Jun 19 01:18:00 2014 +0000</a:t>
              </a:r>
            </a:p>
            <a:p>
              <a:endParaRPr lang="en-US" altLang="zh-CN" sz="1200" dirty="0"/>
            </a:p>
            <a:p>
              <a:endParaRPr lang="zh-CN" altLang="en-US" sz="1200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11DA7B7-62D9-2894-FE0E-ECBDD56BAD02}"/>
                </a:ext>
              </a:extLst>
            </p:cNvPr>
            <p:cNvSpPr/>
            <p:nvPr/>
          </p:nvSpPr>
          <p:spPr>
            <a:xfrm>
              <a:off x="5977902" y="2720643"/>
              <a:ext cx="5053111" cy="3176693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67AA8CA5-5B76-030E-751C-9BA6FBF6D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7901" y="3198797"/>
              <a:ext cx="5053111" cy="1881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FD9888D-211A-3BEA-08B1-0D6B64981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7901" y="3475796"/>
              <a:ext cx="5053111" cy="18982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522C6DC-4DEE-7A8C-596B-8A8BC857CA03}"/>
                </a:ext>
              </a:extLst>
            </p:cNvPr>
            <p:cNvSpPr txBox="1"/>
            <p:nvPr/>
          </p:nvSpPr>
          <p:spPr>
            <a:xfrm>
              <a:off x="5992471" y="3183575"/>
              <a:ext cx="520426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File Name: PDAttributeObject.java</a:t>
              </a:r>
              <a:endParaRPr lang="zh-CN" altLang="en-US" sz="1200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F369A70-8A6B-9C49-36BD-048DF172E3D3}"/>
              </a:ext>
            </a:extLst>
          </p:cNvPr>
          <p:cNvGrpSpPr/>
          <p:nvPr/>
        </p:nvGrpSpPr>
        <p:grpSpPr>
          <a:xfrm>
            <a:off x="2573686" y="-425854"/>
            <a:ext cx="7044628" cy="3879884"/>
            <a:chOff x="417858" y="1870403"/>
            <a:chExt cx="7044628" cy="387988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7FCF1BE-63EE-D8ED-CFB9-72C02DBC8C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815" r="7013"/>
            <a:stretch/>
          </p:blipFill>
          <p:spPr>
            <a:xfrm>
              <a:off x="417861" y="2657834"/>
              <a:ext cx="7044625" cy="304679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E1AED9F-CDD0-7F08-50E3-8BAB0150BBFB}"/>
                </a:ext>
              </a:extLst>
            </p:cNvPr>
            <p:cNvSpPr txBox="1"/>
            <p:nvPr/>
          </p:nvSpPr>
          <p:spPr>
            <a:xfrm>
              <a:off x="417858" y="1870403"/>
              <a:ext cx="520426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CAMEL-12335’s BFCSHA:     0ff3783f0d368703b5e7e9f38c963c4572de687d</a:t>
              </a:r>
            </a:p>
            <a:p>
              <a:r>
                <a:rPr lang="en-US" altLang="zh-CN" sz="1200" dirty="0"/>
                <a:t>Commit Time:                       Thu Mar 8 16:05:00 2018 +0000</a:t>
              </a:r>
            </a:p>
            <a:p>
              <a:endParaRPr lang="en-US" altLang="zh-CN" sz="1200" dirty="0"/>
            </a:p>
            <a:p>
              <a:endParaRPr lang="zh-CN" altLang="en-US" sz="12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B0B1929-76DA-3D1F-4822-161DBFBC67AE}"/>
                </a:ext>
              </a:extLst>
            </p:cNvPr>
            <p:cNvSpPr/>
            <p:nvPr/>
          </p:nvSpPr>
          <p:spPr>
            <a:xfrm>
              <a:off x="417860" y="1870403"/>
              <a:ext cx="7044625" cy="387988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3E6A221-16EB-23C6-E737-E67C6D337A88}"/>
                </a:ext>
              </a:extLst>
            </p:cNvPr>
            <p:cNvCxnSpPr>
              <a:cxnSpLocks/>
            </p:cNvCxnSpPr>
            <p:nvPr/>
          </p:nvCxnSpPr>
          <p:spPr>
            <a:xfrm>
              <a:off x="417859" y="2350438"/>
              <a:ext cx="7044626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A7F4A939-19D5-55CA-8E66-568C9EFC1B9D}"/>
                </a:ext>
              </a:extLst>
            </p:cNvPr>
            <p:cNvCxnSpPr>
              <a:cxnSpLocks/>
            </p:cNvCxnSpPr>
            <p:nvPr/>
          </p:nvCxnSpPr>
          <p:spPr>
            <a:xfrm>
              <a:off x="417859" y="2644538"/>
              <a:ext cx="7044626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28D2676-E91A-D722-27AF-B59133F78852}"/>
                </a:ext>
              </a:extLst>
            </p:cNvPr>
            <p:cNvSpPr txBox="1"/>
            <p:nvPr/>
          </p:nvSpPr>
          <p:spPr>
            <a:xfrm>
              <a:off x="417859" y="2350437"/>
              <a:ext cx="520426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File Name: </a:t>
              </a:r>
              <a:r>
                <a:rPr lang="en-US" altLang="zh-CN" sz="1200" dirty="0">
                  <a:effectLst/>
                </a:rPr>
                <a:t>SessionTransactionSynchronization.java</a:t>
              </a:r>
              <a:endParaRPr lang="zh-CN" altLang="en-US" sz="1200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5D51A629-9143-C1B1-05A5-FEEF8D32F540}"/>
              </a:ext>
            </a:extLst>
          </p:cNvPr>
          <p:cNvSpPr txBox="1"/>
          <p:nvPr/>
        </p:nvSpPr>
        <p:spPr>
          <a:xfrm>
            <a:off x="5860839" y="3420984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(a)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C4354C7-614D-A2EC-8292-623906458285}"/>
              </a:ext>
            </a:extLst>
          </p:cNvPr>
          <p:cNvSpPr txBox="1"/>
          <p:nvPr/>
        </p:nvSpPr>
        <p:spPr>
          <a:xfrm>
            <a:off x="3248471" y="6957584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(b)</a:t>
            </a:r>
            <a:endParaRPr lang="zh-CN" altLang="en-US" sz="1200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39F043A-DEBB-62B6-39A9-DC745D3EC5B7}"/>
              </a:ext>
            </a:extLst>
          </p:cNvPr>
          <p:cNvGrpSpPr/>
          <p:nvPr/>
        </p:nvGrpSpPr>
        <p:grpSpPr>
          <a:xfrm>
            <a:off x="5941534" y="3779012"/>
            <a:ext cx="6124086" cy="3176693"/>
            <a:chOff x="6952579" y="4072891"/>
            <a:chExt cx="6124086" cy="3176693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1B3E1AE4-A177-EA1B-3EB8-42429B224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16910" b="51959"/>
            <a:stretch/>
          </p:blipFill>
          <p:spPr>
            <a:xfrm>
              <a:off x="6952579" y="4859757"/>
              <a:ext cx="6124083" cy="2389827"/>
            </a:xfrm>
            <a:prstGeom prst="rect">
              <a:avLst/>
            </a:prstGeom>
          </p:spPr>
        </p:pic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031D5086-451E-162B-3295-FF2A06B7D733}"/>
                </a:ext>
              </a:extLst>
            </p:cNvPr>
            <p:cNvGrpSpPr/>
            <p:nvPr/>
          </p:nvGrpSpPr>
          <p:grpSpPr>
            <a:xfrm>
              <a:off x="6952580" y="4072891"/>
              <a:ext cx="6124085" cy="3176693"/>
              <a:chOff x="5977900" y="2720643"/>
              <a:chExt cx="6124085" cy="3176693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80FBDEA-6749-8ECA-A47A-5FAEED917AC5}"/>
                  </a:ext>
                </a:extLst>
              </p:cNvPr>
              <p:cNvSpPr txBox="1"/>
              <p:nvPr/>
            </p:nvSpPr>
            <p:spPr>
              <a:xfrm>
                <a:off x="5977900" y="2720643"/>
                <a:ext cx="520426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/>
                  <a:t>CXF-7183’s BFCSHA:     0344b6bc0d1e61a3d3b5194f5ae3ebcdf62e8d56</a:t>
                </a:r>
              </a:p>
              <a:p>
                <a:r>
                  <a:rPr lang="en-US" altLang="zh-CN" sz="1200" dirty="0"/>
                  <a:t>Commit Time:                       </a:t>
                </a:r>
                <a:r>
                  <a:rPr lang="pl-PL" altLang="zh-CN" sz="1200" dirty="0"/>
                  <a:t>Thu Dec 15 10:21:03 2016</a:t>
                </a:r>
                <a:r>
                  <a:rPr lang="en-US" altLang="zh-CN" sz="1200" dirty="0"/>
                  <a:t> +0100</a:t>
                </a:r>
              </a:p>
              <a:p>
                <a:endParaRPr lang="en-US" altLang="zh-CN" sz="1200" dirty="0"/>
              </a:p>
              <a:p>
                <a:endParaRPr lang="zh-CN" altLang="en-US" sz="1200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C3438E1-7D0E-566C-A4C3-F9C47F1698EB}"/>
                  </a:ext>
                </a:extLst>
              </p:cNvPr>
              <p:cNvSpPr/>
              <p:nvPr/>
            </p:nvSpPr>
            <p:spPr>
              <a:xfrm>
                <a:off x="5977903" y="2720643"/>
                <a:ext cx="6124082" cy="317669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76D9A9A5-49BA-CECE-E506-9CFDD18161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901" y="3200678"/>
                <a:ext cx="6124082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E9EBFC8B-E307-E877-5B67-4E69D88FDB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7901" y="3494777"/>
                <a:ext cx="6124082" cy="1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55998FB-4C1E-DAC6-56AF-F21DB2710D37}"/>
                  </a:ext>
                </a:extLst>
              </p:cNvPr>
              <p:cNvSpPr txBox="1"/>
              <p:nvPr/>
            </p:nvSpPr>
            <p:spPr>
              <a:xfrm>
                <a:off x="5977901" y="3200677"/>
                <a:ext cx="520426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/>
                  <a:t>File Name: </a:t>
                </a:r>
                <a:r>
                  <a:rPr lang="en-US" altLang="zh-CN" sz="1200" dirty="0">
                    <a:effectLst/>
                  </a:rPr>
                  <a:t>BaseNamespaceHandler.java </a:t>
                </a:r>
                <a:r>
                  <a:rPr lang="zh-CN" altLang="en-US" sz="1200" dirty="0">
                    <a:effectLst/>
                  </a:rPr>
                  <a:t>（</a:t>
                </a:r>
                <a:r>
                  <a:rPr lang="en-US" altLang="zh-CN" sz="12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N</a:t>
                </a:r>
                <a:r>
                  <a:rPr lang="en-US" altLang="zh-CN" sz="1200" dirty="0">
                    <a:solidFill>
                      <a:srgbClr val="FF0000"/>
                    </a:solidFill>
                    <a:effectLst/>
                    <a:highlight>
                      <a:srgbClr val="FFFF00"/>
                    </a:highlight>
                  </a:rPr>
                  <a:t>ewly Added File</a:t>
                </a:r>
                <a:r>
                  <a:rPr lang="zh-CN" altLang="en-US" sz="1200" dirty="0">
                    <a:effectLst/>
                  </a:rPr>
                  <a:t>）</a:t>
                </a:r>
                <a:endParaRPr lang="zh-CN" altLang="en-US" sz="1200" dirty="0"/>
              </a:p>
            </p:txBody>
          </p:sp>
        </p:grp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5DC7DB02-C3E4-3EFF-E9A7-144A8AC2743A}"/>
              </a:ext>
            </a:extLst>
          </p:cNvPr>
          <p:cNvSpPr txBox="1"/>
          <p:nvPr/>
        </p:nvSpPr>
        <p:spPr>
          <a:xfrm>
            <a:off x="8949569" y="6955704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(c)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5794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1564F-FB4C-EF32-93C3-247AA4895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1ED847B7-1D24-2AF2-0E69-FF312D5DAEF0}"/>
              </a:ext>
            </a:extLst>
          </p:cNvPr>
          <p:cNvGrpSpPr/>
          <p:nvPr/>
        </p:nvGrpSpPr>
        <p:grpSpPr>
          <a:xfrm>
            <a:off x="7636974" y="-278485"/>
            <a:ext cx="5204267" cy="3887321"/>
            <a:chOff x="5977900" y="2720643"/>
            <a:chExt cx="5204267" cy="3887321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3C5408C-FF92-82AF-D17F-32BFF21CFB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87" t="22744" r="31426" b="1457"/>
            <a:stretch/>
          </p:blipFill>
          <p:spPr>
            <a:xfrm>
              <a:off x="5992472" y="3795402"/>
              <a:ext cx="4861930" cy="2228644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4A3EACD3-FB35-7FED-A092-138B4C4B86FA}"/>
                </a:ext>
              </a:extLst>
            </p:cNvPr>
            <p:cNvSpPr txBox="1"/>
            <p:nvPr/>
          </p:nvSpPr>
          <p:spPr>
            <a:xfrm>
              <a:off x="5977900" y="2720643"/>
              <a:ext cx="520426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PDFBOX-2147’s BFCSHA:   11ac149fc1bc4b649210ca3f6c9e583fe3e9285c</a:t>
              </a:r>
            </a:p>
            <a:p>
              <a:r>
                <a:rPr lang="en-US" altLang="zh-CN" sz="1200" dirty="0"/>
                <a:t>Commit Time:                     Thu Jun 19 01:18:00 2014 +0000</a:t>
              </a:r>
            </a:p>
            <a:p>
              <a:endParaRPr lang="en-US" altLang="zh-CN" sz="1200" dirty="0"/>
            </a:p>
            <a:p>
              <a:endParaRPr lang="zh-CN" altLang="en-US" sz="1200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84A397B-87A0-E70A-3FBE-DAC376BCA1E1}"/>
                </a:ext>
              </a:extLst>
            </p:cNvPr>
            <p:cNvSpPr/>
            <p:nvPr/>
          </p:nvSpPr>
          <p:spPr>
            <a:xfrm>
              <a:off x="5977903" y="2720643"/>
              <a:ext cx="4933914" cy="3887321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8E7716B-A7F9-6FE4-FB72-9A15B354AE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7901" y="3179815"/>
              <a:ext cx="4933914" cy="20863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DC91F35-9C64-E520-D2D9-B95D67B5E1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7901" y="3473915"/>
              <a:ext cx="4933914" cy="20863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49BEB1E-2212-0603-A8C2-8EE6252A2283}"/>
                </a:ext>
              </a:extLst>
            </p:cNvPr>
            <p:cNvSpPr txBox="1"/>
            <p:nvPr/>
          </p:nvSpPr>
          <p:spPr>
            <a:xfrm>
              <a:off x="5992472" y="3198797"/>
              <a:ext cx="29718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File Name: PDAttributeObject.java</a:t>
              </a:r>
              <a:endParaRPr lang="zh-CN" altLang="en-US" sz="1200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9929CFE-3707-E078-8105-B04621496A15}"/>
              </a:ext>
            </a:extLst>
          </p:cNvPr>
          <p:cNvGrpSpPr/>
          <p:nvPr/>
        </p:nvGrpSpPr>
        <p:grpSpPr>
          <a:xfrm>
            <a:off x="744230" y="-278485"/>
            <a:ext cx="6831143" cy="3879884"/>
            <a:chOff x="416568" y="1870403"/>
            <a:chExt cx="6831143" cy="387988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F13F350-0E75-3C71-7303-E07E84669B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818" t="28815" r="7013"/>
            <a:stretch/>
          </p:blipFill>
          <p:spPr>
            <a:xfrm>
              <a:off x="416568" y="2670450"/>
              <a:ext cx="6831143" cy="304679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6AAD1C7-488E-BB17-C326-D554C118809A}"/>
                </a:ext>
              </a:extLst>
            </p:cNvPr>
            <p:cNvSpPr txBox="1"/>
            <p:nvPr/>
          </p:nvSpPr>
          <p:spPr>
            <a:xfrm>
              <a:off x="417858" y="1870403"/>
              <a:ext cx="520426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CAMEL-12335’s BFCSHA:     0ff3783f0d368703b5e7e9f38c963c4572de687d</a:t>
              </a:r>
            </a:p>
            <a:p>
              <a:r>
                <a:rPr lang="en-US" altLang="zh-CN" sz="1200" dirty="0"/>
                <a:t>Commit Time:                       Thu Mar 8 16:05:00 2018 +0000</a:t>
              </a:r>
            </a:p>
            <a:p>
              <a:endParaRPr lang="en-US" altLang="zh-CN" sz="1200" dirty="0"/>
            </a:p>
            <a:p>
              <a:endParaRPr lang="zh-CN" altLang="en-US" sz="12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516D945-4F04-9CAE-9A4C-B83786133A06}"/>
                </a:ext>
              </a:extLst>
            </p:cNvPr>
            <p:cNvSpPr/>
            <p:nvPr/>
          </p:nvSpPr>
          <p:spPr>
            <a:xfrm>
              <a:off x="417860" y="1870403"/>
              <a:ext cx="6829851" cy="387988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3B250A9-5DB2-67C9-19E9-BCFA4BAE5D5C}"/>
                </a:ext>
              </a:extLst>
            </p:cNvPr>
            <p:cNvCxnSpPr>
              <a:cxnSpLocks/>
            </p:cNvCxnSpPr>
            <p:nvPr/>
          </p:nvCxnSpPr>
          <p:spPr>
            <a:xfrm>
              <a:off x="417859" y="2350438"/>
              <a:ext cx="6829852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7264F40-1659-CD8D-7F4D-9DE7990681D0}"/>
                </a:ext>
              </a:extLst>
            </p:cNvPr>
            <p:cNvCxnSpPr>
              <a:cxnSpLocks/>
            </p:cNvCxnSpPr>
            <p:nvPr/>
          </p:nvCxnSpPr>
          <p:spPr>
            <a:xfrm>
              <a:off x="417859" y="2644538"/>
              <a:ext cx="6829852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F079A29-BABC-30BE-1F91-D51E519A15AC}"/>
                </a:ext>
              </a:extLst>
            </p:cNvPr>
            <p:cNvSpPr txBox="1"/>
            <p:nvPr/>
          </p:nvSpPr>
          <p:spPr>
            <a:xfrm>
              <a:off x="417859" y="2350437"/>
              <a:ext cx="520426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File Name: </a:t>
              </a:r>
              <a:r>
                <a:rPr lang="en-US" altLang="zh-CN" sz="1200" dirty="0">
                  <a:effectLst/>
                </a:rPr>
                <a:t>SessionTransactionSynchronization.java</a:t>
              </a:r>
              <a:endParaRPr lang="zh-CN" altLang="en-US" sz="1200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70F83425-4A94-F89B-DA0A-1989015DE050}"/>
              </a:ext>
            </a:extLst>
          </p:cNvPr>
          <p:cNvSpPr txBox="1"/>
          <p:nvPr/>
        </p:nvSpPr>
        <p:spPr>
          <a:xfrm>
            <a:off x="4021424" y="359985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(a)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ECF6EDD-F423-3BB6-18B7-C31151D5B903}"/>
              </a:ext>
            </a:extLst>
          </p:cNvPr>
          <p:cNvSpPr txBox="1"/>
          <p:nvPr/>
        </p:nvSpPr>
        <p:spPr>
          <a:xfrm>
            <a:off x="10057807" y="3599852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(b)</a:t>
            </a:r>
            <a:endParaRPr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1C4486E-7480-2541-74E3-9F0B73DEB71E}"/>
              </a:ext>
            </a:extLst>
          </p:cNvPr>
          <p:cNvSpPr txBox="1"/>
          <p:nvPr/>
        </p:nvSpPr>
        <p:spPr>
          <a:xfrm>
            <a:off x="4694363" y="7840786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(c)</a:t>
            </a:r>
            <a:endParaRPr lang="zh-CN" altLang="en-US" sz="1200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0CEB18C-8A57-56D0-54D4-EC0436CC9694}"/>
              </a:ext>
            </a:extLst>
          </p:cNvPr>
          <p:cNvGrpSpPr/>
          <p:nvPr/>
        </p:nvGrpSpPr>
        <p:grpSpPr>
          <a:xfrm>
            <a:off x="1451764" y="4705820"/>
            <a:ext cx="6829853" cy="3117865"/>
            <a:chOff x="5941535" y="3779012"/>
            <a:chExt cx="6829853" cy="3117865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6F16BB1-87C7-0424-B3C9-14E379CC8553}"/>
                </a:ext>
              </a:extLst>
            </p:cNvPr>
            <p:cNvGrpSpPr/>
            <p:nvPr/>
          </p:nvGrpSpPr>
          <p:grpSpPr>
            <a:xfrm>
              <a:off x="5941535" y="3779012"/>
              <a:ext cx="6829853" cy="3117865"/>
              <a:chOff x="5977900" y="2720643"/>
              <a:chExt cx="6829853" cy="3117865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FACF137-CF90-151D-7E16-3024630B26B5}"/>
                  </a:ext>
                </a:extLst>
              </p:cNvPr>
              <p:cNvSpPr txBox="1"/>
              <p:nvPr/>
            </p:nvSpPr>
            <p:spPr>
              <a:xfrm>
                <a:off x="5977900" y="2720643"/>
                <a:ext cx="520426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/>
                  <a:t>WICKET-6288’s BFCSHA:     c4805d87012c2f0c2e80418453d0c60f3a5db7c7</a:t>
                </a:r>
              </a:p>
              <a:p>
                <a:r>
                  <a:rPr lang="en-US" altLang="zh-CN" sz="1200" dirty="0"/>
                  <a:t>Commit Time</a:t>
                </a:r>
                <a:r>
                  <a:rPr lang="en-US" altLang="zh-CN" sz="1200"/>
                  <a:t>:                      Wed </a:t>
                </a:r>
                <a:r>
                  <a:rPr lang="en-US" altLang="zh-CN" sz="1200" dirty="0"/>
                  <a:t>Jan 25 04:03:19 2017 -0200</a:t>
                </a:r>
              </a:p>
              <a:p>
                <a:endParaRPr lang="en-US" altLang="zh-CN" sz="1200" dirty="0"/>
              </a:p>
              <a:p>
                <a:endParaRPr lang="zh-CN" altLang="en-US" sz="1200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27E13FA-984F-8ECB-0E90-61F3C9A8B7BA}"/>
                  </a:ext>
                </a:extLst>
              </p:cNvPr>
              <p:cNvSpPr/>
              <p:nvPr/>
            </p:nvSpPr>
            <p:spPr>
              <a:xfrm>
                <a:off x="5977903" y="2720644"/>
                <a:ext cx="6829850" cy="311786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476E9556-FF97-9DEE-3555-F840D0ED5F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7901" y="3194055"/>
                <a:ext cx="6829852" cy="6623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07FE40CA-B059-3DC2-56C5-72563E8BB8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7901" y="3471054"/>
                <a:ext cx="6829850" cy="23724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7A174E0-90A2-97C4-CFFF-8C6A9071A667}"/>
                  </a:ext>
                </a:extLst>
              </p:cNvPr>
              <p:cNvSpPr txBox="1"/>
              <p:nvPr/>
            </p:nvSpPr>
            <p:spPr>
              <a:xfrm>
                <a:off x="5977901" y="3200677"/>
                <a:ext cx="520426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/>
                  <a:t>File Name: </a:t>
                </a:r>
                <a:r>
                  <a:rPr lang="en-US" altLang="zh-CN" sz="1200" dirty="0">
                    <a:effectLst/>
                  </a:rPr>
                  <a:t>IPageProvider.java </a:t>
                </a:r>
                <a:endParaRPr lang="zh-CN" altLang="en-US" sz="1200" dirty="0"/>
              </a:p>
            </p:txBody>
          </p:sp>
        </p:grp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5416063B-C0BF-465B-5288-AC6B90538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7690"/>
            <a:stretch/>
          </p:blipFill>
          <p:spPr>
            <a:xfrm>
              <a:off x="5949786" y="4603814"/>
              <a:ext cx="6768108" cy="2237173"/>
            </a:xfrm>
            <a:prstGeom prst="rect">
              <a:avLst/>
            </a:prstGeom>
          </p:spPr>
        </p:pic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B75BCE8-965C-D9F6-07CF-F9EF6EE80B66}"/>
              </a:ext>
            </a:extLst>
          </p:cNvPr>
          <p:cNvGrpSpPr/>
          <p:nvPr/>
        </p:nvGrpSpPr>
        <p:grpSpPr>
          <a:xfrm>
            <a:off x="8357790" y="4705723"/>
            <a:ext cx="4919343" cy="3117864"/>
            <a:chOff x="7084496" y="3902023"/>
            <a:chExt cx="4919343" cy="3117864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8CFEB281-8941-3118-1588-71A5E054E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2963" b="-1"/>
            <a:stretch/>
          </p:blipFill>
          <p:spPr>
            <a:xfrm>
              <a:off x="7126888" y="4956291"/>
              <a:ext cx="4876951" cy="1565017"/>
            </a:xfrm>
            <a:prstGeom prst="rect">
              <a:avLst/>
            </a:prstGeom>
          </p:spPr>
        </p:pic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E45E606-E1B8-0C56-0174-9F40D78F53AB}"/>
                </a:ext>
              </a:extLst>
            </p:cNvPr>
            <p:cNvSpPr/>
            <p:nvPr/>
          </p:nvSpPr>
          <p:spPr>
            <a:xfrm>
              <a:off x="7084496" y="3902023"/>
              <a:ext cx="4919343" cy="311786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6D4EFC46-A22A-1B74-BDD0-70270D59A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6888" y="4375532"/>
              <a:ext cx="4876951" cy="6525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9AD46F4-BEB7-53EE-CB9A-FDA8CB212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6888" y="4652531"/>
              <a:ext cx="4876949" cy="23626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2D5431F5-95BC-25DF-3A4F-8917CFEE8892}"/>
              </a:ext>
            </a:extLst>
          </p:cNvPr>
          <p:cNvSpPr txBox="1"/>
          <p:nvPr/>
        </p:nvSpPr>
        <p:spPr>
          <a:xfrm>
            <a:off x="10773669" y="7840786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(d)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A91A514-BA28-D101-FA57-63D9F27F9244}"/>
              </a:ext>
            </a:extLst>
          </p:cNvPr>
          <p:cNvSpPr txBox="1"/>
          <p:nvPr/>
        </p:nvSpPr>
        <p:spPr>
          <a:xfrm>
            <a:off x="8400182" y="5185854"/>
            <a:ext cx="52042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File Name: </a:t>
            </a:r>
            <a:r>
              <a:rPr lang="en-US" altLang="zh-CN" sz="1200" dirty="0">
                <a:effectLst/>
              </a:rPr>
              <a:t>JettyClassPathResource.java </a:t>
            </a:r>
            <a:endParaRPr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934D742-5D32-21F4-9664-9D9A89120E81}"/>
              </a:ext>
            </a:extLst>
          </p:cNvPr>
          <p:cNvSpPr txBox="1"/>
          <p:nvPr/>
        </p:nvSpPr>
        <p:spPr>
          <a:xfrm>
            <a:off x="8400182" y="4716296"/>
            <a:ext cx="5204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CAMEL-9890’s BFCSHA:     e3eb2c3c4f1f85c40641bf0f3aa334629f904cff</a:t>
            </a:r>
          </a:p>
          <a:p>
            <a:r>
              <a:rPr lang="en-US" altLang="zh-CN" sz="1200" dirty="0"/>
              <a:t>Commit Time:                     Wed Apr 20 13:59:37 2016 +0200</a:t>
            </a:r>
          </a:p>
        </p:txBody>
      </p:sp>
    </p:spTree>
    <p:extLst>
      <p:ext uri="{BB962C8B-B14F-4D97-AF65-F5344CB8AC3E}">
        <p14:creationId xmlns:p14="http://schemas.microsoft.com/office/powerpoint/2010/main" val="147476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C82ED-F12F-85BC-7A9B-4E3BFC97C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ED589385-B701-CDE9-F40F-A880ABD0DFFB}"/>
              </a:ext>
            </a:extLst>
          </p:cNvPr>
          <p:cNvGrpSpPr/>
          <p:nvPr/>
        </p:nvGrpSpPr>
        <p:grpSpPr>
          <a:xfrm>
            <a:off x="7190925" y="2970679"/>
            <a:ext cx="5204267" cy="3887321"/>
            <a:chOff x="5977900" y="2720643"/>
            <a:chExt cx="5204267" cy="3887321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E877433-0A4F-CDC0-E814-325B62507D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87" t="22744" r="31426" b="1457"/>
            <a:stretch/>
          </p:blipFill>
          <p:spPr>
            <a:xfrm>
              <a:off x="5992472" y="3795402"/>
              <a:ext cx="4861930" cy="2228644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4FBB632-D768-E298-2711-A3AC792AD66C}"/>
                </a:ext>
              </a:extLst>
            </p:cNvPr>
            <p:cNvSpPr txBox="1"/>
            <p:nvPr/>
          </p:nvSpPr>
          <p:spPr>
            <a:xfrm>
              <a:off x="5977900" y="2720643"/>
              <a:ext cx="520426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PDFBOX-2147’s BFCSHA:   11ac149fc1bc4b649210ca3f6c9e583fe3e9285c</a:t>
              </a:r>
            </a:p>
            <a:p>
              <a:r>
                <a:rPr lang="en-US" altLang="zh-CN" sz="1200" dirty="0"/>
                <a:t>Commit Time:                     Thu Jun 19 01:18:00 2014 +0000</a:t>
              </a:r>
            </a:p>
            <a:p>
              <a:endParaRPr lang="en-US" altLang="zh-CN" sz="1200" dirty="0"/>
            </a:p>
            <a:p>
              <a:endParaRPr lang="zh-CN" altLang="en-US" sz="1200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7DCA0BB-7E34-F887-E7B2-DEDC71BC7D57}"/>
                </a:ext>
              </a:extLst>
            </p:cNvPr>
            <p:cNvSpPr/>
            <p:nvPr/>
          </p:nvSpPr>
          <p:spPr>
            <a:xfrm>
              <a:off x="5977903" y="2720643"/>
              <a:ext cx="4933914" cy="3887321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8773DFD-3C1A-0705-314A-D9C84CD778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7901" y="3179815"/>
              <a:ext cx="4933914" cy="20863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A61D91C-9433-AD1F-44FC-069C794C15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7901" y="3473915"/>
              <a:ext cx="4933914" cy="20863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A5619AF-B2BD-351B-2F7A-5ABA2071A24A}"/>
                </a:ext>
              </a:extLst>
            </p:cNvPr>
            <p:cNvSpPr txBox="1"/>
            <p:nvPr/>
          </p:nvSpPr>
          <p:spPr>
            <a:xfrm>
              <a:off x="5992472" y="3198797"/>
              <a:ext cx="29718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File Name: PDAttributeObject.java</a:t>
              </a:r>
              <a:endParaRPr lang="zh-CN" altLang="en-US" sz="1200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E37927D-B965-BD0D-4DEE-3151EA7913C2}"/>
              </a:ext>
            </a:extLst>
          </p:cNvPr>
          <p:cNvGrpSpPr/>
          <p:nvPr/>
        </p:nvGrpSpPr>
        <p:grpSpPr>
          <a:xfrm>
            <a:off x="298181" y="2970679"/>
            <a:ext cx="6831143" cy="3879884"/>
            <a:chOff x="416568" y="1870403"/>
            <a:chExt cx="6831143" cy="387988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9642441-7BAE-EAF5-0D72-22A8007875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818" t="28815" r="7013"/>
            <a:stretch/>
          </p:blipFill>
          <p:spPr>
            <a:xfrm>
              <a:off x="416568" y="2670450"/>
              <a:ext cx="6831143" cy="304679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EA5FE01-838A-2A23-2DF0-8BF9893A1D00}"/>
                </a:ext>
              </a:extLst>
            </p:cNvPr>
            <p:cNvSpPr txBox="1"/>
            <p:nvPr/>
          </p:nvSpPr>
          <p:spPr>
            <a:xfrm>
              <a:off x="417858" y="1870403"/>
              <a:ext cx="520426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CAMEL-12335’s BFCSHA:     0ff3783f0d368703b5e7e9f38c963c4572de687d</a:t>
              </a:r>
            </a:p>
            <a:p>
              <a:r>
                <a:rPr lang="en-US" altLang="zh-CN" sz="1200" dirty="0"/>
                <a:t>Commit Time:                       Thu Mar 8 16:05:00 2018 +0000</a:t>
              </a:r>
            </a:p>
            <a:p>
              <a:endParaRPr lang="en-US" altLang="zh-CN" sz="1200" dirty="0"/>
            </a:p>
            <a:p>
              <a:endParaRPr lang="zh-CN" altLang="en-US" sz="12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CB23158-A496-A713-EF46-5C055365E6C9}"/>
                </a:ext>
              </a:extLst>
            </p:cNvPr>
            <p:cNvSpPr/>
            <p:nvPr/>
          </p:nvSpPr>
          <p:spPr>
            <a:xfrm>
              <a:off x="417860" y="1870403"/>
              <a:ext cx="6829851" cy="387988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A7EC221-322F-30C9-46F0-EFA4357605C4}"/>
                </a:ext>
              </a:extLst>
            </p:cNvPr>
            <p:cNvCxnSpPr>
              <a:cxnSpLocks/>
            </p:cNvCxnSpPr>
            <p:nvPr/>
          </p:nvCxnSpPr>
          <p:spPr>
            <a:xfrm>
              <a:off x="417859" y="2350438"/>
              <a:ext cx="6829852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C05B15E-9883-FBD1-0912-0491595475F2}"/>
                </a:ext>
              </a:extLst>
            </p:cNvPr>
            <p:cNvCxnSpPr>
              <a:cxnSpLocks/>
            </p:cNvCxnSpPr>
            <p:nvPr/>
          </p:nvCxnSpPr>
          <p:spPr>
            <a:xfrm>
              <a:off x="417859" y="2644538"/>
              <a:ext cx="6829852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E45A4CC-6DBD-09C5-729A-43057C6929AB}"/>
                </a:ext>
              </a:extLst>
            </p:cNvPr>
            <p:cNvSpPr txBox="1"/>
            <p:nvPr/>
          </p:nvSpPr>
          <p:spPr>
            <a:xfrm>
              <a:off x="417859" y="2350437"/>
              <a:ext cx="520426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File Name: </a:t>
              </a:r>
              <a:r>
                <a:rPr lang="en-US" altLang="zh-CN" sz="1200" dirty="0">
                  <a:effectLst/>
                </a:rPr>
                <a:t>SessionTransactionSynchronization.java</a:t>
              </a:r>
              <a:endParaRPr lang="zh-CN" altLang="en-US" sz="1200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5CD44539-4BA3-34FC-E626-A700328E4C1B}"/>
              </a:ext>
            </a:extLst>
          </p:cNvPr>
          <p:cNvSpPr txBox="1"/>
          <p:nvPr/>
        </p:nvSpPr>
        <p:spPr>
          <a:xfrm>
            <a:off x="3575375" y="6849016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(c)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80454E6-8AB1-3BAB-8168-D634E38198F6}"/>
              </a:ext>
            </a:extLst>
          </p:cNvPr>
          <p:cNvSpPr txBox="1"/>
          <p:nvPr/>
        </p:nvSpPr>
        <p:spPr>
          <a:xfrm>
            <a:off x="9611758" y="6849016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(d)</a:t>
            </a:r>
            <a:endParaRPr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0432572-B8C9-6FE9-91B1-624653D81894}"/>
              </a:ext>
            </a:extLst>
          </p:cNvPr>
          <p:cNvSpPr txBox="1"/>
          <p:nvPr/>
        </p:nvSpPr>
        <p:spPr>
          <a:xfrm>
            <a:off x="3527498" y="2611193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(a)</a:t>
            </a:r>
            <a:endParaRPr lang="zh-CN" altLang="en-US" sz="120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D3C1EB8-3D8F-1127-543C-008316D7B38A}"/>
              </a:ext>
            </a:extLst>
          </p:cNvPr>
          <p:cNvGrpSpPr/>
          <p:nvPr/>
        </p:nvGrpSpPr>
        <p:grpSpPr>
          <a:xfrm>
            <a:off x="284899" y="-523773"/>
            <a:ext cx="6829853" cy="3117865"/>
            <a:chOff x="5941535" y="3779012"/>
            <a:chExt cx="6829853" cy="3117865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2C3297F-8018-CF6E-BE4C-6CB37BBED34B}"/>
                </a:ext>
              </a:extLst>
            </p:cNvPr>
            <p:cNvGrpSpPr/>
            <p:nvPr/>
          </p:nvGrpSpPr>
          <p:grpSpPr>
            <a:xfrm>
              <a:off x="5941535" y="3779012"/>
              <a:ext cx="6829853" cy="3117865"/>
              <a:chOff x="5977900" y="2720643"/>
              <a:chExt cx="6829853" cy="3117865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C82EC8B-E858-2AC1-64C4-15E7769D7B79}"/>
                  </a:ext>
                </a:extLst>
              </p:cNvPr>
              <p:cNvSpPr txBox="1"/>
              <p:nvPr/>
            </p:nvSpPr>
            <p:spPr>
              <a:xfrm>
                <a:off x="5977900" y="2720643"/>
                <a:ext cx="520426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/>
                  <a:t>WICKET-6288’s BFCSHA:     c4805d87012c2f0c2e80418453d0c60f3a5db7c7</a:t>
                </a:r>
              </a:p>
              <a:p>
                <a:r>
                  <a:rPr lang="en-US" altLang="zh-CN" sz="1200" dirty="0"/>
                  <a:t>Commit Time</a:t>
                </a:r>
                <a:r>
                  <a:rPr lang="en-US" altLang="zh-CN" sz="1200"/>
                  <a:t>:                      Wed </a:t>
                </a:r>
                <a:r>
                  <a:rPr lang="en-US" altLang="zh-CN" sz="1200" dirty="0"/>
                  <a:t>Jan 25 04:03:19 2017 -0200</a:t>
                </a:r>
              </a:p>
              <a:p>
                <a:endParaRPr lang="en-US" altLang="zh-CN" sz="1200" dirty="0"/>
              </a:p>
              <a:p>
                <a:endParaRPr lang="zh-CN" altLang="en-US" sz="1200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D6523CB-3E0D-4558-8AE1-4B00BD2C61D8}"/>
                  </a:ext>
                </a:extLst>
              </p:cNvPr>
              <p:cNvSpPr/>
              <p:nvPr/>
            </p:nvSpPr>
            <p:spPr>
              <a:xfrm>
                <a:off x="5977903" y="2720644"/>
                <a:ext cx="6829850" cy="311786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1CBC9988-1D7D-88EC-3008-BA9A340C55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7901" y="3194055"/>
                <a:ext cx="6829852" cy="6623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FBE8995C-5667-135E-DB60-2D888D780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7901" y="3471054"/>
                <a:ext cx="6829850" cy="23724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D3AC6E3-6EB2-BE9B-97EA-B18EAC1BE927}"/>
                  </a:ext>
                </a:extLst>
              </p:cNvPr>
              <p:cNvSpPr txBox="1"/>
              <p:nvPr/>
            </p:nvSpPr>
            <p:spPr>
              <a:xfrm>
                <a:off x="5977901" y="3200677"/>
                <a:ext cx="520426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/>
                  <a:t>File Name: </a:t>
                </a:r>
                <a:r>
                  <a:rPr lang="en-US" altLang="zh-CN" sz="1200" dirty="0">
                    <a:effectLst/>
                  </a:rPr>
                  <a:t>IPageProvider.java </a:t>
                </a:r>
                <a:endParaRPr lang="zh-CN" altLang="en-US" sz="1200" dirty="0"/>
              </a:p>
            </p:txBody>
          </p:sp>
        </p:grp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083A35ED-D2FA-BE25-4631-9B4788DA0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7690"/>
            <a:stretch/>
          </p:blipFill>
          <p:spPr>
            <a:xfrm>
              <a:off x="5949786" y="4603814"/>
              <a:ext cx="6768108" cy="2237173"/>
            </a:xfrm>
            <a:prstGeom prst="rect">
              <a:avLst/>
            </a:prstGeom>
          </p:spPr>
        </p:pic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AF604E3-E352-31F4-845D-4413304733E9}"/>
              </a:ext>
            </a:extLst>
          </p:cNvPr>
          <p:cNvGrpSpPr/>
          <p:nvPr/>
        </p:nvGrpSpPr>
        <p:grpSpPr>
          <a:xfrm>
            <a:off x="7190925" y="-523870"/>
            <a:ext cx="4919343" cy="3117864"/>
            <a:chOff x="7084496" y="3902023"/>
            <a:chExt cx="4919343" cy="3117864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567AF7AC-B6DE-DF65-961A-DC9ECC3DC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2963" b="-1"/>
            <a:stretch/>
          </p:blipFill>
          <p:spPr>
            <a:xfrm>
              <a:off x="7126888" y="4956291"/>
              <a:ext cx="4876951" cy="1565017"/>
            </a:xfrm>
            <a:prstGeom prst="rect">
              <a:avLst/>
            </a:prstGeom>
          </p:spPr>
        </p:pic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D8C7C00-B6E4-CAF5-A094-25D04CB880E6}"/>
                </a:ext>
              </a:extLst>
            </p:cNvPr>
            <p:cNvSpPr/>
            <p:nvPr/>
          </p:nvSpPr>
          <p:spPr>
            <a:xfrm>
              <a:off x="7084496" y="3902023"/>
              <a:ext cx="4919343" cy="311786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BE8DC1E-3598-71DD-36FD-438F764400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6888" y="4375532"/>
              <a:ext cx="4876951" cy="6525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E8AE2A41-28E2-CB18-C4AE-4C09FB4A6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6888" y="4652531"/>
              <a:ext cx="4876949" cy="23626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9E62797B-0783-2E10-56DC-7E7661007B00}"/>
              </a:ext>
            </a:extLst>
          </p:cNvPr>
          <p:cNvSpPr txBox="1"/>
          <p:nvPr/>
        </p:nvSpPr>
        <p:spPr>
          <a:xfrm>
            <a:off x="9606804" y="2611193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(b)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0A0E998-03EE-60F1-3CAF-7F3366DA7592}"/>
              </a:ext>
            </a:extLst>
          </p:cNvPr>
          <p:cNvSpPr txBox="1"/>
          <p:nvPr/>
        </p:nvSpPr>
        <p:spPr>
          <a:xfrm>
            <a:off x="7233317" y="-43739"/>
            <a:ext cx="52042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File Name: </a:t>
            </a:r>
            <a:r>
              <a:rPr lang="en-US" altLang="zh-CN" sz="1200" dirty="0">
                <a:effectLst/>
              </a:rPr>
              <a:t>JettyClassPathResource.java 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178BA40-AF85-7F5F-86B2-FD701307B90C}"/>
              </a:ext>
            </a:extLst>
          </p:cNvPr>
          <p:cNvSpPr txBox="1"/>
          <p:nvPr/>
        </p:nvSpPr>
        <p:spPr>
          <a:xfrm>
            <a:off x="7233317" y="-513297"/>
            <a:ext cx="5204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CAMEL-9890’s BFCSHA:     e3eb2c3c4f1f85c40641bf0f3aa334629f904cff</a:t>
            </a:r>
          </a:p>
          <a:p>
            <a:r>
              <a:rPr lang="en-US" altLang="zh-CN" sz="1200" dirty="0"/>
              <a:t>Commit Time:                     Wed Apr 20 13:59:37 2016 +0200</a:t>
            </a:r>
          </a:p>
        </p:txBody>
      </p:sp>
    </p:spTree>
    <p:extLst>
      <p:ext uri="{BB962C8B-B14F-4D97-AF65-F5344CB8AC3E}">
        <p14:creationId xmlns:p14="http://schemas.microsoft.com/office/powerpoint/2010/main" val="62428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E1AED9F-CDD0-7F08-50E3-8BAB0150BBFB}"/>
              </a:ext>
            </a:extLst>
          </p:cNvPr>
          <p:cNvSpPr txBox="1"/>
          <p:nvPr/>
        </p:nvSpPr>
        <p:spPr>
          <a:xfrm>
            <a:off x="1878443" y="1238301"/>
            <a:ext cx="52042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PDFBOX-2147’s BFCSHA:     11ac149fc1bc4b649210ca3f6c9e583fe3e9285c</a:t>
            </a:r>
          </a:p>
          <a:p>
            <a:r>
              <a:rPr lang="en-US" altLang="zh-CN" sz="1200" dirty="0"/>
              <a:t>Commit Time:                       Thu Jun 19 01:18:00 2014 +0000</a:t>
            </a:r>
          </a:p>
          <a:p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0B1929-76DA-3D1F-4822-161DBFBC67AE}"/>
              </a:ext>
            </a:extLst>
          </p:cNvPr>
          <p:cNvSpPr/>
          <p:nvPr/>
        </p:nvSpPr>
        <p:spPr>
          <a:xfrm>
            <a:off x="1878445" y="1238301"/>
            <a:ext cx="5854063" cy="3176693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3E6A221-16EB-23C6-E737-E67C6D337A88}"/>
              </a:ext>
            </a:extLst>
          </p:cNvPr>
          <p:cNvCxnSpPr>
            <a:cxnSpLocks/>
          </p:cNvCxnSpPr>
          <p:nvPr/>
        </p:nvCxnSpPr>
        <p:spPr>
          <a:xfrm flipV="1">
            <a:off x="1878444" y="1718335"/>
            <a:ext cx="5854064" cy="1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7F4A939-19D5-55CA-8E66-568C9EFC1B9D}"/>
              </a:ext>
            </a:extLst>
          </p:cNvPr>
          <p:cNvCxnSpPr>
            <a:cxnSpLocks/>
          </p:cNvCxnSpPr>
          <p:nvPr/>
        </p:nvCxnSpPr>
        <p:spPr>
          <a:xfrm flipV="1">
            <a:off x="1878444" y="1995334"/>
            <a:ext cx="5854064" cy="1710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28D2676-E91A-D722-27AF-B59133F78852}"/>
              </a:ext>
            </a:extLst>
          </p:cNvPr>
          <p:cNvSpPr txBox="1"/>
          <p:nvPr/>
        </p:nvSpPr>
        <p:spPr>
          <a:xfrm>
            <a:off x="1878444" y="1718335"/>
            <a:ext cx="52042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File Name: </a:t>
            </a:r>
            <a:r>
              <a:rPr lang="en-US" altLang="zh-CN" sz="1200" dirty="0">
                <a:effectLst/>
              </a:rPr>
              <a:t>SessionTransactionSynchronization.java</a:t>
            </a:r>
            <a:endParaRPr lang="zh-CN" altLang="en-US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786315-B7D9-E255-BE43-99EA6D12A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44" r="20827" b="1457"/>
          <a:stretch/>
        </p:blipFill>
        <p:spPr>
          <a:xfrm>
            <a:off x="1901951" y="2099393"/>
            <a:ext cx="5807049" cy="222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9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326</Words>
  <Application>Microsoft Office PowerPoint</Application>
  <PresentationFormat>宽屏</PresentationFormat>
  <Paragraphs>57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 Rong</dc:creator>
  <cp:lastModifiedBy>Yi Rong</cp:lastModifiedBy>
  <cp:revision>1</cp:revision>
  <dcterms:created xsi:type="dcterms:W3CDTF">2024-05-30T06:52:09Z</dcterms:created>
  <dcterms:modified xsi:type="dcterms:W3CDTF">2024-11-04T08:37:07Z</dcterms:modified>
</cp:coreProperties>
</file>