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BA2B9-86B0-4F53-A11D-989B441478FD}" v="2" dt="2024-12-13T07:47:2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4" y="-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Rong" userId="3a274cbc4615dbb6" providerId="LiveId" clId="{C61DFDFB-66D2-4386-8773-AB46C1744A0B}"/>
    <pc:docChg chg="undo custSel addSld modSld">
      <pc:chgData name="Yi Rong" userId="3a274cbc4615dbb6" providerId="LiveId" clId="{C61DFDFB-66D2-4386-8773-AB46C1744A0B}" dt="2024-10-18T07:39:42.801" v="177" actId="1037"/>
      <pc:docMkLst>
        <pc:docMk/>
      </pc:docMkLst>
      <pc:sldChg chg="addSp delSp modSp new mod">
        <pc:chgData name="Yi Rong" userId="3a274cbc4615dbb6" providerId="LiveId" clId="{C61DFDFB-66D2-4386-8773-AB46C1744A0B}" dt="2024-10-18T07:39:42.801" v="177" actId="1037"/>
        <pc:sldMkLst>
          <pc:docMk/>
          <pc:sldMk cId="1286533955" sldId="256"/>
        </pc:sldMkLst>
      </pc:sldChg>
      <pc:sldChg chg="add">
        <pc:chgData name="Yi Rong" userId="3a274cbc4615dbb6" providerId="LiveId" clId="{C61DFDFB-66D2-4386-8773-AB46C1744A0B}" dt="2024-10-18T07:33:00.469" v="2"/>
        <pc:sldMkLst>
          <pc:docMk/>
          <pc:sldMk cId="269028443" sldId="257"/>
        </pc:sldMkLst>
      </pc:sldChg>
    </pc:docChg>
  </pc:docChgLst>
  <pc:docChgLst>
    <pc:chgData name="Yi Rong" userId="3a274cbc4615dbb6" providerId="LiveId" clId="{533BA2B9-86B0-4F53-A11D-989B441478FD}"/>
    <pc:docChg chg="custSel addSld delSld modSld">
      <pc:chgData name="Yi Rong" userId="3a274cbc4615dbb6" providerId="LiveId" clId="{533BA2B9-86B0-4F53-A11D-989B441478FD}" dt="2024-12-13T07:48:23.550" v="171" actId="1037"/>
      <pc:docMkLst>
        <pc:docMk/>
      </pc:docMkLst>
      <pc:sldChg chg="del">
        <pc:chgData name="Yi Rong" userId="3a274cbc4615dbb6" providerId="LiveId" clId="{533BA2B9-86B0-4F53-A11D-989B441478FD}" dt="2024-12-13T07:45:21.406" v="0" actId="47"/>
        <pc:sldMkLst>
          <pc:docMk/>
          <pc:sldMk cId="1286533955" sldId="256"/>
        </pc:sldMkLst>
      </pc:sldChg>
      <pc:sldChg chg="addSp delSp modSp add mod">
        <pc:chgData name="Yi Rong" userId="3a274cbc4615dbb6" providerId="LiveId" clId="{533BA2B9-86B0-4F53-A11D-989B441478FD}" dt="2024-12-13T07:48:23.550" v="171" actId="1037"/>
        <pc:sldMkLst>
          <pc:docMk/>
          <pc:sldMk cId="2915840117" sldId="258"/>
        </pc:sldMkLst>
        <pc:spChg chg="del">
          <ac:chgData name="Yi Rong" userId="3a274cbc4615dbb6" providerId="LiveId" clId="{533BA2B9-86B0-4F53-A11D-989B441478FD}" dt="2024-12-13T07:45:25.429" v="2" actId="478"/>
          <ac:spMkLst>
            <pc:docMk/>
            <pc:sldMk cId="2915840117" sldId="258"/>
            <ac:spMk id="11" creationId="{FDB36380-49F9-2F7D-0756-CEB3440FFEEC}"/>
          </ac:spMkLst>
        </pc:spChg>
        <pc:spChg chg="del">
          <ac:chgData name="Yi Rong" userId="3a274cbc4615dbb6" providerId="LiveId" clId="{533BA2B9-86B0-4F53-A11D-989B441478FD}" dt="2024-12-13T07:45:25.429" v="2" actId="478"/>
          <ac:spMkLst>
            <pc:docMk/>
            <pc:sldMk cId="2915840117" sldId="258"/>
            <ac:spMk id="12" creationId="{55D690D3-D61E-4CB2-2A90-A03E60AEFFE4}"/>
          </ac:spMkLst>
        </pc:spChg>
        <pc:spChg chg="del">
          <ac:chgData name="Yi Rong" userId="3a274cbc4615dbb6" providerId="LiveId" clId="{533BA2B9-86B0-4F53-A11D-989B441478FD}" dt="2024-12-13T07:45:25.429" v="2" actId="478"/>
          <ac:spMkLst>
            <pc:docMk/>
            <pc:sldMk cId="2915840117" sldId="258"/>
            <ac:spMk id="13" creationId="{6BF1280E-BAF0-8B5D-227C-EC4BA8E39EFA}"/>
          </ac:spMkLst>
        </pc:spChg>
        <pc:spChg chg="add mod">
          <ac:chgData name="Yi Rong" userId="3a274cbc4615dbb6" providerId="LiveId" clId="{533BA2B9-86B0-4F53-A11D-989B441478FD}" dt="2024-12-13T07:48:23.550" v="171" actId="1037"/>
          <ac:spMkLst>
            <pc:docMk/>
            <pc:sldMk cId="2915840117" sldId="258"/>
            <ac:spMk id="14" creationId="{FA875847-DA49-C189-EA11-507B2E7A03B8}"/>
          </ac:spMkLst>
        </pc:spChg>
        <pc:spChg chg="add mod">
          <ac:chgData name="Yi Rong" userId="3a274cbc4615dbb6" providerId="LiveId" clId="{533BA2B9-86B0-4F53-A11D-989B441478FD}" dt="2024-12-13T07:48:23.550" v="171" actId="1037"/>
          <ac:spMkLst>
            <pc:docMk/>
            <pc:sldMk cId="2915840117" sldId="258"/>
            <ac:spMk id="15" creationId="{EB410E23-07F3-C6AF-6F83-2F6DF822A0D8}"/>
          </ac:spMkLst>
        </pc:spChg>
        <pc:spChg chg="add mod">
          <ac:chgData name="Yi Rong" userId="3a274cbc4615dbb6" providerId="LiveId" clId="{533BA2B9-86B0-4F53-A11D-989B441478FD}" dt="2024-12-13T07:48:23.550" v="171" actId="1037"/>
          <ac:spMkLst>
            <pc:docMk/>
            <pc:sldMk cId="2915840117" sldId="258"/>
            <ac:spMk id="16" creationId="{E0D9122B-1A43-BE9D-359F-FBA538FA5539}"/>
          </ac:spMkLst>
        </pc:spChg>
        <pc:picChg chg="add mod">
          <ac:chgData name="Yi Rong" userId="3a274cbc4615dbb6" providerId="LiveId" clId="{533BA2B9-86B0-4F53-A11D-989B441478FD}" dt="2024-12-13T07:46:21.422" v="11" actId="1076"/>
          <ac:picMkLst>
            <pc:docMk/>
            <pc:sldMk cId="2915840117" sldId="258"/>
            <ac:picMk id="3" creationId="{DE04AEA5-8538-202C-8876-2C7B6E218799}"/>
          </ac:picMkLst>
        </pc:picChg>
        <pc:picChg chg="del">
          <ac:chgData name="Yi Rong" userId="3a274cbc4615dbb6" providerId="LiveId" clId="{533BA2B9-86B0-4F53-A11D-989B441478FD}" dt="2024-12-13T07:45:25.429" v="2" actId="478"/>
          <ac:picMkLst>
            <pc:docMk/>
            <pc:sldMk cId="2915840117" sldId="258"/>
            <ac:picMk id="5" creationId="{519C7040-39B1-FFA9-8F49-C17B8DF53CC3}"/>
          </ac:picMkLst>
        </pc:picChg>
        <pc:picChg chg="add mod">
          <ac:chgData name="Yi Rong" userId="3a274cbc4615dbb6" providerId="LiveId" clId="{533BA2B9-86B0-4F53-A11D-989B441478FD}" dt="2024-12-13T07:46:50.462" v="14" actId="1076"/>
          <ac:picMkLst>
            <pc:docMk/>
            <pc:sldMk cId="2915840117" sldId="258"/>
            <ac:picMk id="6" creationId="{46CAD9FD-BA8A-D57D-6C5D-832CA86A5DA7}"/>
          </ac:picMkLst>
        </pc:picChg>
        <pc:picChg chg="del">
          <ac:chgData name="Yi Rong" userId="3a274cbc4615dbb6" providerId="LiveId" clId="{533BA2B9-86B0-4F53-A11D-989B441478FD}" dt="2024-12-13T07:45:26.826" v="3" actId="478"/>
          <ac:picMkLst>
            <pc:docMk/>
            <pc:sldMk cId="2915840117" sldId="258"/>
            <ac:picMk id="8" creationId="{E011364D-6A05-5CD2-76FC-E469C268C24C}"/>
          </ac:picMkLst>
        </pc:picChg>
        <pc:picChg chg="add mod">
          <ac:chgData name="Yi Rong" userId="3a274cbc4615dbb6" providerId="LiveId" clId="{533BA2B9-86B0-4F53-A11D-989B441478FD}" dt="2024-12-13T07:47:16.169" v="20" actId="1076"/>
          <ac:picMkLst>
            <pc:docMk/>
            <pc:sldMk cId="2915840117" sldId="258"/>
            <ac:picMk id="9" creationId="{AA0975FC-C288-264B-8953-7C0CF6ECE98B}"/>
          </ac:picMkLst>
        </pc:picChg>
        <pc:picChg chg="del">
          <ac:chgData name="Yi Rong" userId="3a274cbc4615dbb6" providerId="LiveId" clId="{533BA2B9-86B0-4F53-A11D-989B441478FD}" dt="2024-12-13T07:45:25.429" v="2" actId="478"/>
          <ac:picMkLst>
            <pc:docMk/>
            <pc:sldMk cId="2915840117" sldId="258"/>
            <ac:picMk id="10" creationId="{E6346B5E-A8D1-1AA5-346C-5DFB192CF02E}"/>
          </ac:picMkLst>
        </pc:picChg>
      </pc:sldChg>
    </pc:docChg>
  </pc:docChgLst>
  <pc:docChgLst>
    <pc:chgData name="Yi Rong" userId="3a274cbc4615dbb6" providerId="LiveId" clId="{9D0A24D6-D839-4B54-A96B-F14B30703C37}"/>
    <pc:docChg chg="undo custSel modSld">
      <pc:chgData name="Yi Rong" userId="3a274cbc4615dbb6" providerId="LiveId" clId="{9D0A24D6-D839-4B54-A96B-F14B30703C37}" dt="2024-10-28T09:26:48.145" v="179" actId="1076"/>
      <pc:docMkLst>
        <pc:docMk/>
      </pc:docMkLst>
      <pc:sldChg chg="addSp delSp modSp mod">
        <pc:chgData name="Yi Rong" userId="3a274cbc4615dbb6" providerId="LiveId" clId="{9D0A24D6-D839-4B54-A96B-F14B30703C37}" dt="2024-10-22T10:08:11.716" v="113" actId="1036"/>
        <pc:sldMkLst>
          <pc:docMk/>
          <pc:sldMk cId="1286533955" sldId="256"/>
        </pc:sldMkLst>
      </pc:sldChg>
      <pc:sldChg chg="addSp delSp modSp mod">
        <pc:chgData name="Yi Rong" userId="3a274cbc4615dbb6" providerId="LiveId" clId="{9D0A24D6-D839-4B54-A96B-F14B30703C37}" dt="2024-10-28T09:26:48.145" v="179" actId="1076"/>
        <pc:sldMkLst>
          <pc:docMk/>
          <pc:sldMk cId="269028443" sldId="257"/>
        </pc:sldMkLst>
        <pc:spChg chg="add mod">
          <ac:chgData name="Yi Rong" userId="3a274cbc4615dbb6" providerId="LiveId" clId="{9D0A24D6-D839-4B54-A96B-F14B30703C37}" dt="2024-10-28T09:26:20.038" v="173" actId="1036"/>
          <ac:spMkLst>
            <pc:docMk/>
            <pc:sldMk cId="269028443" sldId="257"/>
            <ac:spMk id="11" creationId="{5435472A-BA56-EDFA-68FA-AFAAB90521B8}"/>
          </ac:spMkLst>
        </pc:spChg>
        <pc:spChg chg="add mod">
          <ac:chgData name="Yi Rong" userId="3a274cbc4615dbb6" providerId="LiveId" clId="{9D0A24D6-D839-4B54-A96B-F14B30703C37}" dt="2024-10-28T09:26:27.360" v="175" actId="1076"/>
          <ac:spMkLst>
            <pc:docMk/>
            <pc:sldMk cId="269028443" sldId="257"/>
            <ac:spMk id="12" creationId="{49D62253-8A45-5C68-BD42-9F664A954252}"/>
          </ac:spMkLst>
        </pc:spChg>
        <pc:spChg chg="add mod">
          <ac:chgData name="Yi Rong" userId="3a274cbc4615dbb6" providerId="LiveId" clId="{9D0A24D6-D839-4B54-A96B-F14B30703C37}" dt="2024-10-28T09:26:48.145" v="179" actId="1076"/>
          <ac:spMkLst>
            <pc:docMk/>
            <pc:sldMk cId="269028443" sldId="257"/>
            <ac:spMk id="13" creationId="{B49ABD11-C700-B045-9408-ED7167D7B66F}"/>
          </ac:spMkLst>
        </pc:spChg>
        <pc:picChg chg="add mod">
          <ac:chgData name="Yi Rong" userId="3a274cbc4615dbb6" providerId="LiveId" clId="{9D0A24D6-D839-4B54-A96B-F14B30703C37}" dt="2024-10-28T09:26:40.971" v="178" actId="1076"/>
          <ac:picMkLst>
            <pc:docMk/>
            <pc:sldMk cId="269028443" sldId="257"/>
            <ac:picMk id="5" creationId="{164268A1-141C-2D8D-03B2-D6B03779304C}"/>
          </ac:picMkLst>
        </pc:picChg>
        <pc:picChg chg="add mod">
          <ac:chgData name="Yi Rong" userId="3a274cbc4615dbb6" providerId="LiveId" clId="{9D0A24D6-D839-4B54-A96B-F14B30703C37}" dt="2024-10-28T09:24:52.143" v="134" actId="1076"/>
          <ac:picMkLst>
            <pc:docMk/>
            <pc:sldMk cId="269028443" sldId="257"/>
            <ac:picMk id="8" creationId="{D968039F-4C8B-13AC-9E66-E7F4E37849FD}"/>
          </ac:picMkLst>
        </pc:picChg>
        <pc:picChg chg="add mod">
          <ac:chgData name="Yi Rong" userId="3a274cbc4615dbb6" providerId="LiveId" clId="{9D0A24D6-D839-4B54-A96B-F14B30703C37}" dt="2024-10-28T09:26:08.072" v="144" actId="1076"/>
          <ac:picMkLst>
            <pc:docMk/>
            <pc:sldMk cId="269028443" sldId="257"/>
            <ac:picMk id="10" creationId="{6718A4DB-1163-A516-E560-87FEBE3D73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44951-379D-8574-5D85-3D4AFCEB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6B456-60F5-4F9B-F0D4-62BAF257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BA85A-7968-5CB7-0AD4-336F2BA2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D7F37-4A15-D1C8-C2B4-12F38A81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25EAB-F5FB-EB88-091B-E7141A61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9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D570A-2EE4-0074-557F-18CF4BCF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36DE4-D09C-E428-F96F-FA7BD231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EB7C7-13A6-6CA7-761F-40194931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56CE3-C739-3E24-847F-B0EC804B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19B93-D741-FA5D-79EF-73231203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D9CA64-8E2E-E355-E6BB-607FA552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46112-3BFF-697B-0E28-81E8E372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3CF28-AD6B-5720-55A2-9A1369AE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B5578-ADDB-A392-128F-0627930F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D9306-7E68-2D4A-C442-FA06818E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8444-7530-16F2-7A3F-61923945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AD693-2279-3405-F8C5-95035F07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CB073-C258-1D72-08C7-37863C03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7B087-CDBC-BD9E-B132-74F8A300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0A82D-CD0B-B483-6B95-C2139E4C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CA6F9-32EB-18DC-D890-33AA7DBA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CFA91-9013-1B88-8D34-421C8C5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1BFB0-EE40-833C-D77C-409FD50E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066AA-24CB-DC23-4E76-90D5E38F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ED64B-A965-1AF5-319C-B40A66B5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6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C43CD-0D6E-0FDD-8D6E-7B81532C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AF9B6-BDDB-96F3-2DD3-7EEE73E03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EE6C4-06EC-0BA5-F976-5595F8B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7279D-6343-62C9-DFAA-E3AC0453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4D12C-6FDF-4238-4A40-A9A12F23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48DE4-6E4C-5CD9-044A-BDAE553B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EB1C0-BB77-FE80-8197-683D25FB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BF08E-8A0C-8998-0E5A-103A9D36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548EC-0339-9C22-E741-784FBE85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96EFE7-4CE5-A715-424C-A2ECF8095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11000B-4FEC-3AE2-947E-FA4F63BFC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01683-E7FA-8049-1196-45DC5E16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54C3EA-F511-E05F-2E62-145CD85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B03A5-7336-F06F-96C0-4B05E072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1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BD4D-CF80-E0F3-CCB6-0F4FC6D2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2DC43-8A8A-02FA-A9B0-83AAFA7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520CCE-C0F4-CE9C-DB99-DC32ADF3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DC2D4-B4FE-3D44-9DBB-DBD26363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B41E5-57CE-C3F2-62BE-65499CD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D8C322-66D0-F820-B2F1-D40FE1EA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54265-CA0B-6112-9396-AC9A9373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EAA0B-A4B1-D5A0-3EBF-8151A56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EB13B-C415-5A3A-825F-72B02D8B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EB7C1-3D99-D16D-AC75-F8677DD1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AA1D8-9F67-9E3F-30E2-613D0D9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FE7D0-E652-CC49-868D-A3419F0D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52E61-3A69-9227-7385-899512BB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A4F9-7844-35D1-B21A-CC790390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29371-96D8-A31B-95B1-25E1AD282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28000-6148-B30B-CAB6-7470880C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9F772-1F0A-9E35-12F1-77D927B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81A39-CD86-0707-E4D6-34A7646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3AB91-5783-8B48-996A-11FE7909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8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44D2FB-B09A-3CB8-C067-3201E320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ED07E-02B0-F8BE-0237-F9E4BAE8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4E1A4-38D2-5304-A0B8-7C45A182E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52045-5B34-4379-94C2-DF45BC376F2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1B5DD-1BFB-0B78-806B-B1B94BC8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A186B-4137-FC4C-1B1F-1990FCBD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9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6B73F-B611-40E4-5FF6-10B257E3B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04AEA5-8538-202C-8876-2C7B6E21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5415" cy="27692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CAD9FD-BA8A-D57D-6C5D-832CA86A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" y="3026681"/>
            <a:ext cx="6210804" cy="2769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0975FC-C288-264B-8953-7C0CF6ECE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" y="6143111"/>
            <a:ext cx="6210804" cy="276089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A875847-DA49-C189-EA11-507B2E7A03B8}"/>
              </a:ext>
            </a:extLst>
          </p:cNvPr>
          <p:cNvSpPr txBox="1"/>
          <p:nvPr/>
        </p:nvSpPr>
        <p:spPr>
          <a:xfrm>
            <a:off x="2961025" y="2645802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(a)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410E23-07F3-C6AF-6F83-2F6DF822A0D8}"/>
              </a:ext>
            </a:extLst>
          </p:cNvPr>
          <p:cNvSpPr txBox="1"/>
          <p:nvPr/>
        </p:nvSpPr>
        <p:spPr>
          <a:xfrm>
            <a:off x="2947063" y="5740898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(b)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D9122B-1A43-BE9D-359F-FBA538FA5539}"/>
              </a:ext>
            </a:extLst>
          </p:cNvPr>
          <p:cNvSpPr txBox="1"/>
          <p:nvPr/>
        </p:nvSpPr>
        <p:spPr>
          <a:xfrm>
            <a:off x="2947062" y="8862131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(c)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584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86755-2DEC-FA87-DB70-1F617251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A182DA-F88B-FF86-0291-517A965D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26958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669707-56C0-D73B-BF3C-3DF1651A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1835"/>
            <a:ext cx="6096000" cy="26934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3DEE34-F32B-2AA2-B37F-BDC1B30BB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47586"/>
            <a:ext cx="6096000" cy="26958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118B37-1869-ECB1-1194-678750EBE66A}"/>
              </a:ext>
            </a:extLst>
          </p:cNvPr>
          <p:cNvSpPr txBox="1"/>
          <p:nvPr/>
        </p:nvSpPr>
        <p:spPr>
          <a:xfrm>
            <a:off x="2961025" y="2631172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(a)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E33CA1-E1E4-7B3D-9441-945A4A371191}"/>
              </a:ext>
            </a:extLst>
          </p:cNvPr>
          <p:cNvSpPr txBox="1"/>
          <p:nvPr/>
        </p:nvSpPr>
        <p:spPr>
          <a:xfrm>
            <a:off x="2947063" y="5675063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(b)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778598-6286-BA8A-EBB0-C279122FBDDC}"/>
              </a:ext>
            </a:extLst>
          </p:cNvPr>
          <p:cNvSpPr txBox="1"/>
          <p:nvPr/>
        </p:nvSpPr>
        <p:spPr>
          <a:xfrm>
            <a:off x="2947062" y="8657308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(c)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56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Rong</dc:creator>
  <cp:lastModifiedBy>Yi Rong</cp:lastModifiedBy>
  <cp:revision>2</cp:revision>
  <dcterms:created xsi:type="dcterms:W3CDTF">2024-10-18T07:32:54Z</dcterms:created>
  <dcterms:modified xsi:type="dcterms:W3CDTF">2024-12-16T17:25:51Z</dcterms:modified>
</cp:coreProperties>
</file>