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e23254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e23254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e232549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e232549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e23254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e23254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e232549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e232549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e232549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e232549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e232549c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e232549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70650" y="1446600"/>
            <a:ext cx="76215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chemeClr val="dk1"/>
              </a:solidFill>
            </a:endParaRPr>
          </a:p>
          <a:p>
            <a:pPr indent="4572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chemeClr val="dk1"/>
                </a:solidFill>
              </a:rPr>
              <a:t>GoToHel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1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1F3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F1F3F4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1900">
                <a:solidFill>
                  <a:srgbClr val="202124"/>
                </a:solidFill>
                <a:highlight>
                  <a:srgbClr val="F1F3F4"/>
                </a:highlight>
                <a:latin typeface="Roboto"/>
                <a:ea typeface="Roboto"/>
                <a:cs typeface="Roboto"/>
                <a:sym typeface="Roboto"/>
              </a:rPr>
              <a:t>  “Samotni możemy zrobić niewiele , a razem możemy zrobić tak wiele ! ! !”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5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       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    </a:t>
            </a:r>
            <a:r>
              <a:rPr lang="en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 sz="4300">
              <a:solidFill>
                <a:srgbClr val="6AA84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863" y="1363525"/>
            <a:ext cx="2994275" cy="2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8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Koncept aplikacji: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 dzisiejszych czasach, w dobie pracy zdalnej oraz wzmożonej relokacji, coraz częściej </a:t>
            </a:r>
            <a:r>
              <a:rPr lang="en"/>
              <a:t>zmieniamy</a:t>
            </a:r>
            <a:r>
              <a:rPr lang="en"/>
              <a:t> </a:t>
            </a:r>
            <a:r>
              <a:rPr lang="en"/>
              <a:t>miejsce</a:t>
            </a:r>
            <a:r>
              <a:rPr lang="en"/>
              <a:t> zamieszkania.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 przypadku nowej lokalizacji czy to na rynku pierwotnym czy wtórnym, nigdy nie wiesz czy wkrótce lub w dłuższej perspektywie w twoim pobliżu nie zostanie wybudowany jakiś potencjalnie uciążliwy obiekt np. droga bezpośrednio pod Twoim blokiem lub wysypisko śmieci itp.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Używając naszej aplikacji jeszcze przed podjęciem życiowej decyzji o zakupie nowej nieruchomości (co często będzie wiązało się z koniecznością zaciągnięcia długoterminowego kredytu) będziesz w stanie określić potencjalne ryzyka powstania uciążliwych obiektów w okolicy </a:t>
            </a:r>
            <a:r>
              <a:rPr lang="en"/>
              <a:t>każdej</a:t>
            </a:r>
            <a:r>
              <a:rPr lang="en"/>
              <a:t> nieruchomości.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Teraz możesz sprawdzić pełen stan formalny terenów w otoczeniu Twojego wymarzonej </a:t>
            </a:r>
            <a:r>
              <a:rPr lang="en"/>
              <a:t>nieruchomości</a:t>
            </a:r>
            <a:r>
              <a:rPr lang="en"/>
              <a:t>, o których nie poinformuje Cię deweloper lub sprzedawca, a wręcz będą próbował zataić tak kluczowe z Twojej perspektywy informacje.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Lepiej sprawdzić zawczasu by uniknąć późniejszego ambarasu :D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15" y="150350"/>
            <a:ext cx="7197660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Główne funkcje aplikacji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Analiza podanej lokalizacji.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Wykaz głównych punktów zainteresowania w okolicy (drogi, linie kolejowe, punkty </a:t>
            </a:r>
            <a:r>
              <a:rPr lang="en"/>
              <a:t>użyteczności</a:t>
            </a:r>
            <a:r>
              <a:rPr lang="en"/>
              <a:t> publicznej itp.)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Wykaz planowanych nowych obiektów mogących powstać w przyszłości (nowe drogi, linie kolejowe, wysokie budynki itp.)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Ostrzeżenia przed obiektami o negatywnym wpływie na samopoczucie mieszkańców (oczyszczalnie ścieków, wysypiska, zakłady przemysłowe itp.)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Analiza AI</a:t>
            </a:r>
            <a:r>
              <a:rPr lang="en"/>
              <a:t> możliwych zmian przestrzennych w przyszłości w oparciu o dane bieżące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Wizualizacja AI</a:t>
            </a:r>
            <a:r>
              <a:rPr lang="en"/>
              <a:t> planowanych zmian </a:t>
            </a:r>
            <a:r>
              <a:rPr lang="en"/>
              <a:t>przestrzennych</a:t>
            </a:r>
            <a:r>
              <a:rPr lang="en"/>
              <a:t> wynikających z dostępnych planów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TAKICH CZTERECH JAK NAS DWÓCH TO NIE MA ANI JEDNEGO :P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DZIĘKUJEMY ZA UWAGĘ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