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4" r:id="rId10"/>
    <p:sldId id="262" r:id="rId11"/>
    <p:sldId id="269" r:id="rId12"/>
    <p:sldId id="270" r:id="rId13"/>
    <p:sldId id="263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90" autoAdjust="0"/>
  </p:normalViewPr>
  <p:slideViewPr>
    <p:cSldViewPr>
      <p:cViewPr varScale="1">
        <p:scale>
          <a:sx n="96" d="100"/>
          <a:sy n="96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Streamlit Hands 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5250904"/>
            <a:ext cx="6858000" cy="914400"/>
          </a:xfrm>
        </p:spPr>
        <p:txBody>
          <a:bodyPr/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김무경</a:t>
            </a:r>
            <a:r>
              <a:rPr lang="en-US" altLang="ko-KR" dirty="0" smtClean="0"/>
              <a:t>, DBKOREA@BPLACE.KR</a:t>
            </a:r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: 2023-12-05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6"/>
          <a:stretch/>
        </p:blipFill>
        <p:spPr bwMode="auto">
          <a:xfrm>
            <a:off x="251520" y="1844824"/>
            <a:ext cx="6792913" cy="190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9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실행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8"/>
          <a:stretch/>
        </p:blipFill>
        <p:spPr bwMode="auto">
          <a:xfrm>
            <a:off x="293126" y="2060848"/>
            <a:ext cx="6764337" cy="137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5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종료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1"/>
          <a:stretch/>
        </p:blipFill>
        <p:spPr bwMode="auto">
          <a:xfrm>
            <a:off x="395536" y="1916832"/>
            <a:ext cx="5076825" cy="88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53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Streamlit </a:t>
            </a:r>
            <a:r>
              <a:rPr lang="ko-KR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설치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1"/>
          <a:stretch/>
        </p:blipFill>
        <p:spPr bwMode="auto">
          <a:xfrm>
            <a:off x="395536" y="2780928"/>
            <a:ext cx="5878513" cy="52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2048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반드시 가상환경 </a:t>
            </a:r>
            <a:r>
              <a:rPr lang="ko-KR" altLang="en-US" dirty="0" smtClean="0"/>
              <a:t>실행 </a:t>
            </a:r>
            <a:r>
              <a:rPr lang="ko-KR" altLang="en-US" dirty="0" smtClean="0"/>
              <a:t>후 아래 </a:t>
            </a:r>
            <a:r>
              <a:rPr lang="ko-KR" altLang="en-US" dirty="0" err="1" smtClean="0"/>
              <a:t>명려어를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4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Streamlit </a:t>
            </a:r>
            <a:r>
              <a:rPr lang="ko-KR" altLang="ko-K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실행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5"/>
          <a:stretch/>
        </p:blipFill>
        <p:spPr bwMode="auto">
          <a:xfrm>
            <a:off x="669925" y="1628800"/>
            <a:ext cx="7802563" cy="309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4321125"/>
            <a:ext cx="3096344" cy="2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선수 지식 파악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Hands On</a:t>
            </a:r>
            <a:r>
              <a:rPr lang="ko-KR" altLang="en-US" dirty="0" smtClean="0"/>
              <a:t> 환경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해보기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Streamlit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데모 프로그램</a:t>
            </a:r>
            <a:r>
              <a:rPr lang="en-US" altLang="ko-KR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데모 프로그램</a:t>
            </a:r>
            <a:r>
              <a:rPr lang="en-US" altLang="ko-KR" dirty="0" smtClean="0"/>
              <a:t>(2), GPT </a:t>
            </a:r>
            <a:r>
              <a:rPr lang="ko-KR" altLang="en-US" dirty="0" smtClean="0"/>
              <a:t>챗봇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8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선수 지식  파악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 기본 문법</a:t>
            </a:r>
            <a:endParaRPr lang="en-US" altLang="ko-KR" sz="20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 라이브러리 설치 방법</a:t>
            </a: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(pip install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명</a:t>
            </a: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2000" dirty="0" smtClean="0">
              <a:effectLst/>
            </a:endParaRPr>
          </a:p>
          <a:p>
            <a:pPr marL="457200" marR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Pandas, </a:t>
            </a:r>
            <a:r>
              <a:rPr lang="en-US" altLang="ko-KR" sz="2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2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사용법</a:t>
            </a:r>
            <a:endParaRPr lang="ko-KR" altLang="ko-KR" sz="2000" dirty="0" smtClean="0">
              <a:effectLst/>
            </a:endParaRPr>
          </a:p>
          <a:p>
            <a:pPr marL="457200" marR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ko-KR" sz="2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이메일 계정 있어 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0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폴더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명령어 창 실행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cd \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pylabs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cd </a:t>
            </a:r>
            <a:r>
              <a:rPr lang="en-US" altLang="ko-KR" dirty="0" err="1" smtClean="0"/>
              <a:t>pylabs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 On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서비스 가입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Streamlit Cloud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 가입</a:t>
            </a:r>
            <a:endParaRPr lang="en-US" altLang="ko-KR" baseline="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baseline="0" dirty="0" smtClean="0"/>
              <a:t>Editor</a:t>
            </a:r>
            <a:r>
              <a:rPr lang="ko-KR" altLang="en-US" baseline="0" dirty="0" smtClean="0"/>
              <a:t> 설치</a:t>
            </a:r>
            <a:endParaRPr lang="en-US" altLang="ko-KR" baseline="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baseline="0" dirty="0" smtClean="0"/>
              <a:t>가상환경 생성</a:t>
            </a:r>
            <a:endParaRPr lang="en-US" altLang="ko-KR" baseline="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baseline="0" dirty="0" smtClean="0"/>
              <a:t>가상환경 실행</a:t>
            </a:r>
            <a:endParaRPr lang="en-US" altLang="ko-KR" baseline="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Streamlit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Streamlit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3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08912" cy="331236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1449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 가입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7" y="1844824"/>
            <a:ext cx="846337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Cloud </a:t>
            </a:r>
            <a:r>
              <a:rPr lang="ko-KR" altLang="en-US" dirty="0" smtClean="0"/>
              <a:t>서비스 가입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66559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4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Editor</a:t>
            </a:r>
            <a:r>
              <a:rPr lang="ko-KR" altLang="ko-KR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설치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799"/>
            <a:ext cx="6120680" cy="482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3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</TotalTime>
  <Words>147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Streamlit Hands on</vt:lpstr>
      <vt:lpstr>과정 소개</vt:lpstr>
      <vt:lpstr>선수 지식  파악</vt:lpstr>
      <vt:lpstr>작업 폴더 생성</vt:lpstr>
      <vt:lpstr>Hands On 환경 구성</vt:lpstr>
      <vt:lpstr>Python 설치</vt:lpstr>
      <vt:lpstr>Github 서비스 가입</vt:lpstr>
      <vt:lpstr>Streamlit Cloud 서비스 가입</vt:lpstr>
      <vt:lpstr>Editor 설치</vt:lpstr>
      <vt:lpstr>가상환경 생성</vt:lpstr>
      <vt:lpstr>가상환경 실행</vt:lpstr>
      <vt:lpstr>가상환경 종료</vt:lpstr>
      <vt:lpstr>Streamlit 설치</vt:lpstr>
      <vt:lpstr>Streamlit 실행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숙명여대 CEO 특강, Streamlit Hands on</dc:title>
  <dc:creator>Microsoft Corporation</dc:creator>
  <cp:lastModifiedBy>dbkorea</cp:lastModifiedBy>
  <cp:revision>21</cp:revision>
  <dcterms:created xsi:type="dcterms:W3CDTF">2006-10-05T04:04:58Z</dcterms:created>
  <dcterms:modified xsi:type="dcterms:W3CDTF">2023-12-04T06:42:37Z</dcterms:modified>
</cp:coreProperties>
</file>