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1" r:id="rId11"/>
    <p:sldId id="264" r:id="rId12"/>
    <p:sldId id="265" r:id="rId13"/>
    <p:sldId id="266" r:id="rId14"/>
    <p:sldId id="292" r:id="rId15"/>
    <p:sldId id="267" r:id="rId16"/>
    <p:sldId id="268" r:id="rId17"/>
    <p:sldId id="293" r:id="rId18"/>
    <p:sldId id="269" r:id="rId19"/>
    <p:sldId id="270" r:id="rId20"/>
    <p:sldId id="271" r:id="rId21"/>
    <p:sldId id="295" r:id="rId22"/>
    <p:sldId id="285" r:id="rId23"/>
    <p:sldId id="294" r:id="rId24"/>
    <p:sldId id="272" r:id="rId25"/>
    <p:sldId id="273" r:id="rId26"/>
    <p:sldId id="274" r:id="rId27"/>
    <p:sldId id="275" r:id="rId28"/>
    <p:sldId id="305" r:id="rId29"/>
    <p:sldId id="281" r:id="rId30"/>
    <p:sldId id="282" r:id="rId31"/>
    <p:sldId id="283" r:id="rId32"/>
    <p:sldId id="284" r:id="rId33"/>
    <p:sldId id="296" r:id="rId34"/>
    <p:sldId id="300" r:id="rId35"/>
    <p:sldId id="301" r:id="rId36"/>
    <p:sldId id="302" r:id="rId37"/>
    <p:sldId id="303" r:id="rId38"/>
    <p:sldId id="304" r:id="rId39"/>
    <p:sldId id="299" r:id="rId40"/>
    <p:sldId id="298" r:id="rId41"/>
    <p:sldId id="287" r:id="rId42"/>
    <p:sldId id="288" r:id="rId43"/>
    <p:sldId id="289" r:id="rId44"/>
    <p:sldId id="306" r:id="rId45"/>
    <p:sldId id="307" r:id="rId46"/>
    <p:sldId id="308" r:id="rId47"/>
    <p:sldId id="309" r:id="rId48"/>
    <p:sldId id="310" r:id="rId49"/>
    <p:sldId id="311" r:id="rId50"/>
    <p:sldId id="314" r:id="rId51"/>
    <p:sldId id="313" r:id="rId52"/>
    <p:sldId id="315" r:id="rId53"/>
    <p:sldId id="312" r:id="rId54"/>
    <p:sldId id="316" r:id="rId55"/>
    <p:sldId id="317" r:id="rId56"/>
    <p:sldId id="319" r:id="rId57"/>
    <p:sldId id="318" r:id="rId58"/>
    <p:sldId id="320" r:id="rId59"/>
    <p:sldId id="321" r:id="rId60"/>
    <p:sldId id="322" r:id="rId61"/>
    <p:sldId id="324" r:id="rId62"/>
    <p:sldId id="323" r:id="rId63"/>
    <p:sldId id="326" r:id="rId64"/>
    <p:sldId id="325" r:id="rId65"/>
    <p:sldId id="328" r:id="rId66"/>
    <p:sldId id="327" r:id="rId67"/>
    <p:sldId id="330" r:id="rId68"/>
    <p:sldId id="329" r:id="rId69"/>
    <p:sldId id="332" r:id="rId70"/>
    <p:sldId id="331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2" r:id="rId80"/>
    <p:sldId id="341" r:id="rId81"/>
    <p:sldId id="343" r:id="rId82"/>
    <p:sldId id="344" r:id="rId83"/>
    <p:sldId id="345" r:id="rId84"/>
    <p:sldId id="346" r:id="rId85"/>
    <p:sldId id="347" r:id="rId86"/>
    <p:sldId id="348" r:id="rId87"/>
    <p:sldId id="353" r:id="rId88"/>
    <p:sldId id="350" r:id="rId89"/>
    <p:sldId id="352" r:id="rId90"/>
    <p:sldId id="349" r:id="rId91"/>
    <p:sldId id="351" r:id="rId92"/>
    <p:sldId id="354" r:id="rId93"/>
    <p:sldId id="356" r:id="rId94"/>
    <p:sldId id="355" r:id="rId95"/>
    <p:sldId id="357" r:id="rId96"/>
    <p:sldId id="358" r:id="rId97"/>
    <p:sldId id="359" r:id="rId98"/>
    <p:sldId id="360" r:id="rId99"/>
    <p:sldId id="362" r:id="rId100"/>
    <p:sldId id="361" r:id="rId101"/>
    <p:sldId id="363" r:id="rId102"/>
    <p:sldId id="364" r:id="rId103"/>
    <p:sldId id="366" r:id="rId104"/>
    <p:sldId id="365" r:id="rId105"/>
    <p:sldId id="377" r:id="rId106"/>
    <p:sldId id="378" r:id="rId107"/>
    <p:sldId id="379" r:id="rId108"/>
    <p:sldId id="375" r:id="rId109"/>
    <p:sldId id="376" r:id="rId110"/>
    <p:sldId id="380" r:id="rId111"/>
    <p:sldId id="381" r:id="rId112"/>
    <p:sldId id="368" r:id="rId113"/>
    <p:sldId id="383" r:id="rId114"/>
    <p:sldId id="384" r:id="rId115"/>
    <p:sldId id="385" r:id="rId116"/>
    <p:sldId id="382" r:id="rId117"/>
    <p:sldId id="367" r:id="rId118"/>
    <p:sldId id="369" r:id="rId119"/>
    <p:sldId id="370" r:id="rId120"/>
    <p:sldId id="371" r:id="rId121"/>
    <p:sldId id="372" r:id="rId122"/>
    <p:sldId id="373" r:id="rId123"/>
    <p:sldId id="374" r:id="rId1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22F91-3C38-4C67-956A-DFB9C1FB1D2B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7121A-9186-4120-8FBE-5871B596F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3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674B-14D4-4DD4-BE82-43B9C16117BB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95E0-C98D-4492-93E7-60FD7562D256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D0A3-AA34-464F-A943-D72733D70EFA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224-F565-4C56-B7D5-01797C656DD4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BCE7-B703-433F-AAAC-5F323ECA0E5A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37B9-7BC8-456D-9893-4DA19EB2ED5C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F2D-DDBC-4DCF-B429-E11D2FD3C2EB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8B5-A338-4CFB-9BA6-5EE640A28193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1220-DF7E-462D-AF2E-AB74587500A6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7C44-4DC5-4299-92C5-55FA3E5B87B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5020-3D34-4062-82A0-2AB1AE5B60CB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88A5D-1998-42E5-987B-8F1D7FD7A8B3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itplus.com/kr/download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streamlit.io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hyperlink" Target="https://streamlit.io/gallery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및 코드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0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서비스 가입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513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Expander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100</a:t>
            </a:fld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454377" cy="385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2312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101</a:t>
            </a:fld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691276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133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102</a:t>
            </a:fld>
            <a:endParaRPr lang="ko-KR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488832" cy="485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8306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Storing Data with </a:t>
            </a:r>
            <a:r>
              <a:rPr lang="en-US" altLang="ko-KR" dirty="0" err="1" smtClean="0"/>
              <a:t>st.session_state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103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734481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4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Storing Data with </a:t>
            </a:r>
            <a:r>
              <a:rPr lang="en-US" altLang="ko-KR" dirty="0" err="1" smtClean="0"/>
              <a:t>st.session_state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104</a:t>
            </a:fld>
            <a:endParaRPr lang="ko-KR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2276475"/>
            <a:ext cx="899318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823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데모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311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데모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79" y="1844824"/>
            <a:ext cx="771683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736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데모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107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4130"/>
            <a:ext cx="8481612" cy="53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5904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프로 </a:t>
            </a:r>
            <a:r>
              <a:rPr lang="ko-KR" altLang="en-US" dirty="0" err="1" smtClean="0"/>
              <a:t>파일링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2170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프로파일링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109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4" y="1916832"/>
            <a:ext cx="3004864" cy="266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91382"/>
            <a:ext cx="229030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24546"/>
            <a:ext cx="2880320" cy="206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31" y="4034800"/>
            <a:ext cx="3145929" cy="234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05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서비스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412776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5731510" cy="184213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4149080"/>
            <a:ext cx="486791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9475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프로파일링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60"/>
            <a:ext cx="6991701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8681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프로파일링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111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9772"/>
            <a:ext cx="6915869" cy="544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8681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 </a:t>
            </a:r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166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IRIS </a:t>
            </a:r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113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22"/>
          <a:stretch/>
        </p:blipFill>
        <p:spPr bwMode="auto">
          <a:xfrm>
            <a:off x="251520" y="1700808"/>
            <a:ext cx="8612187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6111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IRIS </a:t>
            </a:r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39"/>
          <a:stretch/>
        </p:blipFill>
        <p:spPr bwMode="auto">
          <a:xfrm>
            <a:off x="251520" y="1628800"/>
            <a:ext cx="8612187" cy="342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2566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IRIS </a:t>
            </a:r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115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138363"/>
            <a:ext cx="855503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3926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어플리케이션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8220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어플리케이션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117</a:t>
            </a:fld>
            <a:endParaRPr lang="ko-KR" altLang="en-US"/>
          </a:p>
        </p:txBody>
      </p:sp>
      <p:pic>
        <p:nvPicPr>
          <p:cNvPr id="4" name="그림 3" descr="../_images/dataframe_app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9"/>
          <a:stretch/>
        </p:blipFill>
        <p:spPr bwMode="auto">
          <a:xfrm>
            <a:off x="323528" y="1556792"/>
            <a:ext cx="4592449" cy="5229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64459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어플리케이션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118</a:t>
            </a:fld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908587" cy="437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4299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어플리케이션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119</a:t>
            </a:fld>
            <a:endParaRPr lang="ko-KR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707284" cy="345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23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서비스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731510" cy="189484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5731510" cy="2808312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215916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어플리케이션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120</a:t>
            </a:fld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628800"/>
            <a:ext cx="861218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64913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어플리케이션 최종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121</a:t>
            </a:fld>
            <a:endParaRPr lang="ko-KR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42" y="1358592"/>
            <a:ext cx="5747470" cy="523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24065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챗봇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61798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</a:t>
            </a:r>
            <a:r>
              <a:rPr lang="en-US" altLang="ko-KR" dirty="0"/>
              <a:t> </a:t>
            </a:r>
            <a:r>
              <a:rPr lang="ko-KR" altLang="en-US" dirty="0" smtClean="0"/>
              <a:t>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OPENAI </a:t>
            </a:r>
            <a:r>
              <a:rPr lang="ko-KR" altLang="en-US" dirty="0" smtClean="0"/>
              <a:t>가입</a:t>
            </a:r>
            <a:endParaRPr lang="en-US" altLang="ko-KR" dirty="0" smtClean="0"/>
          </a:p>
          <a:p>
            <a:r>
              <a:rPr lang="en-US" altLang="ko-KR" dirty="0" smtClean="0"/>
              <a:t>API </a:t>
            </a:r>
            <a:r>
              <a:rPr lang="ko-KR" altLang="en-US" dirty="0" smtClean="0"/>
              <a:t>발급 받기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3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서비스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960440" cy="302433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4104456" cy="302433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97152"/>
            <a:ext cx="3960440" cy="158417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" name="Picture 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97152"/>
            <a:ext cx="266429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83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리포지토리 생성하기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9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리포지토리 생성하기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09519"/>
            <a:ext cx="2952328" cy="271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28800"/>
            <a:ext cx="521491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59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스트림릿</a:t>
            </a:r>
            <a:r>
              <a:rPr lang="ko-KR" altLang="en-US" dirty="0"/>
              <a:t> 클라우드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278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https://share.streamlit.io/</a:t>
            </a:r>
            <a:endParaRPr lang="ko-KR" altLang="en-US" dirty="0"/>
          </a:p>
        </p:txBody>
      </p:sp>
      <p:pic>
        <p:nvPicPr>
          <p:cNvPr id="5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796396"/>
            <a:ext cx="3096343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08655" y="1772816"/>
            <a:ext cx="2726690" cy="307149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467544" y="5085184"/>
            <a:ext cx="4692511" cy="16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8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스트림릿</a:t>
            </a:r>
            <a:r>
              <a:rPr lang="ko-KR" altLang="en-US" dirty="0"/>
              <a:t> 클라우드 가입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1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스트림릿</a:t>
            </a:r>
            <a:r>
              <a:rPr lang="ko-KR" altLang="en-US" dirty="0"/>
              <a:t> 클라우드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064896" cy="1008112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3212976"/>
            <a:ext cx="4737963" cy="32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3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스트림릿</a:t>
            </a:r>
            <a:r>
              <a:rPr lang="ko-KR" altLang="en-US" dirty="0"/>
              <a:t> 클라우드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5588" y="1670593"/>
            <a:ext cx="3792220" cy="274891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31432" y="1743230"/>
            <a:ext cx="3600401" cy="42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6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스트림릿</a:t>
            </a:r>
            <a:r>
              <a:rPr lang="ko-KR" altLang="en-US" dirty="0"/>
              <a:t> 클라우드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4" y="1844824"/>
            <a:ext cx="7982726" cy="2664296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7546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설치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06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에디터 설</a:t>
            </a:r>
            <a:r>
              <a:rPr lang="ko-KR" altLang="en-US" dirty="0"/>
              <a:t>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842090"/>
            <a:ext cx="5731510" cy="48272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512" y="134076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>
                <a:hlinkClick r:id="rId3"/>
              </a:rPr>
              <a:t>https://www.editplus.com/kr/download.html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40390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환경 생성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8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4104456" cy="111823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2" y="2564904"/>
            <a:ext cx="5996626" cy="417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754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5170011" cy="3488288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5445224"/>
            <a:ext cx="5731510" cy="8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0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6792913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6" y="4437112"/>
            <a:ext cx="676433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40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09750"/>
            <a:ext cx="50768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596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65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1127"/>
            <a:ext cx="58785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41277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가상환경 실행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25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아나콘다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552" y="1628800"/>
            <a:ext cx="4134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hlinkClick r:id="rId2"/>
              </a:rPr>
              <a:t>https://www.anaconda.com/download</a:t>
            </a:r>
            <a:endParaRPr lang="ko-KR" altLang="ko-KR" dirty="0"/>
          </a:p>
        </p:txBody>
      </p:sp>
      <p:pic>
        <p:nvPicPr>
          <p:cNvPr id="7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706620" cy="216471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8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88" y="4437112"/>
            <a:ext cx="4706620" cy="206057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8891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556792"/>
            <a:ext cx="7802563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112" y="4321125"/>
            <a:ext cx="3096344" cy="20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83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756084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34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실행 화면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7560840" cy="4608512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224" y="1196752"/>
            <a:ext cx="2343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32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81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12776"/>
            <a:ext cx="218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hlinkClick r:id="rId2"/>
              </a:rPr>
              <a:t>https://streamlit.io/</a:t>
            </a:r>
            <a:endParaRPr lang="ko-KR" altLang="ko-KR" dirty="0"/>
          </a:p>
        </p:txBody>
      </p:sp>
      <p:pic>
        <p:nvPicPr>
          <p:cNvPr id="5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317365" cy="2304256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6" name="직사각형 5"/>
          <p:cNvSpPr/>
          <p:nvPr/>
        </p:nvSpPr>
        <p:spPr>
          <a:xfrm>
            <a:off x="5364088" y="1412776"/>
            <a:ext cx="288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hlinkClick r:id="rId4"/>
              </a:rPr>
              <a:t>https://streamlit.io/gallery</a:t>
            </a:r>
            <a:endParaRPr lang="ko-KR" altLang="ko-KR" dirty="0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00" y="1969549"/>
            <a:ext cx="4173855" cy="244665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467763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988840"/>
            <a:ext cx="7888287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56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1556792"/>
            <a:ext cx="754538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328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4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7"/>
            <a:ext cx="6984776" cy="4752529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267831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364287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s://www.nextree.co.kr/content/images/2021/01/hjkwon-140328-form_-0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18" y="1628800"/>
            <a:ext cx="27622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www.nextree.co.kr/content/images/2021/01/hjkwon-140328-form_-0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043" y="4725144"/>
            <a:ext cx="39719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93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ko-KR" altLang="en-US" sz="4400" b="1" dirty="0" err="1"/>
              <a:t>스트림릿</a:t>
            </a:r>
            <a:r>
              <a:rPr lang="ko-KR" altLang="en-US" sz="4400" b="1" dirty="0"/>
              <a:t> 프레임워크의 구성 요소</a:t>
            </a:r>
            <a:endParaRPr lang="ko-KR" altLang="en-US" sz="44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48883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설치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8424936" cy="1224136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2996952"/>
            <a:ext cx="3006090" cy="234505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04048" y="2947422"/>
            <a:ext cx="3076575" cy="23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82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어플리케이션 만들기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40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번째 어플리케이션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0687"/>
            <a:ext cx="5184576" cy="298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4851995"/>
            <a:ext cx="543941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83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어플리케이션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792088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02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어플리케이션 수정하기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1435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35896" y="1700808"/>
            <a:ext cx="5040560" cy="626368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2989770" y="3920197"/>
            <a:ext cx="5731510" cy="23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9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화면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66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전체 </a:t>
            </a:r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578079"/>
            <a:ext cx="820891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40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 latinLnBrk="1">
              <a:spcBef>
                <a:spcPct val="0"/>
              </a:spcBef>
            </a:pPr>
            <a:r>
              <a:rPr lang="ko-KR" altLang="ko-KR" sz="4400" b="1" dirty="0"/>
              <a:t>사이드 바 </a:t>
            </a:r>
            <a:r>
              <a:rPr lang="ko-KR" altLang="ko-KR" sz="4400" b="1" dirty="0" smtClean="0"/>
              <a:t>화면</a:t>
            </a:r>
            <a:r>
              <a:rPr lang="en-US" altLang="ko-KR" sz="4400" b="1" dirty="0" smtClean="0"/>
              <a:t>(</a:t>
            </a:r>
            <a:r>
              <a:rPr lang="ko-KR" altLang="en-US" sz="4400" b="1" dirty="0" smtClean="0"/>
              <a:t>메뉴 영역</a:t>
            </a:r>
            <a:r>
              <a:rPr lang="en-US" altLang="ko-KR" sz="4400" b="1" dirty="0" smtClean="0"/>
              <a:t>)</a:t>
            </a:r>
            <a:endParaRPr lang="ko-KR" altLang="en-US" sz="4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3133725" cy="50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7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 latinLnBrk="1">
              <a:spcBef>
                <a:spcPct val="0"/>
              </a:spcBef>
            </a:pPr>
            <a:r>
              <a:rPr lang="ko-KR" altLang="ko-KR" sz="4400" b="1" dirty="0"/>
              <a:t>메인 화면</a:t>
            </a:r>
            <a:r>
              <a:rPr lang="en-US" altLang="ko-KR" sz="4400" b="1" dirty="0"/>
              <a:t>(</a:t>
            </a:r>
            <a:r>
              <a:rPr lang="ko-KR" altLang="ko-KR" sz="4400" b="1" dirty="0"/>
              <a:t>콘텐츠 영역</a:t>
            </a:r>
            <a:r>
              <a:rPr lang="en-US" altLang="ko-KR" sz="4400" b="1" dirty="0" smtClean="0"/>
              <a:t>)</a:t>
            </a:r>
            <a:endParaRPr lang="ko-KR" altLang="en-US" sz="4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3133725" cy="50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09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 latinLnBrk="1">
              <a:spcBef>
                <a:spcPct val="0"/>
              </a:spcBef>
            </a:pPr>
            <a:r>
              <a:rPr lang="ko-KR" altLang="ko-KR" sz="4400" b="1" dirty="0"/>
              <a:t>메인 화면</a:t>
            </a:r>
            <a:r>
              <a:rPr lang="en-US" altLang="ko-KR" sz="4400" b="1" dirty="0"/>
              <a:t>(</a:t>
            </a:r>
            <a:r>
              <a:rPr lang="ko-KR" altLang="ko-KR" sz="4400" b="1" dirty="0"/>
              <a:t>콘텐츠 영역</a:t>
            </a:r>
            <a:r>
              <a:rPr lang="en-US" altLang="ko-KR" sz="4400" b="1" dirty="0" smtClean="0"/>
              <a:t>)</a:t>
            </a:r>
            <a:endParaRPr lang="ko-KR" altLang="en-US" sz="4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1678523"/>
            <a:ext cx="5731510" cy="43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06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3" algn="ctr" rtl="0" latinLnBrk="1">
              <a:spcBef>
                <a:spcPct val="0"/>
              </a:spcBef>
            </a:pPr>
            <a:r>
              <a:rPr lang="ko-KR" altLang="ko-KR" sz="4400" b="1" dirty="0"/>
              <a:t>환경 설정 </a:t>
            </a:r>
            <a:r>
              <a:rPr lang="ko-KR" altLang="ko-KR" sz="4400" b="1" dirty="0" smtClean="0"/>
              <a:t>메뉴</a:t>
            </a:r>
            <a:endParaRPr lang="ko-KR" altLang="en-US" sz="4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324036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6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985882"/>
            <a:ext cx="3227705" cy="259524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056" y="1985883"/>
            <a:ext cx="3331210" cy="2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35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ko-KR" altLang="en-US" sz="4400" b="1" dirty="0" err="1"/>
              <a:t>스트림릿</a:t>
            </a:r>
            <a:r>
              <a:rPr lang="ko-KR" altLang="en-US" sz="4400" b="1" dirty="0"/>
              <a:t> 프레임워크의 구성 요소</a:t>
            </a:r>
            <a:endParaRPr lang="ko-KR" altLang="en-US" sz="44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48883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469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및 데이터 </a:t>
            </a:r>
            <a:r>
              <a:rPr lang="ko-KR" altLang="en-US" dirty="0" smtClean="0"/>
              <a:t>화면 </a:t>
            </a:r>
            <a:r>
              <a:rPr lang="ko-KR" altLang="en-US" dirty="0"/>
              <a:t>출력하기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29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화면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51" y="1469922"/>
            <a:ext cx="705685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769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화면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84" y="1700807"/>
            <a:ext cx="8302164" cy="40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469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데이터 화면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1" r="54909" b="50000"/>
          <a:stretch/>
        </p:blipFill>
        <p:spPr bwMode="auto">
          <a:xfrm>
            <a:off x="251520" y="1484784"/>
            <a:ext cx="3456384" cy="504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1" t="51892" r="15844"/>
          <a:stretch/>
        </p:blipFill>
        <p:spPr bwMode="auto">
          <a:xfrm>
            <a:off x="3185513" y="2317579"/>
            <a:ext cx="577897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524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데이터 화면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16824" cy="479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999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차트 출력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054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</a:t>
            </a:r>
            <a:r>
              <a:rPr lang="ko-KR" altLang="en-US" dirty="0" smtClean="0"/>
              <a:t> 차트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657350"/>
            <a:ext cx="867886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311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</a:t>
            </a:r>
            <a:r>
              <a:rPr lang="ko-KR" altLang="en-US" dirty="0" smtClean="0"/>
              <a:t> 차트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826710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938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BAR</a:t>
            </a:r>
            <a:r>
              <a:rPr lang="ko-KR" altLang="en-US" dirty="0" smtClean="0"/>
              <a:t> 차트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46019"/>
            <a:ext cx="8352927" cy="382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1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3495675" cy="35814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1700808"/>
            <a:ext cx="339471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72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BAR</a:t>
            </a:r>
            <a:r>
              <a:rPr lang="ko-KR" altLang="en-US" dirty="0" smtClean="0"/>
              <a:t> 차트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826710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969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AREA</a:t>
            </a:r>
            <a:r>
              <a:rPr lang="ko-KR" altLang="en-US" dirty="0" smtClean="0"/>
              <a:t> 차트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866900"/>
            <a:ext cx="785971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121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AREA</a:t>
            </a:r>
            <a:r>
              <a:rPr lang="ko-KR" altLang="en-US" dirty="0" smtClean="0"/>
              <a:t> 차트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3532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892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스트림릿</a:t>
            </a:r>
            <a:r>
              <a:rPr lang="ko-KR" altLang="en-US" dirty="0"/>
              <a:t> 위젯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0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위젯의 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28763"/>
            <a:ext cx="7488237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271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 텍스트 입력 받기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65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828925"/>
            <a:ext cx="71739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2953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</a:t>
            </a:r>
            <a:r>
              <a:rPr lang="ko-KR" altLang="en-US" dirty="0" smtClean="0"/>
              <a:t>텍스트 </a:t>
            </a:r>
            <a:r>
              <a:rPr lang="ko-KR" altLang="en-US" dirty="0"/>
              <a:t>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3774"/>
            <a:ext cx="8033904" cy="156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7086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장문 텍스트 </a:t>
            </a:r>
            <a:r>
              <a:rPr lang="ko-KR" altLang="en-US" dirty="0"/>
              <a:t>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53202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33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장문 텍스트 </a:t>
            </a:r>
            <a:r>
              <a:rPr lang="ko-KR" altLang="en-US" dirty="0"/>
              <a:t>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68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14240"/>
            <a:ext cx="8784976" cy="125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1993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숫자 데이터 입력 </a:t>
            </a:r>
            <a:r>
              <a:rPr lang="ko-KR" altLang="en-US" dirty="0"/>
              <a:t>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69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447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9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설치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3859758" cy="284353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772816"/>
            <a:ext cx="3633470" cy="28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37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숫자 데이터 입력 </a:t>
            </a:r>
            <a:r>
              <a:rPr lang="ko-KR" altLang="en-US" dirty="0"/>
              <a:t>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8333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592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슬라이드 데이터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85193"/>
            <a:ext cx="8279529" cy="155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8477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슬라이드 데이터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95252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8066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날짜 </a:t>
            </a:r>
            <a:r>
              <a:rPr lang="ko-KR" altLang="en-US" dirty="0"/>
              <a:t>데이터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73</a:t>
            </a:fld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672555"/>
            <a:ext cx="7926387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032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날짜 </a:t>
            </a:r>
            <a:r>
              <a:rPr lang="ko-KR" altLang="en-US" dirty="0"/>
              <a:t>데이터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"/>
          <a:stretch/>
        </p:blipFill>
        <p:spPr bwMode="auto">
          <a:xfrm>
            <a:off x="272367" y="1772816"/>
            <a:ext cx="8404089" cy="27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7529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시간 </a:t>
            </a:r>
            <a:r>
              <a:rPr lang="ko-KR" altLang="en-US" dirty="0"/>
              <a:t>데이터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2100263"/>
            <a:ext cx="7526337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7337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시간 </a:t>
            </a:r>
            <a:r>
              <a:rPr lang="ko-KR" altLang="en-US" dirty="0"/>
              <a:t>데이터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76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2" y="1916832"/>
            <a:ext cx="8244844" cy="230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8920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체크박스 </a:t>
            </a:r>
            <a:r>
              <a:rPr lang="ko-KR" altLang="en-US" dirty="0"/>
              <a:t>데이터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77</a:t>
            </a:fld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026113" cy="159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5428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체크박스 </a:t>
            </a:r>
            <a:r>
              <a:rPr lang="ko-KR" altLang="en-US" dirty="0"/>
              <a:t>데이터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78</a:t>
            </a:fld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2" y="2204864"/>
            <a:ext cx="836262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7147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버튼 클릭 </a:t>
            </a:r>
            <a:r>
              <a:rPr lang="ko-KR" altLang="en-US" dirty="0"/>
              <a:t>데이터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79</a:t>
            </a:fld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5904656" cy="23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2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설치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3816424" cy="2952328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03869" y="1824464"/>
            <a:ext cx="3744595" cy="29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428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버튼 클릭 </a:t>
            </a:r>
            <a:r>
              <a:rPr lang="ko-KR" altLang="en-US" dirty="0"/>
              <a:t>데이터 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2" y="2420888"/>
            <a:ext cx="8370514" cy="194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2210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라디오 버튼 데이터 </a:t>
            </a:r>
            <a:r>
              <a:rPr lang="ko-KR" altLang="en-US" dirty="0"/>
              <a:t>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81</a:t>
            </a:fld>
            <a:endParaRPr lang="ko-KR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598673" cy="246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5688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라디오 버튼 데이터 </a:t>
            </a:r>
            <a:r>
              <a:rPr lang="ko-KR" altLang="en-US" dirty="0"/>
              <a:t>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82</a:t>
            </a:fld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81636"/>
            <a:ext cx="8064896" cy="24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0270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선택 박스 데이터 </a:t>
            </a:r>
            <a:r>
              <a:rPr lang="ko-KR" altLang="en-US" dirty="0"/>
              <a:t>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83</a:t>
            </a:fld>
            <a:endParaRPr lang="ko-KR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2286000"/>
            <a:ext cx="737393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4647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선택 박스 데이터 </a:t>
            </a:r>
            <a:r>
              <a:rPr lang="ko-KR" altLang="en-US" dirty="0"/>
              <a:t>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84</a:t>
            </a:fld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6" y="2348881"/>
            <a:ext cx="8225400" cy="181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4547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다중 선택 박스 데이터 </a:t>
            </a:r>
            <a:r>
              <a:rPr lang="ko-KR" altLang="en-US" dirty="0"/>
              <a:t>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85</a:t>
            </a:fld>
            <a:endParaRPr lang="ko-KR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619375"/>
            <a:ext cx="7326313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7091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다중 선택 박스 데이터 </a:t>
            </a:r>
            <a:r>
              <a:rPr lang="ko-KR" altLang="en-US" dirty="0"/>
              <a:t>입력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86</a:t>
            </a:fld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3012"/>
            <a:ext cx="8582942" cy="180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2248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위젯 전체 코드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87</a:t>
            </a:fld>
            <a:endParaRPr lang="ko-KR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840355" cy="512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465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위젯 전체 코드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88</a:t>
            </a:fld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39229"/>
            <a:ext cx="6331421" cy="494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1157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위젯 전체 코드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89</a:t>
            </a:fld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412776"/>
            <a:ext cx="7993063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08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설치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3609340" cy="281368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1628800"/>
            <a:ext cx="467741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30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위젯 전체 코드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90</a:t>
            </a:fld>
            <a:endParaRPr lang="ko-KR" alt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0"/>
          <a:stretch/>
        </p:blipFill>
        <p:spPr bwMode="auto">
          <a:xfrm>
            <a:off x="873819" y="1412776"/>
            <a:ext cx="7514605" cy="516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7386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위젯 전체 코드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91</a:t>
            </a:fld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11"/>
          <a:stretch/>
        </p:blipFill>
        <p:spPr bwMode="auto">
          <a:xfrm>
            <a:off x="584200" y="1844824"/>
            <a:ext cx="7974013" cy="83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0112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위젯 전체 코드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92</a:t>
            </a:fld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11"/>
          <a:stretch/>
        </p:blipFill>
        <p:spPr bwMode="auto">
          <a:xfrm>
            <a:off x="584200" y="1844824"/>
            <a:ext cx="7974013" cy="83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8509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 </a:t>
            </a:r>
            <a:r>
              <a:rPr lang="en-US" altLang="ko-KR" dirty="0"/>
              <a:t>(Layout Widgets)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695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위젯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94</a:t>
            </a:fld>
            <a:endParaRPr lang="ko-KR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248472" cy="367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4401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Sidebar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95</a:t>
            </a:fld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58089" y="1772816"/>
            <a:ext cx="727280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227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Sidebar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96</a:t>
            </a:fld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1" y="2204864"/>
            <a:ext cx="835816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3250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Columns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97</a:t>
            </a:fld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746611" y="2060848"/>
            <a:ext cx="784887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751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Columns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98</a:t>
            </a:fld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8397"/>
            <a:ext cx="8015800" cy="391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5688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Expander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99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720080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545</Words>
  <Application>Microsoft Office PowerPoint</Application>
  <PresentationFormat>화면 슬라이드 쇼(4:3)</PresentationFormat>
  <Paragraphs>254</Paragraphs>
  <Slides>123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123</vt:i4>
      </vt:variant>
    </vt:vector>
  </HeadingPairs>
  <TitlesOfParts>
    <vt:vector size="124" baseType="lpstr">
      <vt:lpstr>Office 테마</vt:lpstr>
      <vt:lpstr>화면 및 코드</vt:lpstr>
      <vt:lpstr>파이썬 설치</vt:lpstr>
      <vt:lpstr>파이썬(아나콘다) 다운로드</vt:lpstr>
      <vt:lpstr>파이썬 설치</vt:lpstr>
      <vt:lpstr>파이썬 설치</vt:lpstr>
      <vt:lpstr>파이썬 설치</vt:lpstr>
      <vt:lpstr>파이썬 설치</vt:lpstr>
      <vt:lpstr>파이썬 설치</vt:lpstr>
      <vt:lpstr>파이썬 설치</vt:lpstr>
      <vt:lpstr>Github 서비스 가입</vt:lpstr>
      <vt:lpstr>Github 서비스 가입</vt:lpstr>
      <vt:lpstr>Github 서비스 가입</vt:lpstr>
      <vt:lpstr>Github 서비스 가입</vt:lpstr>
      <vt:lpstr>리포지토리 생성하기</vt:lpstr>
      <vt:lpstr>리포지토리 생성하기</vt:lpstr>
      <vt:lpstr>스트림릿 클라우드 가입</vt:lpstr>
      <vt:lpstr>스트림릿 클라우드 가입</vt:lpstr>
      <vt:lpstr>스트림릿 클라우드 가입</vt:lpstr>
      <vt:lpstr>스트림릿 클라우드 가입</vt:lpstr>
      <vt:lpstr>스트림릿 클라우드 가입</vt:lpstr>
      <vt:lpstr>에디터 설치</vt:lpstr>
      <vt:lpstr>에디터 설치</vt:lpstr>
      <vt:lpstr>가상 환경 생성</vt:lpstr>
      <vt:lpstr>가상환경 생성</vt:lpstr>
      <vt:lpstr>가상환경 생성</vt:lpstr>
      <vt:lpstr>가상환경 생성</vt:lpstr>
      <vt:lpstr>가상환경 생성</vt:lpstr>
      <vt:lpstr>스트림릿 실행</vt:lpstr>
      <vt:lpstr>스트림릿 설치</vt:lpstr>
      <vt:lpstr>스트림릿 실행</vt:lpstr>
      <vt:lpstr>스트림릿 실행</vt:lpstr>
      <vt:lpstr>스트림릿 실행 화면</vt:lpstr>
      <vt:lpstr>스트림릿 소개</vt:lpstr>
      <vt:lpstr>스트림릿 소개</vt:lpstr>
      <vt:lpstr>스트림릿 소개</vt:lpstr>
      <vt:lpstr>스트림릿 소개</vt:lpstr>
      <vt:lpstr>스트림릿 소개</vt:lpstr>
      <vt:lpstr>스트림릿 소개</vt:lpstr>
      <vt:lpstr>스트림릿 프레임워크의 구성 요소</vt:lpstr>
      <vt:lpstr>첫 번째 어플리케이션 만들기</vt:lpstr>
      <vt:lpstr>첫 번째 어플리케이션 만들기</vt:lpstr>
      <vt:lpstr>첫 번째 어플리케이션 만들기</vt:lpstr>
      <vt:lpstr>어플리케이션 수정하기</vt:lpstr>
      <vt:lpstr>스트림릿 화면 구성</vt:lpstr>
      <vt:lpstr>전체 화면 구성</vt:lpstr>
      <vt:lpstr>사이드 바 화면(메뉴 영역)</vt:lpstr>
      <vt:lpstr>메인 화면(콘텐츠 영역)</vt:lpstr>
      <vt:lpstr>메인 화면(콘텐츠 영역)</vt:lpstr>
      <vt:lpstr>환경 설정 메뉴</vt:lpstr>
      <vt:lpstr>스트림릿 프레임워크의 구성 요소</vt:lpstr>
      <vt:lpstr>텍스트 및 데이터 화면 출력하기</vt:lpstr>
      <vt:lpstr>텍스트 화면 출력</vt:lpstr>
      <vt:lpstr>텍스트 화면 출력</vt:lpstr>
      <vt:lpstr>테이블 데이터 화면 출력</vt:lpstr>
      <vt:lpstr>테이블 데이터 화면 출력</vt:lpstr>
      <vt:lpstr>차트 출력</vt:lpstr>
      <vt:lpstr>LINE 차트 출력</vt:lpstr>
      <vt:lpstr>LINE 차트 출력</vt:lpstr>
      <vt:lpstr>BAR 차트 출력</vt:lpstr>
      <vt:lpstr>BAR 차트 출력</vt:lpstr>
      <vt:lpstr>AREA 차트 출력</vt:lpstr>
      <vt:lpstr>AREA 차트 출력</vt:lpstr>
      <vt:lpstr>스트림릿 위젯</vt:lpstr>
      <vt:lpstr>위젯의 종류</vt:lpstr>
      <vt:lpstr>단일 텍스트 입력 받기</vt:lpstr>
      <vt:lpstr>단일 텍스트 입력 받기</vt:lpstr>
      <vt:lpstr>장문 텍스트 입력 받기</vt:lpstr>
      <vt:lpstr>장문 텍스트 입력 받기</vt:lpstr>
      <vt:lpstr>숫자 데이터 입력 받기</vt:lpstr>
      <vt:lpstr>숫자 데이터 입력 받기</vt:lpstr>
      <vt:lpstr>슬라이드 데이터 입력 받기</vt:lpstr>
      <vt:lpstr>슬라이드 데이터 입력 받기</vt:lpstr>
      <vt:lpstr>날짜 데이터 입력 받기</vt:lpstr>
      <vt:lpstr>날짜 데이터 입력 받기</vt:lpstr>
      <vt:lpstr>시간 데이터 입력 받기</vt:lpstr>
      <vt:lpstr>시간 데이터 입력 받기</vt:lpstr>
      <vt:lpstr>체크박스 데이터 입력 받기</vt:lpstr>
      <vt:lpstr>체크박스 데이터 입력 받기</vt:lpstr>
      <vt:lpstr>버튼 클릭 데이터 입력 받기</vt:lpstr>
      <vt:lpstr>버튼 클릭 데이터 입력 받기</vt:lpstr>
      <vt:lpstr>라디오 버튼 데이터 입력 받기</vt:lpstr>
      <vt:lpstr>라디오 버튼 데이터 입력 받기</vt:lpstr>
      <vt:lpstr>선택 박스 데이터 입력 받기</vt:lpstr>
      <vt:lpstr>선택 박스 데이터 입력 받기</vt:lpstr>
      <vt:lpstr>다중 선택 박스 데이터 입력 받기</vt:lpstr>
      <vt:lpstr>다중 선택 박스 데이터 입력 받기</vt:lpstr>
      <vt:lpstr>위젯 전체 코드(1)</vt:lpstr>
      <vt:lpstr>위젯 전체 코드(2)</vt:lpstr>
      <vt:lpstr>위젯 전체 코드(1)</vt:lpstr>
      <vt:lpstr>위젯 전체 코드(2)</vt:lpstr>
      <vt:lpstr>위젯 전체 코드(3)</vt:lpstr>
      <vt:lpstr>위젯 전체 코드(3)</vt:lpstr>
      <vt:lpstr>레이아웃 (Layout Widgets)</vt:lpstr>
      <vt:lpstr>레이아웃 위젯</vt:lpstr>
      <vt:lpstr>Sidebar</vt:lpstr>
      <vt:lpstr>Sidebar</vt:lpstr>
      <vt:lpstr>Columns</vt:lpstr>
      <vt:lpstr>Columns</vt:lpstr>
      <vt:lpstr>Expander</vt:lpstr>
      <vt:lpstr>Expander</vt:lpstr>
      <vt:lpstr>Tabs</vt:lpstr>
      <vt:lpstr>Tabs</vt:lpstr>
      <vt:lpstr>Storing Data with st.session_state</vt:lpstr>
      <vt:lpstr>Storing Data with st.session_state</vt:lpstr>
      <vt:lpstr>레이아웃 데모</vt:lpstr>
      <vt:lpstr>레이아웃 데모</vt:lpstr>
      <vt:lpstr>레이아웃 데모</vt:lpstr>
      <vt:lpstr>데이터 프로 파일링</vt:lpstr>
      <vt:lpstr>데이터 프로파일링</vt:lpstr>
      <vt:lpstr>데이터 프로파일링</vt:lpstr>
      <vt:lpstr>데이터 프로파일링</vt:lpstr>
      <vt:lpstr>IRIS 데이터 시각화</vt:lpstr>
      <vt:lpstr>IRIS 데이터 시각화</vt:lpstr>
      <vt:lpstr>IRIS 데이터 시각화</vt:lpstr>
      <vt:lpstr>IRIS 데이터 시각화</vt:lpstr>
      <vt:lpstr>데모 어플리케이션</vt:lpstr>
      <vt:lpstr>데모 어플리케이션</vt:lpstr>
      <vt:lpstr>데모 어플리케이션(1)</vt:lpstr>
      <vt:lpstr>데모 어플리케이션(2)</vt:lpstr>
      <vt:lpstr>데모 어플리케이션(3)</vt:lpstr>
      <vt:lpstr>데모 어플리케이션 최종</vt:lpstr>
      <vt:lpstr>챗봇 만들기</vt:lpstr>
      <vt:lpstr>준비 사항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및 코드</dc:title>
  <dc:creator>Microsoft Corporation</dc:creator>
  <cp:lastModifiedBy>dbkorea</cp:lastModifiedBy>
  <cp:revision>45</cp:revision>
  <dcterms:created xsi:type="dcterms:W3CDTF">2006-10-05T04:04:58Z</dcterms:created>
  <dcterms:modified xsi:type="dcterms:W3CDTF">2023-12-05T12:51:33Z</dcterms:modified>
</cp:coreProperties>
</file>