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https://streamlit.io/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66559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8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879823"/>
            <a:ext cx="5830887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7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79"/>
            <a:ext cx="8280920" cy="291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3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019425"/>
            <a:ext cx="40386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46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93522"/>
            <a:ext cx="7157045" cy="477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05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Authorize streamlit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242355" cy="499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0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31350"/>
            <a:ext cx="7272808" cy="482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8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app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832648" cy="343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69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100263"/>
            <a:ext cx="50958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76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2682"/>
            <a:ext cx="6768752" cy="504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53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리파지토리 선택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2414588"/>
            <a:ext cx="7031037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3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3071813"/>
            <a:ext cx="6402387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35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748823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57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724150"/>
            <a:ext cx="685006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4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762250"/>
            <a:ext cx="72405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66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8" y="1628800"/>
            <a:ext cx="5872776" cy="499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454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2162175"/>
            <a:ext cx="7459663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50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3224213"/>
            <a:ext cx="4791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0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638425"/>
            <a:ext cx="47720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993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789906"/>
            <a:ext cx="24193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359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새로운 브라우저 오픈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https://streamlit.io/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00019"/>
            <a:ext cx="8280920" cy="318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852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 in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019425"/>
            <a:ext cx="3581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03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652588"/>
            <a:ext cx="8764587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217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700808"/>
            <a:ext cx="4072483" cy="475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15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1" y="2060848"/>
            <a:ext cx="8280920" cy="33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04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Copy URL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4956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537" y="1844824"/>
            <a:ext cx="32385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75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새로운 브라우저 오픈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복사한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붙여 넣기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822673"/>
            <a:ext cx="38004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025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Cloud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246021" cy="94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4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 in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943225"/>
            <a:ext cx="39147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780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98128"/>
            <a:ext cx="8136904" cy="15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292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2524125"/>
            <a:ext cx="42005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58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676400"/>
            <a:ext cx="33337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5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461407" cy="461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36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 with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862138"/>
            <a:ext cx="56292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86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입력 후 </a:t>
            </a:r>
            <a:r>
              <a:rPr lang="en-US" altLang="ko-KR" dirty="0" smtClean="0"/>
              <a:t>Sign in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2807623" cy="427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45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Authorize streamlit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4000719" cy="475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33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필수 항목 입력 후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3944821" cy="469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78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필수 항목 입력 후 </a:t>
            </a:r>
            <a:r>
              <a:rPr lang="en-US" altLang="ko-KR" dirty="0"/>
              <a:t>Continue </a:t>
            </a:r>
            <a:r>
              <a:rPr lang="ko-KR" altLang="en-US" dirty="0"/>
              <a:t>클릭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67" y="1628253"/>
            <a:ext cx="4118057" cy="482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85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58</Words>
  <Application>Microsoft Office PowerPoint</Application>
  <PresentationFormat>화면 슬라이드 쇼(4:3)</PresentationFormat>
  <Paragraphs>17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https://streamlit.io/</vt:lpstr>
      <vt:lpstr>PowerPoint 프레젠테이션</vt:lpstr>
      <vt:lpstr>PowerPoint 프레젠테이션</vt:lpstr>
      <vt:lpstr>PowerPoint 프레젠테이션</vt:lpstr>
      <vt:lpstr>Continue with GitHub 클릭</vt:lpstr>
      <vt:lpstr>GitHub 계정 입력 후 Sign in 클릭</vt:lpstr>
      <vt:lpstr>Authorize streamlit 클릭</vt:lpstr>
      <vt:lpstr>필수 항목 입력 후 Continue 클릭</vt:lpstr>
      <vt:lpstr>필수 항목 입력 후 Continue 클릭</vt:lpstr>
      <vt:lpstr>PowerPoint 프레젠테이션</vt:lpstr>
      <vt:lpstr>PowerPoint 프레젠테이션</vt:lpstr>
      <vt:lpstr>PowerPoint 프레젠테이션</vt:lpstr>
      <vt:lpstr>PowerPoint 프레젠테이션</vt:lpstr>
      <vt:lpstr>Authorize streamlit 클릭</vt:lpstr>
      <vt:lpstr>PowerPoint 프레젠테이션</vt:lpstr>
      <vt:lpstr>New app 클릭</vt:lpstr>
      <vt:lpstr>PowerPoint 프레젠테이션</vt:lpstr>
      <vt:lpstr>PowerPoint 프레젠테이션</vt:lpstr>
      <vt:lpstr>리파지토리 선택</vt:lpstr>
      <vt:lpstr>PowerPoint 프레젠테이션</vt:lpstr>
      <vt:lpstr>PowerPoint 프레젠테이션</vt:lpstr>
      <vt:lpstr>복사</vt:lpstr>
      <vt:lpstr>Deploy 클릭</vt:lpstr>
      <vt:lpstr>PowerPoint 프레젠테이션</vt:lpstr>
      <vt:lpstr>PowerPoint 프레젠테이션</vt:lpstr>
      <vt:lpstr>PowerPoint 프레젠테이션</vt:lpstr>
      <vt:lpstr>PowerPoint 프레젠테이션</vt:lpstr>
      <vt:lpstr>새로운 브라우저 오픈 https://streamlit.io/</vt:lpstr>
      <vt:lpstr>Sign in 클릭</vt:lpstr>
      <vt:lpstr>PowerPoint 프레젠테이션</vt:lpstr>
      <vt:lpstr>PowerPoint 프레젠테이션</vt:lpstr>
      <vt:lpstr>Copy URL 클릭</vt:lpstr>
      <vt:lpstr>새로운 브라우저 오픈 복사한 URL 붙여 넣기</vt:lpstr>
      <vt:lpstr>Cloud 클릭</vt:lpstr>
      <vt:lpstr>Sign in 클릭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https://streamlit.io/</dc:title>
  <dc:creator>Microsoft Corporation</dc:creator>
  <cp:lastModifiedBy>dbkorea</cp:lastModifiedBy>
  <cp:revision>8</cp:revision>
  <dcterms:created xsi:type="dcterms:W3CDTF">2006-10-05T04:04:58Z</dcterms:created>
  <dcterms:modified xsi:type="dcterms:W3CDTF">2023-12-03T07:29:19Z</dcterms:modified>
</cp:coreProperties>
</file>