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https://www.editplus.com/kr/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799"/>
            <a:ext cx="6120680" cy="4820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3301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1844824"/>
            <a:ext cx="5276850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6242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파이썬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탭과 들여쓰기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738" y="2409825"/>
            <a:ext cx="3438525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5536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적용 클릭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8" y="1782663"/>
            <a:ext cx="5267325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0210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다른 파일들 클릭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063" y="2166938"/>
            <a:ext cx="2809875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9446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313" y="1556792"/>
            <a:ext cx="3381375" cy="515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5482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375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다운로드 클릭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2800350"/>
            <a:ext cx="8183563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6631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EditPlus</a:t>
            </a:r>
            <a:r>
              <a:rPr lang="en-US" altLang="ko-KR" dirty="0"/>
              <a:t> 5.7 </a:t>
            </a:r>
            <a:r>
              <a:rPr lang="ko-KR" altLang="en-US" dirty="0"/>
              <a:t>다운로드 </a:t>
            </a:r>
            <a:r>
              <a:rPr lang="en-US" altLang="ko-KR" dirty="0"/>
              <a:t>(64-bit</a:t>
            </a:r>
            <a:r>
              <a:rPr lang="en-US" altLang="ko-KR" dirty="0" smtClean="0"/>
              <a:t>)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69869"/>
            <a:ext cx="8420497" cy="3797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3324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저장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626443"/>
            <a:ext cx="8278813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5406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확인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29" y="2014754"/>
            <a:ext cx="8522543" cy="682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5837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5" y="1576388"/>
            <a:ext cx="4933950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4368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488" y="2600325"/>
            <a:ext cx="2105025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954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2349215"/>
            <a:ext cx="8208911" cy="1924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5953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047875"/>
            <a:ext cx="2286000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9711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29</Words>
  <Application>Microsoft Office PowerPoint</Application>
  <PresentationFormat>화면 슬라이드 쇼(4:3)</PresentationFormat>
  <Paragraphs>10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https://www.editplus.com/kr/</vt:lpstr>
      <vt:lpstr>다운로드 클릭</vt:lpstr>
      <vt:lpstr>EditPlus 5.7 다운로드 (64-bit) 클릭</vt:lpstr>
      <vt:lpstr>파일 저장</vt:lpstr>
      <vt:lpstr>파일 확인</vt:lpstr>
      <vt:lpstr>설치</vt:lpstr>
      <vt:lpstr>PowerPoint 프레젠테이션</vt:lpstr>
      <vt:lpstr>PowerPoint 프레젠테이션</vt:lpstr>
      <vt:lpstr>PowerPoint 프레젠테이션</vt:lpstr>
      <vt:lpstr>PowerPoint 프레젠테이션</vt:lpstr>
      <vt:lpstr>파이썬, 탭과 들여쓰기</vt:lpstr>
      <vt:lpstr>적용 클릭</vt:lpstr>
      <vt:lpstr>다른 파일들 클릭</vt:lpstr>
      <vt:lpstr>Python 선택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https://www.editplus.com/kr/</dc:title>
  <dc:creator>Microsoft Corporation</dc:creator>
  <cp:lastModifiedBy>dbkorea</cp:lastModifiedBy>
  <cp:revision>3</cp:revision>
  <dcterms:created xsi:type="dcterms:W3CDTF">2006-10-05T04:04:58Z</dcterms:created>
  <dcterms:modified xsi:type="dcterms:W3CDTF">2023-12-03T07:40:37Z</dcterms:modified>
</cp:coreProperties>
</file>