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79" r:id="rId3"/>
    <p:sldId id="283" r:id="rId4"/>
    <p:sldId id="280" r:id="rId5"/>
    <p:sldId id="284" r:id="rId6"/>
    <p:sldId id="281" r:id="rId7"/>
    <p:sldId id="285" r:id="rId8"/>
    <p:sldId id="257" r:id="rId9"/>
    <p:sldId id="286" r:id="rId10"/>
    <p:sldId id="258" r:id="rId11"/>
    <p:sldId id="259" r:id="rId12"/>
    <p:sldId id="260" r:id="rId13"/>
    <p:sldId id="287" r:id="rId14"/>
    <p:sldId id="261" r:id="rId15"/>
    <p:sldId id="288" r:id="rId16"/>
    <p:sldId id="262" r:id="rId17"/>
    <p:sldId id="289" r:id="rId18"/>
    <p:sldId id="263" r:id="rId19"/>
    <p:sldId id="290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91" r:id="rId32"/>
    <p:sldId id="275" r:id="rId33"/>
    <p:sldId id="276" r:id="rId34"/>
    <p:sldId id="292" r:id="rId35"/>
    <p:sldId id="277" r:id="rId36"/>
    <p:sldId id="293" r:id="rId37"/>
    <p:sldId id="27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4F768B-FAF4-4B5E-BA2A-676126B2B20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2B7D52-8D9B-45C9-AFED-13052E4440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63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692696"/>
            <a:ext cx="805163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42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88119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1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3" y="1340768"/>
            <a:ext cx="807730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75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메시지 출력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36712"/>
            <a:ext cx="787671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로딩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3" y="404664"/>
            <a:ext cx="825976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01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프레임출력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404664"/>
            <a:ext cx="82978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1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20688"/>
            <a:ext cx="741355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16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20688"/>
            <a:ext cx="7869882" cy="263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44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9310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71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3"/>
            <a:ext cx="7704856" cy="52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59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00572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76437"/>
            <a:ext cx="748945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03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8424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862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0884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6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8" y="476672"/>
            <a:ext cx="84189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33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9" y="548680"/>
            <a:ext cx="791876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63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8" y="692696"/>
            <a:ext cx="7648798" cy="40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88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2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38288"/>
            <a:ext cx="8450263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098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98475"/>
            <a:ext cx="7688263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57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22275"/>
            <a:ext cx="7640637" cy="601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44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22"/>
          <a:stretch/>
        </p:blipFill>
        <p:spPr bwMode="auto">
          <a:xfrm>
            <a:off x="251520" y="1700808"/>
            <a:ext cx="8612187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186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9"/>
          <a:stretch/>
        </p:blipFill>
        <p:spPr bwMode="auto">
          <a:xfrm>
            <a:off x="251520" y="1628800"/>
            <a:ext cx="8612187" cy="342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6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138363"/>
            <a:ext cx="85550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4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617211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81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92696"/>
            <a:ext cx="773667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916832"/>
            <a:ext cx="762008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2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라이브리 불러오기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655272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텍스트 출력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1456</TotalTime>
  <Words>17</Words>
  <Application>Microsoft Office PowerPoint</Application>
  <PresentationFormat>화면 슬라이드 쇼(4:3)</PresentationFormat>
  <Paragraphs>11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필수</vt:lpstr>
      <vt:lpstr>설치</vt:lpstr>
      <vt:lpstr>PowerPoint 프레젠테이션</vt:lpstr>
      <vt:lpstr>폴더 생성</vt:lpstr>
      <vt:lpstr>PowerPoint 프레젠테이션</vt:lpstr>
      <vt:lpstr>실행</vt:lpstr>
      <vt:lpstr>PowerPoint 프레젠테이션</vt:lpstr>
      <vt:lpstr>라이브리 불러오기</vt:lpstr>
      <vt:lpstr>PowerPoint 프레젠테이션</vt:lpstr>
      <vt:lpstr>텍스트 출력</vt:lpstr>
      <vt:lpstr>PowerPoint 프레젠테이션</vt:lpstr>
      <vt:lpstr>PowerPoint 프레젠테이션</vt:lpstr>
      <vt:lpstr>PowerPoint 프레젠테이션</vt:lpstr>
      <vt:lpstr>메시지 출력</vt:lpstr>
      <vt:lpstr>PowerPoint 프레젠테이션</vt:lpstr>
      <vt:lpstr>데이터 로딩</vt:lpstr>
      <vt:lpstr>PowerPoint 프레젠테이션</vt:lpstr>
      <vt:lpstr>데이터 프레임출력</vt:lpstr>
      <vt:lpstr>PowerPoint 프레젠테이션</vt:lpstr>
      <vt:lpstr>위젯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</vt:lpstr>
      <vt:lpstr>PowerPoint 프레젠테이션</vt:lpstr>
      <vt:lpstr>PowerPoint 프레젠테이션</vt:lpstr>
      <vt:lpstr>예제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dbkorea</dc:creator>
  <cp:lastModifiedBy>dbkorea</cp:lastModifiedBy>
  <cp:revision>6</cp:revision>
  <dcterms:created xsi:type="dcterms:W3CDTF">2023-09-13T04:37:33Z</dcterms:created>
  <dcterms:modified xsi:type="dcterms:W3CDTF">2023-09-14T04:53:52Z</dcterms:modified>
</cp:coreProperties>
</file>