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22F91-3C38-4C67-956A-DFB9C1FB1D2B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7121A-9186-4120-8FBE-5871B596F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3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674B-14D4-4DD4-BE82-43B9C16117BB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95E0-C98D-4492-93E7-60FD7562D256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D0A3-AA34-464F-A943-D72733D70EFA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E224-F565-4C56-B7D5-01797C656DD4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BCE7-B703-433F-AAAC-5F323ECA0E5A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37B9-7BC8-456D-9893-4DA19EB2ED5C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6F2D-DDBC-4DCF-B429-E11D2FD3C2EB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8B5-A338-4CFB-9BA6-5EE640A28193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1220-DF7E-462D-AF2E-AB74587500A6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7C44-4DC5-4299-92C5-55FA3E5B87B1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5020-3D34-4062-82A0-2AB1AE5B60CB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8A5D-1998-42E5-987B-8F1D7FD7A8B3}" type="datetime1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hyperlink" Target="https://streamlit.io/galler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itplus.com/kr/download.html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및 코드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0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서비스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731510" cy="189484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5731510" cy="2808312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21591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서비스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960440" cy="30243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4104456" cy="30243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3960440" cy="158417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97152"/>
            <a:ext cx="266429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83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리포지토리 생성하기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09519"/>
            <a:ext cx="2952328" cy="271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28800"/>
            <a:ext cx="521491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59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클라우드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278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https://share.streamlit.io/</a:t>
            </a:r>
            <a:endParaRPr lang="ko-KR" altLang="en-US" dirty="0"/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796396"/>
            <a:ext cx="3096343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08655" y="1772816"/>
            <a:ext cx="2726690" cy="307149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7544" y="5085184"/>
            <a:ext cx="4692511" cy="16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클라우드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064896" cy="1008112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3212976"/>
            <a:ext cx="4737963" cy="32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3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클라우드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5588" y="1670593"/>
            <a:ext cx="3792220" cy="274891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31432" y="1743230"/>
            <a:ext cx="3600401" cy="42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6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클라우드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4" y="1844824"/>
            <a:ext cx="7982726" cy="2664296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7546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4104456" cy="111823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2" y="2564904"/>
            <a:ext cx="5996626" cy="417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75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5170011" cy="348828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5445224"/>
            <a:ext cx="5731510" cy="8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792913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6" y="4437112"/>
            <a:ext cx="67643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4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아나콘다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552" y="1628800"/>
            <a:ext cx="4134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hlinkClick r:id="rId2"/>
              </a:rPr>
              <a:t>https://www.anaconda.com/download</a:t>
            </a:r>
            <a:endParaRPr lang="ko-KR" altLang="ko-KR" dirty="0"/>
          </a:p>
        </p:txBody>
      </p:sp>
      <p:pic>
        <p:nvPicPr>
          <p:cNvPr id="7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706620" cy="216471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8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88" y="4437112"/>
            <a:ext cx="4706620" cy="20605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8891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가상환경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09750"/>
            <a:ext cx="50768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59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12776"/>
            <a:ext cx="218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hlinkClick r:id="rId2"/>
              </a:rPr>
              <a:t>https://streamlit.io/</a:t>
            </a:r>
            <a:endParaRPr lang="ko-KR" altLang="ko-KR" dirty="0"/>
          </a:p>
        </p:txBody>
      </p:sp>
      <p:pic>
        <p:nvPicPr>
          <p:cNvPr id="5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317365" cy="2304256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6" name="직사각형 5"/>
          <p:cNvSpPr/>
          <p:nvPr/>
        </p:nvSpPr>
        <p:spPr>
          <a:xfrm>
            <a:off x="5364088" y="1412776"/>
            <a:ext cx="288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hlinkClick r:id="rId4"/>
              </a:rPr>
              <a:t>https://streamlit.io/gallery</a:t>
            </a:r>
            <a:endParaRPr lang="ko-KR" altLang="ko-KR" dirty="0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00" y="1969549"/>
            <a:ext cx="4173855" cy="244665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367288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988840"/>
            <a:ext cx="7888287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647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1556792"/>
            <a:ext cx="7545387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55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7"/>
            <a:ext cx="6984776" cy="4752529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51227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364287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s://www.nextree.co.kr/content/images/2021/01/hjkwon-140328-form_-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18" y="1628800"/>
            <a:ext cx="27622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www.nextree.co.kr/content/images/2021/01/hjkwon-140328-form_-0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043" y="4725144"/>
            <a:ext cx="39719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138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1127"/>
            <a:ext cx="58785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41277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가상환경 실행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25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556792"/>
            <a:ext cx="780256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112" y="4321125"/>
            <a:ext cx="3096344" cy="20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8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756084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4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실행 화면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7560840" cy="4608512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224" y="1196752"/>
            <a:ext cx="2343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8424936" cy="1224136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2996952"/>
            <a:ext cx="3006090" cy="234505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04048" y="2947422"/>
            <a:ext cx="3076575" cy="23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82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에디터 설</a:t>
            </a:r>
            <a:r>
              <a:rPr lang="ko-KR" altLang="en-US" dirty="0"/>
              <a:t>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842090"/>
            <a:ext cx="5731510" cy="48272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512" y="134076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>
                <a:hlinkClick r:id="rId3"/>
              </a:rPr>
              <a:t>https://www.editplus.com/kr/download.html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40390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스트림릿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의 구성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48883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92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 어플리케이션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0687"/>
            <a:ext cx="5184576" cy="298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4851995"/>
            <a:ext cx="543941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83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어플리케이션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792088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02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어플리케이션 수정하기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1435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35896" y="1700808"/>
            <a:ext cx="5040560" cy="62636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2989770" y="3920197"/>
            <a:ext cx="5731510" cy="23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985882"/>
            <a:ext cx="3227705" cy="259524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1985883"/>
            <a:ext cx="3331210" cy="2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3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3495675" cy="35814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1700808"/>
            <a:ext cx="339471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3859758" cy="284353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772816"/>
            <a:ext cx="3633470" cy="28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3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3816424" cy="295232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03869" y="1824464"/>
            <a:ext cx="3744595" cy="29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설치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3609340" cy="281368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628800"/>
            <a:ext cx="467741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서비스 가입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412776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5731510" cy="184213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4149080"/>
            <a:ext cx="486791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9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144</Words>
  <Application>Microsoft Office PowerPoint</Application>
  <PresentationFormat>화면 슬라이드 쇼(4:3)</PresentationFormat>
  <Paragraphs>75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화면 및 코드</vt:lpstr>
      <vt:lpstr>파이썬(아나콘다) 다운로드</vt:lpstr>
      <vt:lpstr>파이썬 설치</vt:lpstr>
      <vt:lpstr>파이썬 설치</vt:lpstr>
      <vt:lpstr>파이썬 설치</vt:lpstr>
      <vt:lpstr>파이썬 설치</vt:lpstr>
      <vt:lpstr>파이썬 설치</vt:lpstr>
      <vt:lpstr>파이썬 설치</vt:lpstr>
      <vt:lpstr>Github 서비스 가입</vt:lpstr>
      <vt:lpstr>Github 서비스 가입</vt:lpstr>
      <vt:lpstr>Github 서비스 가입</vt:lpstr>
      <vt:lpstr>리포지토리 생성하기</vt:lpstr>
      <vt:lpstr>스트림릿 클라우드 가입</vt:lpstr>
      <vt:lpstr>스트림릿 클라우드 가입</vt:lpstr>
      <vt:lpstr>스트림릿 클라우드 가입</vt:lpstr>
      <vt:lpstr>스트림릿 클라우드 가입</vt:lpstr>
      <vt:lpstr>가상환경 생성</vt:lpstr>
      <vt:lpstr>가상환경 생성</vt:lpstr>
      <vt:lpstr>가상환경 생성</vt:lpstr>
      <vt:lpstr>가상환경 생성</vt:lpstr>
      <vt:lpstr>스트림릿 소개</vt:lpstr>
      <vt:lpstr>스트림릿 소개</vt:lpstr>
      <vt:lpstr>스트림릿 소개</vt:lpstr>
      <vt:lpstr>스트림릿 소개</vt:lpstr>
      <vt:lpstr>스트림릿 소개</vt:lpstr>
      <vt:lpstr>스트림릿 설치</vt:lpstr>
      <vt:lpstr>스트림릿 실행</vt:lpstr>
      <vt:lpstr>스트림릿 실행</vt:lpstr>
      <vt:lpstr>스트림릿 실행 화면</vt:lpstr>
      <vt:lpstr>에디터 설치</vt:lpstr>
      <vt:lpstr>스트림릿 API의 구성</vt:lpstr>
      <vt:lpstr>첫 번째 어플리케이션 만들기</vt:lpstr>
      <vt:lpstr>첫 번째 어플리케이션 만들기</vt:lpstr>
      <vt:lpstr>어플리케이션 수정하기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및 코드</dc:title>
  <dc:creator>Microsoft Corporation</dc:creator>
  <cp:lastModifiedBy>dbkorea</cp:lastModifiedBy>
  <cp:revision>10</cp:revision>
  <dcterms:created xsi:type="dcterms:W3CDTF">2006-10-05T04:04:58Z</dcterms:created>
  <dcterms:modified xsi:type="dcterms:W3CDTF">2023-11-23T07:54:53Z</dcterms:modified>
</cp:coreProperties>
</file>