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7" r:id="rId16"/>
    <p:sldId id="271" r:id="rId17"/>
    <p:sldId id="272" r:id="rId18"/>
    <p:sldId id="273" r:id="rId19"/>
    <p:sldId id="275" r:id="rId20"/>
    <p:sldId id="274" r:id="rId21"/>
    <p:sldId id="276" r:id="rId22"/>
    <p:sldId id="279" r:id="rId23"/>
    <p:sldId id="280" r:id="rId24"/>
    <p:sldId id="281" r:id="rId25"/>
    <p:sldId id="282" r:id="rId26"/>
    <p:sldId id="283" r:id="rId27"/>
    <p:sldId id="278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https://github.com</a:t>
            </a:r>
            <a:r>
              <a:rPr lang="en-US" altLang="ko-KR" dirty="0" smtClean="0"/>
              <a:t>/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64" y="1844824"/>
            <a:ext cx="8771824" cy="3656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1727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제출하기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1700808"/>
            <a:ext cx="6259513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1765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account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8" y="1565101"/>
            <a:ext cx="6078537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2129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메일 확인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5" y="1933575"/>
            <a:ext cx="6088063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237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메일 확인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2657475"/>
            <a:ext cx="8345487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9999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인증번호 확인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88" y="1689695"/>
            <a:ext cx="6040437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224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인증번호 입력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5" y="1933575"/>
            <a:ext cx="6088063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4929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11627"/>
            <a:ext cx="8640960" cy="379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5484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리파지토리 생성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1985963"/>
            <a:ext cx="3095625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6021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리파지토리 생성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4847828" cy="512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4752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리파지토리 생성</a:t>
            </a:r>
            <a:endParaRPr lang="ko-KR" alt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355" y="1782663"/>
            <a:ext cx="7031037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510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Sign up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3057525"/>
            <a:ext cx="49244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926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repository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3" y="1556792"/>
            <a:ext cx="4739539" cy="5109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888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리파지토리 메인 화면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72258"/>
            <a:ext cx="8208912" cy="389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4393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로그아웃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2847975"/>
            <a:ext cx="5830887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775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로그아웃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1"/>
            <a:ext cx="2088439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628801"/>
            <a:ext cx="30003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1334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로그아웃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1914525"/>
            <a:ext cx="453390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9144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로그아웃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64" y="1844824"/>
            <a:ext cx="8771824" cy="3656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645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3128963"/>
            <a:ext cx="49434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9163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1737320"/>
            <a:ext cx="48672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3567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8318936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662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로그아웃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1914525"/>
            <a:ext cx="453390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72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이메일 입력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38" y="1700808"/>
            <a:ext cx="6307137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754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리파지토리 </a:t>
            </a:r>
            <a:r>
              <a:rPr lang="ko-KR" altLang="en-US" dirty="0" err="1" smtClean="0"/>
              <a:t>크릭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8201186" cy="3432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4074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리파지토리 메인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10985"/>
            <a:ext cx="8284983" cy="32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23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Add file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3038475"/>
            <a:ext cx="8602663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0762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new file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2814638"/>
            <a:ext cx="34480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65753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에디터 화면으로 이동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8326638" cy="2503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3108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app.py </a:t>
            </a:r>
            <a:r>
              <a:rPr lang="ko-KR" altLang="en-US" dirty="0" smtClean="0"/>
              <a:t>입</a:t>
            </a:r>
            <a:r>
              <a:rPr lang="ko-KR" altLang="en-US" dirty="0"/>
              <a:t>력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2724150"/>
            <a:ext cx="46767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556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import streamlit as </a:t>
            </a:r>
            <a:r>
              <a:rPr lang="en-US" altLang="ko-KR" dirty="0" err="1" smtClean="0"/>
              <a:t>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2733675"/>
            <a:ext cx="52482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371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Commit change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2400300"/>
            <a:ext cx="43148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77549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 change </a:t>
            </a:r>
            <a:r>
              <a:rPr lang="ko-KR" altLang="en-US" dirty="0"/>
              <a:t>클릭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1662261"/>
            <a:ext cx="459105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6948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8240159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50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continue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38" y="2132856"/>
            <a:ext cx="6307137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17765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1966913"/>
            <a:ext cx="8774113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57955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2890838"/>
            <a:ext cx="25241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9088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8240159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113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비밀번호 입력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772816"/>
            <a:ext cx="6069013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926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아이디 입력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5" y="1916832"/>
            <a:ext cx="6088063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969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클릭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1709886"/>
            <a:ext cx="6116637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3961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 클릭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1639019"/>
            <a:ext cx="6297613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2485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각도 맞추기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1618828"/>
            <a:ext cx="5868987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5613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81</Words>
  <Application>Microsoft Office PowerPoint</Application>
  <PresentationFormat>화면 슬라이드 쇼(4:3)</PresentationFormat>
  <Paragraphs>37</Paragraphs>
  <Slides>42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Office 테마</vt:lpstr>
      <vt:lpstr>https://github.com/</vt:lpstr>
      <vt:lpstr>Sign up 클릭</vt:lpstr>
      <vt:lpstr>이메일 입력</vt:lpstr>
      <vt:lpstr>continue 클릭</vt:lpstr>
      <vt:lpstr>비밀번호 입력</vt:lpstr>
      <vt:lpstr>아이디 입력</vt:lpstr>
      <vt:lpstr>다음 클릭</vt:lpstr>
      <vt:lpstr>확인 클릭</vt:lpstr>
      <vt:lpstr>각도 맞추기</vt:lpstr>
      <vt:lpstr>제출하기</vt:lpstr>
      <vt:lpstr>Create account 클릭</vt:lpstr>
      <vt:lpstr>메일 확인</vt:lpstr>
      <vt:lpstr>메일 확인</vt:lpstr>
      <vt:lpstr>인증번호 확인</vt:lpstr>
      <vt:lpstr>인증번호 입력</vt:lpstr>
      <vt:lpstr>메인 화면</vt:lpstr>
      <vt:lpstr>리파지토리 생성</vt:lpstr>
      <vt:lpstr>리파지토리 생성</vt:lpstr>
      <vt:lpstr>리파지토리 생성</vt:lpstr>
      <vt:lpstr>create repository 클릭</vt:lpstr>
      <vt:lpstr>리파지토리 메인 화면</vt:lpstr>
      <vt:lpstr>로그아웃</vt:lpstr>
      <vt:lpstr>로그아웃</vt:lpstr>
      <vt:lpstr>로그아웃</vt:lpstr>
      <vt:lpstr>로그아웃</vt:lpstr>
      <vt:lpstr>로그인</vt:lpstr>
      <vt:lpstr>PowerPoint 프레젠테이션</vt:lpstr>
      <vt:lpstr>로그인</vt:lpstr>
      <vt:lpstr>로그아웃</vt:lpstr>
      <vt:lpstr>리파지토리 크릭</vt:lpstr>
      <vt:lpstr>리파지토리 메인</vt:lpstr>
      <vt:lpstr>Add file 클릭</vt:lpstr>
      <vt:lpstr>Create new file 클릭</vt:lpstr>
      <vt:lpstr>에디터 화면으로 이동</vt:lpstr>
      <vt:lpstr>app.py 입력</vt:lpstr>
      <vt:lpstr>import streamlit as st 입력</vt:lpstr>
      <vt:lpstr>Commit change 클릭</vt:lpstr>
      <vt:lpstr>Commit change 클릭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https://github.com/</dc:title>
  <dc:creator>Microsoft Corporation</dc:creator>
  <cp:lastModifiedBy>dbkorea</cp:lastModifiedBy>
  <cp:revision>9</cp:revision>
  <dcterms:created xsi:type="dcterms:W3CDTF">2006-10-05T04:04:58Z</dcterms:created>
  <dcterms:modified xsi:type="dcterms:W3CDTF">2023-12-03T07:29:11Z</dcterms:modified>
</cp:coreProperties>
</file>